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4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5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6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7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8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9.xml" ContentType="application/vnd.openxmlformats-officedocument.presentationml.notesSlide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5"/>
  </p:notesMasterIdLst>
  <p:handoutMasterIdLst>
    <p:handoutMasterId r:id="rId96"/>
  </p:handoutMasterIdLst>
  <p:sldIdLst>
    <p:sldId id="256" r:id="rId2"/>
    <p:sldId id="260" r:id="rId3"/>
    <p:sldId id="261" r:id="rId4"/>
    <p:sldId id="262" r:id="rId5"/>
    <p:sldId id="263" r:id="rId6"/>
    <p:sldId id="258" r:id="rId7"/>
    <p:sldId id="347" r:id="rId8"/>
    <p:sldId id="346" r:id="rId9"/>
    <p:sldId id="264" r:id="rId10"/>
    <p:sldId id="265" r:id="rId11"/>
    <p:sldId id="270" r:id="rId12"/>
    <p:sldId id="266" r:id="rId13"/>
    <p:sldId id="268" r:id="rId14"/>
    <p:sldId id="269" r:id="rId15"/>
    <p:sldId id="267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348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4" r:id="rId50"/>
    <p:sldId id="349" r:id="rId51"/>
    <p:sldId id="305" r:id="rId52"/>
    <p:sldId id="306" r:id="rId53"/>
    <p:sldId id="307" r:id="rId54"/>
    <p:sldId id="308" r:id="rId55"/>
    <p:sldId id="309" r:id="rId56"/>
    <p:sldId id="312" r:id="rId57"/>
    <p:sldId id="310" r:id="rId58"/>
    <p:sldId id="311" r:id="rId59"/>
    <p:sldId id="313" r:id="rId60"/>
    <p:sldId id="314" r:id="rId61"/>
    <p:sldId id="315" r:id="rId62"/>
    <p:sldId id="316" r:id="rId63"/>
    <p:sldId id="352" r:id="rId64"/>
    <p:sldId id="317" r:id="rId65"/>
    <p:sldId id="353" r:id="rId66"/>
    <p:sldId id="318" r:id="rId67"/>
    <p:sldId id="319" r:id="rId68"/>
    <p:sldId id="320" r:id="rId69"/>
    <p:sldId id="321" r:id="rId70"/>
    <p:sldId id="322" r:id="rId71"/>
    <p:sldId id="323" r:id="rId72"/>
    <p:sldId id="325" r:id="rId73"/>
    <p:sldId id="324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54" r:id="rId94"/>
  </p:sldIdLst>
  <p:sldSz cx="12188825" cy="6858000"/>
  <p:notesSz cx="6858000" cy="9144000"/>
  <p:defaultTextStyle>
    <a:defPPr rtl="0"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4" autoAdjust="0"/>
    <p:restoredTop sz="82486" autoAdjust="0"/>
  </p:normalViewPr>
  <p:slideViewPr>
    <p:cSldViewPr>
      <p:cViewPr varScale="1">
        <p:scale>
          <a:sx n="103" d="100"/>
          <a:sy n="103" d="100"/>
        </p:scale>
        <p:origin x="888" y="18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F20B349-F2EE-40B7-9A96-7F76E2326DFA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2020/6/16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50423A-8BCE-448E-A97B-03A88B2B12C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9T05:22:16.5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5697 5615 24575,'-3'-3'0,"-2"-3"0,3 5 0,-1-2 0,7 3 0,24 2 0,-1 6 0,14-3 0,2 0 0,1 7 0,-7-7 0,-4-1 0,-16 0 0,-4 1 0,-19-4 0,-14-3 0,0 2 0,-19-5 0,19 4 0,-8 0 0</inkml:trace>
  <inkml:trace contextRef="#ctx0" brushRef="#br0" timeOffset="763">6932 5287 24575,'-29'40'0,"0"0"0,0 0 0,0 0 0,3-3 0,0 0 0,3-3 0,7-8 0,6 1 0,33-20 0,7-5 0,0-4 0,5-6 0,-4 4 0,-15 12 0,-21 26 0,-9 10 0,7-20 0,-2 0 0,-4 10 0,-1 3 0,4-7 0,7-4 0,28-12 0,14-14 0,-2 0 0,0 1 0,-5 6 0,4 13 0,-33 10 0,-13 12 0,-6 2 0,-4-15 0,-3-2 0,7-7 0,-1-1 0,-4-1 0,-1-3 0,-4-2 0</inkml:trace>
  <inkml:trace contextRef="#ctx0" brushRef="#br0" timeOffset="972">7137 5371 24575,'24'30'0,"-3"0"0</inkml:trace>
  <inkml:trace contextRef="#ctx0" brushRef="#br0" timeOffset="1632">7923 5280 24575,'-25'41'0,"0"0"0,1 0 0,-1 0 0,13 3 0,7-6 0,8-11 0,21-39 0,11-16 0,-7 5 0,3-6 0,0 2 0,-3 6 0,-2 8 0,-3 7 0,0 9 0,-2 16 0,-33 17 0,1-9 0,-3 1 0,-5 1 0,-3 0 0,-1-1 0,-2 0 0,-1-2 0,0-1 0</inkml:trace>
  <inkml:trace contextRef="#ctx0" brushRef="#br0" timeOffset="1822">7686 5921 24575,'-4'42'0,"-1"0"0,0 0 0,-4 4 0,7-10 0,1-1 0,-1 1 0</inkml:trace>
  <inkml:trace contextRef="#ctx0" brushRef="#br0" timeOffset="2207">7694 5896 24575,'41'-23'0,"1"0"0,0 0 0,0 0 0,-1 0 0,1 0 0,5-2 0,2 0 0,-3 1 0,-5 3 0,-12 4 0,0-6 0,-3 11 0,-22 25 0,-1 3 0,3 26 0,-4-3 0,-1 2 0,0-4 0,0 1 0,0-4 0,-1 2 0,0-1 0,-1 15 0,0-2 0,0-15 0,-2 0 0,-2 7 0,-3-5 0,-5-15 0,-6-5 0</inkml:trace>
  <inkml:trace contextRef="#ctx0" brushRef="#br0" timeOffset="2419">7849 5943 24575,'30'-26'0,"1"0"0,0 1 0,0-1 0,3-3 0,0 0 0,0 0 0</inkml:trace>
  <inkml:trace contextRef="#ctx0" brushRef="#br0" timeOffset="2567">7659 6284 24575,'31'-23'0,"-1"-1"0,0 1 0,4-4 0,1-2 0,2-2 0,1 0 0,-1 0 0</inkml:trace>
  <inkml:trace contextRef="#ctx0" brushRef="#br0" timeOffset="2787">7889 5851 24575,'7'37'0,"0"-1"0,1 1 0,-1-2 0,-1 0 0,-2-2 0,-4 10 0,-2-4 0,0 6 0,-2-9 0</inkml:trace>
  <inkml:trace contextRef="#ctx0" brushRef="#br0" timeOffset="3103">8448 5304 24575,'44'-1'0,"0"0"0,-1-1 0,1 1 0,2 16 0,-4 7 0,-20 1 0,-42 15 0,3-10 0,-1 1 0,1-1 0</inkml:trace>
  <inkml:trace contextRef="#ctx0" brushRef="#br0" timeOffset="3571">8526 5378 24575,'-20'45'0,"14"-27"0,3 17 0,7-3 0,14-20 0,27 3 0,-24-16 0,-3 3 0,-29 20 0,-19 16 0,-7 4 0,8-7 0,7-6 0,-1 0 0,-5 5 0,-6 7 0,3-2 0,10-13 0,11-12 0,26-31 0,15-8 0,5-3 0,-10 6 0,-1-1 0,3 2 0,2 0 0,-6 3 0,-4-1 0,-7 10 0</inkml:trace>
  <inkml:trace contextRef="#ctx0" brushRef="#br0" timeOffset="3800">8202 6195 24575,'41'-25'0,"-1"1"0,1-1 0,-1 1 0,1-1 0,0 0 0,2-1 0,2-2 0,-2 2 0,-5 2 0,-9 5 0,8-9 0,-15 5 0</inkml:trace>
  <inkml:trace contextRef="#ctx0" brushRef="#br0" timeOffset="4076">8536 5860 24575,'-1'43'0,"0"1"0,0-1 0,0 1 0,0-1 0,0 0 0,0 1 0,0 2 0,0 2 0,1-2 0,-1 0 0,0-3 0,0-2 0,1 3 0,0-3 0,0-3 0,-1 0-1093,0 3 1,-1-2 0,0-1 862,-1 3 0,0 0 0,-2-5 0,-4-5 0,-3-4 0,-1-5 0,0 0 0</inkml:trace>
  <inkml:trace contextRef="#ctx0" brushRef="#br0" timeOffset="7471">5721 7528 24575,'0'-4'0,"40"1"0,-18 3 0,5 0 0,-1 0 0,-10 0 0,-8 0 0,-44 0 0,11 5 0,0-4 0,0 1 0,0 4 0,10 0 0,-1-3 0,9 2 0,2-3 0,16-2 0,-2 0 0,17 0 0,-18-6 0,3-1 0</inkml:trace>
  <inkml:trace contextRef="#ctx0" brushRef="#br0" timeOffset="8299">7062 7111 24575,'16'20'0,"0"-1"0,12 11 0</inkml:trace>
  <inkml:trace contextRef="#ctx0" brushRef="#br0" timeOffset="9130">7385 7001 24575,'-29'30'0,"0"0"0,1 0 0,-1-1 0,4-3 0,0-1 0,-5 4 0,-6 5 0,0-2 0,8-7 0,-8 0 0,7-6 0,13-9 0,46-10 0,6-11 0,-5 4 0,5-1 0,-4 1 0,14-6 0,-15 5 0,-4 3 0,-14 4 0,-9 6 0,-12 20 0,-11 6 0,1-9 0,-2-1 0,0 0 0,-2 1 0,-12 4 0,1-1 0,11-4 0,1-2 0,-9 3 0,6-4 0,17-6 0,18-16 0,31-12 0,-14 4 0,0 0 0,1 0 0,-1 0 0,-3-1 0,-3 1 0,2 2 0,-11 3 0,-23 7 0,-4 0 0</inkml:trace>
  <inkml:trace contextRef="#ctx0" brushRef="#br0" timeOffset="9535">6957 7591 24575,'0'49'0,"-1"0"0,17-27 0,11-8 0,10-2 0,-1-8 0,5-18 0,3-8 0,-10 9 0,6-2 0,2 0 0,-3 2 0,-6 3 0,4 0 0,-5 7 0,10 10 0,-15 8 0,-47 16 0,-10 1 0,-5-2 0,10-14 0,-1-4 0,-10 2 0,0 0 0</inkml:trace>
  <inkml:trace contextRef="#ctx0" brushRef="#br0" timeOffset="9802">7259 7357 24575,'-3'42'0,"1"1"0,0 0 0,0 0 0,0 0 0,0 0 0,-3 0 0,0 1 0,2-5 0,1 11 0,0 3 0,-1-1 0,-1-7 0,-1-14 0,-10-1 0,-2-16 0,-1-6 0</inkml:trace>
  <inkml:trace contextRef="#ctx0" brushRef="#br0" timeOffset="9997">7176 7823 24575,'-11'1'0,"-11"10"0,-1-4 0,-9 9 0</inkml:trace>
  <inkml:trace contextRef="#ctx0" brushRef="#br0" timeOffset="10692">6842 7432 24575,'0'43'0,"0"0"0,0 0 0,-1 0 0,1 0 0,0 0 0,0 0 0,-1-4 0,2 0 0,3-1 0,1 11 0,3 7 0,1-1 0,2-3 0,3-11 0,2-16-1639,13-16 1,6-10 1319,2 5 1,5 1 0,0-4 318,5-4 0,0-4 0,-3 1 0,0 2 0,0 1-75,-5-4 1,2 0 0,-7 1 74,8 3 1013,-6 2-1013,-27 0 0,-2-16 0,-7-5 0</inkml:trace>
  <inkml:trace contextRef="#ctx0" brushRef="#br0" timeOffset="11150">7845 7615 24575,'6'35'0,"-1"0"0,0 0 0,1 2 0,0 0 0</inkml:trace>
  <inkml:trace contextRef="#ctx0" brushRef="#br0" timeOffset="11383">8044 7227 24575,'7'47'0,"-1"0"0,1 0 0,0 1 0,-1-1 0,1 0 0,0 0 0,-2 2 0,0 2 0,-1 1 0,-1-1 0,0-3 0,-1-5 0,-2-7 0,-4 10 0,-3-7 0,0-3 0,-1 0 0,-1-11 0,-6-11 0</inkml:trace>
  <inkml:trace contextRef="#ctx0" brushRef="#br0" timeOffset="11774">8301 7251 24575,'36'-8'0,"1"1"0,-1-1 0,3 12 0,-1 4 0,-10 6 0,-8 27 0,-13-6 0,-2 10 0,-1 2 0,-3-4 0,-2-7 0,-2-3 0,-1 2-709,-1 5 0,0 4 0,-1 0 0,0-6 709,-3 7 0,0-4 0,-2-1 0,0-2 899,-1 8-899,-1-12 0,4-53 0,-3-12 0</inkml:trace>
  <inkml:trace contextRef="#ctx0" brushRef="#br0" timeOffset="11991">8255 7677 24575,'39'0'0,"0"0"0,0-1 0,7 3 0,1 0 0</inkml:trace>
  <inkml:trace contextRef="#ctx0" brushRef="#br0" timeOffset="12203">8187 8077 24575,'39'-4'0,"0"0"0,-1 0 0,1 0 0,-8-2 0,0-1 0,7 1 0,8-1 0,-2-2 0,-12-2 0,-7-17 0</inkml:trace>
  <inkml:trace contextRef="#ctx0" brushRef="#br0" timeOffset="23378">5606 9077 24575,'-4'-2'0,"0"-1"0,4 0 0,0 0 0,7 3 0,3 0 0,6 0 0,-2 2 0,1-1 0,5 4 0,-11-3 0,3 2 0,-15-2 0,-7-1 0,-30-1 0,16 0 0,-14 0 0,30 0 0,4 0 0,2 0 0,31 0 0,-14 0 0,24-3 0,-28 3 0,-7 0 0,-6 2 0</inkml:trace>
  <inkml:trace contextRef="#ctx0" brushRef="#br0" timeOffset="26802">7067 8614 24575,'-21'26'0,"5"-7"0,-1 5 0,-1 2 0,4-4 0,0 1 0,-5 4 0,-2 4 0,0-1 0,-3 4 0,-2 2 0,0-1 0,-3 5 0,-1-1 0,3-8 0,1-6 0,0-2 0,-1 3 0,0-1 0,1 1 0</inkml:trace>
  <inkml:trace contextRef="#ctx0" brushRef="#br0" timeOffset="27186">7093 8566 24575,'23'37'0,"0"0"0,-1 0 0,1-1 0,0 1 0,0 0 0,0 0 0,2 3 0,1-1 0,-3-2 0,-1-5 0,-5-6 0,0-5 0,-2-2 0,15 17 0,-1-3 0,-13-11 0,7 6 0,-27-21 0,-2-1 0</inkml:trace>
  <inkml:trace contextRef="#ctx0" brushRef="#br0" timeOffset="27523">6732 9159 24575,'48'-8'0,"1"1"0,0 0 0,0-1 0,0 1 0,6-2 0,1 1 0,-7-1 0,-15 0 0,-11-7 0</inkml:trace>
  <inkml:trace contextRef="#ctx0" brushRef="#br0" timeOffset="27986">6933 9369 24575,'0'21'0,"0"1"0,2 22 0,-2-26 0,-2-19 0,0-28 0,2-3 0,2 0 0,7 0 0,23 2 0,-3 24 0,17 4 0,-2 2 0,-15 4 0,-1 7 0,-23 5 0,-7 7 0,-24 8 0,-6 0 0,-5-2 0,7-11 0,-7 0 0,8-12 0,3-36 0,9 4 0,0 0 0</inkml:trace>
  <inkml:trace contextRef="#ctx0" brushRef="#br0" timeOffset="28430">7850 8592 24575,'-3'40'0,"1"0"0,-1 1 0,0 12 0,2-11 0,2-21 0,8-16 0,1-5 0</inkml:trace>
  <inkml:trace contextRef="#ctx0" brushRef="#br0" timeOffset="28805">8092 8561 24575,'-23'25'0,"0"0"0,0 0 0,-11 10 0,-2-1 0,1-7 0,-3-1 0,2-3 0,1 0 0,1-2 0,-3 4 0,-3 2 0,7-6 0,0-5 0,11 2 0,41-21 0,9-7 0,12-6 0,3-2 0,-6 3 0,7-1 0,1 0 0,-2-1 0,7-4 0,-2 0 0,-11 5 0,3-5 0,-8 4 0</inkml:trace>
  <inkml:trace contextRef="#ctx0" brushRef="#br0" timeOffset="29066">7530 9290 24575,'30'-15'0,"0"0"0,2-1 0,5-3 0,-2 2 0,8-4 0,5-2 0,0 0 0,-4 1 0,-7 4 0,-4 2 0,-5 2 0,5-1 0,9-6 0,0 0 0,-1 0 0,1 1 0,0-1 0</inkml:trace>
  <inkml:trace contextRef="#ctx0" brushRef="#br0" timeOffset="29329">7855 8961 24575,'-8'43'0,"0"-1"0,1 1 0,-1-1 0,0 1 0,1-1 0,-1 0 0,0 0 0,1 0 0</inkml:trace>
  <inkml:trace contextRef="#ctx0" brushRef="#br0" timeOffset="29676">8061 8740 24575,'4'46'0,"-1"0"0,-1-4 0,-1 5 0,0 0 0,0-4 0,-1-6 0,1-3 0,-1 2-778,0 5 1,0 4 0,0-1-1,0-4 778,0 9 0,0-3 0,0-12 0,0 1 0,0-3 0,0-5 0,0-1 490,0 7 1,0-9-491,-1-21 0,-6 0 0,-2-2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9T05:52:46.8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15765 14051 24575,'0'-15'0,"0"3"0,0-5 0,0 8 0,0-10 0,0 11 0,0-10 0,0 9 0,0-5 0,0 7 0,0-5 0,0 5 0,0-2 0,0 4 0,0 2 0,0 45 0,0-20 0,0 6 0,0 6 0,0 15 0,0 0 0,0-19 0,0 2 0,0 8 0,0 5 0,0-7 0,0 8 0,0-10 0,0-1 0,0-4 0,0 16 0,0-31 0,0-2 0,-5-8 0,0-15 0,-1-14 0,1-12 0</inkml:trace>
  <inkml:trace contextRef="#ctx0" brushRef="#br0" timeOffset="399">15585 14330 24575,'3'47'0,"1"1"0,0 0 0,2-9 0,2 2 0,0-2 0,-1-6 0,-1-4 0,2-3 0,7 5 0,-1-5 0,-6-15 0,20-37 0,-16 5 0,2-4 0,4-9 0,3-6 0,-2 2 0,-6 6 0,-2 0 0,1 0 0,3-9 0,-1 0 0,1 0 0</inkml:trace>
  <inkml:trace contextRef="#ctx0" brushRef="#br0" timeOffset="1628">15148 13129 24575,'-3'-12'0,"0"3"0,2 7 0,-1 29 0,-1 31 0,0-5 0,-1-18 0,0 2-378,1 0 1,1 7 0,-1 3 0,1-3 0,-1-9 377,0-5 0,-1-4 227,2 8 0,0-8-227,2-23 0,0-13 0,4-19 0,4-5 0,7-4 0,3-4 0,3 5 1432,5 20-1432,11 7 0,-26 23 0,1 10 0,-18 4 0,-5 2 0,-9 10 0,-9-6 0,-2-4 0,4-12 0,-13-12 0,43-27 0,11-13 0,8-3 0</inkml:trace>
  <inkml:trace contextRef="#ctx0" brushRef="#br0" timeOffset="2096">15360 13396 24575,'-3'37'0,"0"0"0,0 0 0,-1 5 0,-3 16 0,7-18 0,23-82 0,-5 8 0,0-1 0,-1 1 0,-5 12 0,-4 15 0,-8 28 0,0 5 0,0 4 0,1-16 0,12-7 0,8-28 0,10-1 0,-2-17 0,-5 5 0</inkml:trace>
  <inkml:trace contextRef="#ctx0" brushRef="#br0" timeOffset="5956">15608 13338 24575,'-3'39'0,"0"1"0,32-17 0,-7-53 0,8-9 0,-1-2 0,-17 17 0,-2 2 0,11-8 0,-21 45 0,-7 21 0,-7 14 0,2-4 0,10-5 0,-13-4 0,-9-21 0,-14 0 0,-13 0 0,-8-1 0,-6 0 0,-3-1 0,-1 0 0,3-2 0,6-1 0,8-1 0,12-2 0,14-2 0,17-2 0,22-2 0,22-3 0,17-3 0,10-1 0,5-2 0,1 0 0,-6 0 0,-11 1 0,-16 1 0,-23 2 0,-27 2 0,-25 3 0,-19 0 0,-10 1 0,-4 0 0,4 0 0,10-1 0,19-2 0,24-1 0,26-3 0,18-1 0,15-2 0,12-2 0,7 0 0,6-1 0,2 1 0,-1 0 0,-6 1 0,-7 2 0,-11 2 0,-14 2 0,-18 3 0,-13 2 0,2 34 0,-2-2 0,2-2 0,-1 3 0,-1 0 0,0-2 0,0-7 0,0 0 0,-2 12 0,-1-4 0,-2-9 0,-1 2 0,-1-26 0,1 1 0,-6 0 0,-14 2 0,9 1 0,-16-2 0,13 2 0,-17 0 0,21-1 0,-8 1 0,21-4 0,-4-2 0,5-14 0,-1-3 0</inkml:trace>
  <inkml:trace contextRef="#ctx0" brushRef="#br0" timeOffset="11624">18151 13995 24575,'-3'-3'0,"2"-2"0,0 2 0,1 3 0,-2 25 0,-1 10 0,-1 12 0,0 5 0,2-16 0,1 2 0,-1-1 0,1 6 0,-1 0 0,2-7 0,1-2 0,1-2 0,-1 21 0,2-9 0,0-33 0,-1-8 0</inkml:trace>
  <inkml:trace contextRef="#ctx0" brushRef="#br0" timeOffset="12548">17990 14382 24575,'22'31'0,"-5"1"0,-2 7 0,-1 1 0,-4 0 0,-3-8 0,-1-4 0,-3-14 0,1 1 0,-2-7 0,15-9 0,-5-9 0,15-9 0,-4-5 0,4-8 0,-12 8 0,0-2 0,3-5 0,0-3 0,1-6 0,1 0 0</inkml:trace>
  <inkml:trace contextRef="#ctx0" brushRef="#br0" timeOffset="13383">18107 13400 24575,'-45'-2'0,"0"0"0,-1 2 0,6 4 0,12 6 0,2 12 0,24-5 0,16 7 0,11 5 0,-4-1 0,-8-6 0,0 1 0,9 4 0,3 3 0,-6-5 0,-7 0 0,-21-1 0,-8-1 0,-9 0 0,-7-4 0,-1-3 0,3-13 0,11-31 0,40 0 0,0 3 0,0 0 0</inkml:trace>
  <inkml:trace contextRef="#ctx0" brushRef="#br0" timeOffset="13835">18193 13588 24575,'46'9'0,"0"-20"0,-27-7 0,-17-9 0,-10 0 0,-16 6 0,0 2 0,-4 7 0,-8 24 0,1 10 0,-2 7 0,10 12 0,9 4 0,19 3 0,2-14 0,8-3 0,19-12 0,6-9 0,11-6 0,-6-7 0,1 0 0</inkml:trace>
  <inkml:trace contextRef="#ctx0" brushRef="#br0" timeOffset="14059">18586 13316 24575,'-8'31'0,"5"1"0,1 12 0,0 0 0,0-6 0,-1-6 0,0 0 0,2 7 0,0 0 0,-1-1 0,1 1 0</inkml:trace>
  <inkml:trace contextRef="#ctx0" brushRef="#br0" timeOffset="14309">18726 13208 24575,'-1'42'0,"-1"1"0,1-1 0,0 1 0,-1-1 0,-1 7 0,0 2 0,1-13 0,0 7 0,0 4 0,0 1 0,-1-5 0,1-6 0,-2-5 0,1 1 0,-1-1 0</inkml:trace>
  <inkml:trace contextRef="#ctx0" brushRef="#br0" timeOffset="27694">10676 17015 24575,'-1'27'0,"1"0"0,0 3 0,-1-1 0,2 0 0,-1-2 0,0 0 0,0 0 0,0 2 0,0 0 0,0-3 0,0-8 0,0 18 0,0-21 0,1 5 0,1 6 0,-1-12 0,1 10 0,0-19 0,0-3 0,1-2 0,5-1 0,17-5 0,0-1 0,18-10 0,-10 5 0,0 0 0,-4 3 0,2-1 0,13-2 0,8 1 0,-6 1 0,-7 5 0,2 1 0,3 1 0,9 0 0,0 1 0,-10 1 0,-5 3 0,-3 3 0,6-1 0,4 2 0,-3 2 0,-7 1 0,-2 3 0,-3 0 0,2 2 0,-1 0 0,0-2 0,2 1 0,-1 1 0,9 7 0,-5-1 0,3 6 0,-6 0 0,-6 0 0,-18 1 0,-1 7 0,-26-1 0,6-15 0,-18 8 0,20-24 0,10-26 0,13-6 0,-2 5 0,4-2 0,16-11 0,3 1 0,-11 15 0,1 0 0,4-4 0,4-2 0,-4 6 0,9 0 0,-1 3 0,-23 14 0,-6 5 0,1-2 0,-3 2 0,25 13 0,-16-10 0,17 15 0,-21-17 0,1 7 0,-5-5 0,1 0 0,-3-1 0,-1-2 0,-1 0 0,1 0 0,-2-1 0,2 0 0,3 0 0,20-1 0,6 2 0,6-1 0,1 0 0,1 0 0,9 1 0,-3 0 0,1 0 0,-15 0 0,1 0 0,14 0 0,1 0 0,-11 0 0,-2 1 0,-9-1 0,2 0 0,6 1 0,7-1 0,1 0 0,-7 1 0,-3-1 0,0 0 0,11 0 0,4 0 0,-8 0 0,4 0 0,-4-4 0,1-1 0,-7 3 0,0 0 0,12-4 0,6-2 0,-4 2 0,4-1 0,-4 0-299,0-1 0,2 1 299,-5 1 0,6 0 0,-1 1 0,-6 0 0,1 0 0,0 2 0,-7 1 0,6 1 0,2 1 0,-1 0 0,-6-1 0,11 1 0,-2 0-301,-8 0 1,5 0 0,-2 0-1,-5 0 301,-3 0 0,0 0 0,8 0 0,4 0 0,-3 0 0,-5 0 0,1 0 0,8 0 0,5 0 0,-8 0 0,-16 0 0,-2 0 0,21 3 0,0-1 0,-19-1 0,2 0 0,12 2 0,7 2 0,-5-2 0,-8-2 0,1 1 0,1 1 0,5 3 0,1-1 0,-7-1 0,-3-3 0,1 0 0,5 2 0,8 0 0,-1 0 0,-7-2 0,-7 0 0,-2-2 0,7 1 0,3 0 0,-6 0 0,1 0-104,5 0 104,-9 0 0,0-2 0,-2 0 0,-1 0 0,5 0 0,-2 0 0,-10 2 558,13-1-558,-23 1 0,-5 0 0,0 0 1231,-6 0-1231,1-1 115,-1 0-115,12-4 0,-4 1 0,11-3 0,-10 1 0,28-16 0,-24 11 0,20-12 0,-26 18 0,-4-2 0,0 3 0,3-12 0,-2 4 0,10-17 0,-7 12 0,5-16 0,-10 17 0,2-6 0,-2 9 0,1-3 0,-1-1 0,1 5 0,0-7 0,-2 13 0,1-12 0,-3 10 0,0 0 0,0 2 0,0 3 0,0-1 0,0-24 0,-1-8 0</inkml:trace>
  <inkml:trace contextRef="#ctx0" brushRef="#br0" timeOffset="31526">16885 17045 24575,'-5'0'0,"2"0"0,1 5 0,1 21 0,2 1 0,3 17 0,1 4 0,-2-21 0,-1 0 0,5 20 0,-1-3 0,-2-7 0,1-7 0,-2-20 0,11-15 0,1-7 0,6-7 0,2-2 0,13-6 0,-11 7 0,3-2 0,7 3 0,5 2 0,-4 1 0,-5 2 0,0 1 0,5-2 0,3 0 0,-1 3 0,7 4 0,-4 5 0,-15 0 0,0 1 0,15-1 0,1 0 0,-15 3 0,-3-1 0,14 1 0,-7 2 0,0 0 0,0-1 0,-3 4 0,0 1 0,-4 1 0,14 10 0,-18-8 0,2 5 0,2 6 0,-3-3 0,-1 13 0,-10-5 0,-2 2 0,-1 8 0,-1-9 0,-2 0 0,-3-1 0,0 12 0,-1-15 0,0 17 0,0-34 0,0 3 0,15-34 0,-2 7 0,21-17 0,-12 13 0,1 2 0,16-3 0,-11 5 0,4-1 0,-3 3 0,14 1 0,-8 0 0,-3 1 0,-6 9 0,-3-3 0,-11 6 0,1-1 0,-9 4 0,-1 0 0,-1-1 0,1 1 0,19 0 0,2 0 0,13-4 0,3 0 0,-15 2 0,1-1 0,12-2 0,0-1 0,-7 1 0,-2 0 0,15-3 0,-17 4 0,0-1 0,13-3 0,-4 1 0,0 0 0,-10 4 0,1 0 0,15-3 0,7-2 0,-7 2 0,-14 5 0,-1-1-431,23-4 1,-1 1 430,-13 3 0,-2 2 0,0-1 0,10-2 0,-11 2 0,4 0 0,-4 0 0,15-3 0,-12 2 0,6 1 0,-5 0 0,-9-2 0,0 1 0,17 1 0,9 1 0,-7-1 0,-12 0 0,2 0 0,4 0 0,9 1 0,0 0 0,-7 1 0,-1-1 0,2 0 0,-4 0 0,7 0 0,3 0 0,-2 0 0,-8 0 0,8 0 0,-2 0 0,-8 0 0,3 0 0,1 0 0,-1 0 0,10-1 0,-2 1 0,-4 0 0,-2-1 0,2 1 0,1 0 0,8 0 0,0-1 0,-10 1 0,-6 0 0,-4 0 0,1 0 0,2 1 0,-2 1 0,11 0 0,-3 1 0,-16 1 0,1 1 0,8-2 0,7 0 0,0 0 0,-5-1 0,-3 2 0,-1-1-518,6-1 1,3 1 0,-6-1 517,-10 1 0,-1-1 0,21 2 0,0-1 0,-16 1 0,2 0 0,4-2 0,8-1 0,0 0 0,-8 0 0,-5 1 0,0 0 0,6-1 0,8 0 0,-2 0 0,-8 0 0,12 1 0,-2 0 0,-3-1 793,-8 2-793,-6-2 0,1 1 0,7 3 0,1-3 0,-2 1 0,-10 1 0,1-2 0,-2-1 0,-9 0 1620,13-1-1620,-18 0 0,3 0 0,-6 0 0,4 0 0,-4 0 0,0-1 0,-6 1 0,-1-4 0,0 3 0,0-5 0,10-24 0,-5 13 0,8-21 0,-12 27 0,4 0 0,-6 9 0,-20-11 0,-7 0 0</inkml:trace>
  <inkml:trace contextRef="#ctx0" brushRef="#br0" timeOffset="42597">23947 14431 24575,'-3'-3'0,"-1"1"0,2 2 0,0 24 0,-4 6 0,3-3 0,1 1 0,-7 19 0,2-3 0,3-28 0,5-41 0,0-15 0,4-4 0,1-1 0,-4 8 0,12-8 0,-2 44 0,29 16 0,-7-2 0,0 6 0,-3 2 0,-7 1 0,-10 1 0,-8 1 0,-29 4 0,5-7 0,-5 1 0,-17 0 0,-1-3 0,17-6 0,0-2 0,-7 2 0,5-2 0,20-7 0,18-6 0,9-12 0,23-8 0,-11 0 0,-1 4 0,-24 20 0,-16 18 0,-7 8 0,5 2 0,-1 6 0,-2 5 0,-4 8 0,0 2 0,4-6-404,4-7 1,2-3 0,0 3 403,-2 9 0,-1 6 0,1-2 0,3-11 0,4-12 0,1-3 0,0 9 0,7-7 0,41-29 0,-7-18 0,-9-4 0,3-8 0,-6 1 0,-9 5 0,-3-2 0,8-17 0,-7 4 0,-15 18 0,-25 3 0,2 11 0,-24 4 0,38-12 1210,18-18-1210,9 11 0,5-1 0,4-3 0,1 0 0,-8 7 0,0 0 0,-2 3 0,0 0 0</inkml:trace>
  <inkml:trace contextRef="#ctx0" brushRef="#br0" timeOffset="43081">24389 14338 24575,'44'-14'0,"1"0"0,-25 5 0,27-4 0,0 1 0</inkml:trace>
  <inkml:trace contextRef="#ctx0" brushRef="#br0" timeOffset="43283">24142 14667 24575,'44'-20'0,"0"0"0,0 0 0,1 0 0,-1-1 0,0 1 0,4-2 0,1 0 0,-3 0 0,-5 3 0,-10 4 0,3-4 0</inkml:trace>
  <inkml:trace contextRef="#ctx0" brushRef="#br0" timeOffset="43711">24562 14076 24575,'-6'-8'0,"1"20"0,-1 36 0,4-13 0,-1-6 0,1-4 0,0-17 0,2-8 0,1-8 0,5-16 0,3-17 0,-3 14 0,0 0 0</inkml:trace>
  <inkml:trace contextRef="#ctx0" brushRef="#br0" timeOffset="44462">24470 14201 24575,'-3'28'0,"-1"0"0,-4 7 0,-2 6 0,-2 1 0,1-2 0,1-2 0,1-2 0,-3 5-656,0-1 1,-3 5-1,-1 1 1,1-1 0,2-5-438,2-1 1,1-4 0,-1 4 691,0-1 1,-2 6 0,0 1 0,1-2 0,2-6 400,-1 8 0,2-2 575,-1 6 1,-1 3-1,2-25-575,6-27 0,10-17 0,8-29 0,-3 19 0,-1-1 0</inkml:trace>
  <inkml:trace contextRef="#ctx0" brushRef="#br0" timeOffset="44786">24508 14648 24575,'38'32'0,"-1"0"0,0-1 0,0 2 0,-8-10 0,7 5 0,-2-2 0,-11-9 0,-12-11 0,-2-2 0</inkml:trace>
  <inkml:trace contextRef="#ctx0" brushRef="#br0" timeOffset="45045">24362 14912 24575,'32'-12'0,"0"1"0,-14 3 0,16-2 0,-1 0 0</inkml:trace>
  <inkml:trace contextRef="#ctx0" brushRef="#br0" timeOffset="45251">24285 15150 24575,'41'-19'0,"-1"-1"0,1 1 0,0-1 0,6 0 0,-2 1 0,-9 2 0,-5-3 0,-12 10 0</inkml:trace>
  <inkml:trace contextRef="#ctx0" brushRef="#br0" timeOffset="45747">24498 15077 24575,'-12'35'0,"-1"-1"0,1 1 0,-1 1 0,0-1 0,7-10 0,8-12 0,46-21 0,-8-2 0,-1 5 0,7 2 0,-6 5 0,-13 7 0,-1 3-208,15 7 0,-6 3 208,-23 12 0,-29-7 0,-14 4 0,2-5 0,2-4 0,-1-2 0,-7 5 0,-4 1 0,1-10 0,-8-17 0,7-8 0,5-8 0,9-4 0,7-3 0,20-11 0</inkml:trace>
  <inkml:trace contextRef="#ctx0" brushRef="#br0" timeOffset="46253">25447 14304 24575,'1'48'0,"1"-1"0,0 1 0,0-22 0,1 0 0,0 12 0,1 9 0,1-3 0,3-15 0,6-14 0,1-11 0</inkml:trace>
  <inkml:trace contextRef="#ctx0" brushRef="#br0" timeOffset="47166">25341 14354 24575,'-15'-4'0,"3"0"0,10 2 0,42-12 0,6-4 0,-12 8 0,8-2 0,1 0 0,-5 1 0,6-6 0,1 2 0,-7 7 0,4 1 0,-1 2 0,-8 2 0,10 6 0,-18 9 0,-4 7 0,-15 10 0,-6 2 0,3-4 0,-3 3 0,-7 13 0,-4 7 0,0-7 0,4-11 0,0-2 0,-6 3 0,-1 3 0,1-11 0,0-10 0,1-9 0</inkml:trace>
  <inkml:trace contextRef="#ctx0" brushRef="#br0" timeOffset="47444">25721 14305 24575,'-16'42'0,"0"0"0,-4 1 0,6-4 0,-2 8 0,0-8 0,-9 0 0,7 4 0,4-28 0</inkml:trace>
  <inkml:trace contextRef="#ctx0" brushRef="#br0" timeOffset="47681">25440 14501 24575,'43'-20'0,"-1"-1"0,0 1 0,2 4 0,2-5 0,8-2 0,-21 16 0,-31 27 0,-18 10 0</inkml:trace>
  <inkml:trace contextRef="#ctx0" brushRef="#br0" timeOffset="48026">25336 14750 24575,'18'3'0,"12"-1"0,7-9 0,8-5 0,-5 2 0,-12 5 0,0 1 0,26-9 0,-17 9 0,-53 30 0,-4-5 0,-6 4 0,-4 6 0,-3 5 0,0-2 0,8-9 0,-1-1 0,-2 1 0,-1 1 0,-4 4 0,-2 0 0,2-2 0,5-2 0,2-2 0,3-2 0,-2 0 0,-10 5 0,-2 0 0,8-4 0,8-3 0,12-16 0</inkml:trace>
  <inkml:trace contextRef="#ctx0" brushRef="#br0" timeOffset="48229">25768 14818 24575,'44'2'0,"0"0"0,0 1 0,0-1 0,-12-4 0,0 1 0,16 2 0,1-1 0,-1 1 0</inkml:trace>
  <inkml:trace contextRef="#ctx0" brushRef="#br0" timeOffset="48463">25649 15026 24575,'-4'34'0,"-1"0"0,1 0 0,-2 1 0,2 0 0,1 6 0,2-13 0,1-18 0</inkml:trace>
  <inkml:trace contextRef="#ctx0" brushRef="#br0" timeOffset="48690">25856 14870 24575,'0'49'0,"0"1"0,0-1 0,0 1 0,0-1 0,0 1 0,0-8 0,0-7 0,0 8 0,0-6 0,1 8 0,0 4 0,0 3 0,0-2 0,-1-3 0,-2-6 0,0-10 0,-6 1 0,0-5 0,-2 11 0,0-1 0</inkml:trace>
  <inkml:trace contextRef="#ctx0" brushRef="#br0" timeOffset="64361">23997 12057 24575,'-18'12'0,"0"2"0,1 10 0,-1 20 0,4-20 0,-1 11 0,-3 9 0,1-6 0,4-15 0,0-1 0,-8 19 0,-3 7 0,2-9 0,-4-3 0,10-8 0,3-4 0,3-11 0,13 1 0,14-30 0,6-2 0,8-5 0,-3 1 0,1-5 0,2 0 0,-1 5 0,5-2 0,0 1 0,-6 5 0,-6 0 0,-3 9 0,9 12 0,-8 9 0,-25 15 0,-2 2 0,-6 3 0,-4-1 0,-4 0 0,1-3 0,2-9 0,1 0 0,-11 16 0,0 1 0</inkml:trace>
  <inkml:trace contextRef="#ctx0" brushRef="#br0" timeOffset="64640">23796 12639 24575,'-12'29'0,"4"4"0,-3 14 0,1 7 0,0-2 0,2-8 0,1-6 0,1-5 0,0 6 0,-1 1 0,-2 10 0,0 3 0,1-3 0,2-8 0,3-15 0,3-10 0,0-10 0</inkml:trace>
  <inkml:trace contextRef="#ctx0" brushRef="#br0" timeOffset="65269">23738 12763 24575,'35'-27'0,"1"1"0,0-1 0,0 1 0,-12 8 0,1 1 0,13-8 0,10-6 0,-1 3 0,-16 10 0,-13 14 0,0 7 0,-18 1 0,0 5 0,0-3 0,-1 2 0,-3 3 0,0 31 0,1 9 0,0-18 0,1 1-1050,0 10 0,0 6 1,0-4 1049,2 3 0,0-1 0,-1-6 0,0 3 0,0-1 0,0-10 0,-1 0 0,1 0 0,-1 5 0,1 1 0,-2-3-359,-1 7 1,0-6 358,-2 3 0,-5-6 0,0-62 0,2-21 0,4 11 0,0 0 0</inkml:trace>
  <inkml:trace contextRef="#ctx0" brushRef="#br0" timeOffset="65531">23819 12924 24575,'38'-10'0,"-1"0"0,-16 8 0,15 0 0,0 0 0</inkml:trace>
  <inkml:trace contextRef="#ctx0" brushRef="#br0" timeOffset="65688">23591 13267 24575,'4'4'0,"18"-20"0,3-2 0,5-5 0,0 0 0,-3 1 0,0-1 0,1 0 0,0-1 0,2-1 0,1 1 0,-2 1 0,2 2 0,0 2 0,-3 1 0,-3 1 0,-2 3 0,18-3 0</inkml:trace>
  <inkml:trace contextRef="#ctx0" brushRef="#br0" timeOffset="65960">23781 12687 24575,'2'39'0,"0"0"0,0-1 0,0 1 0,0 2 0,0 4 0,-1-7 0,1 10 0,-1 3 0,1 1 0,0-5 0,1-9 0,3 4 0,1-3 0,0-2 0,1 0 0,-1 1 0</inkml:trace>
  <inkml:trace contextRef="#ctx0" brushRef="#br0" timeOffset="66317">24406 12307 24575,'33'18'0,"0"0"0,0 0 0,-15 20 0,4-12 0,5 3 0,-15-3 0,-33 0 0,-1-1 0</inkml:trace>
  <inkml:trace contextRef="#ctx0" brushRef="#br0" timeOffset="66785">24380 12476 24575,'-10'41'0,"0"-1"0,11-15 0,-3 15 0,7-8 0,18-32 0,18 2 0,-25-1 0,-10 23 0,-25 3 0,2-3 0,-1 1 0,1-2 0,1 0 0,-13 16 0,27-21 0,39-30 0,8-10 0,-1 2 0,0 1 0,-2 3 0,2 1 0,-34 13 0,-14 12 0,-3 2 0</inkml:trace>
  <inkml:trace contextRef="#ctx0" brushRef="#br0" timeOffset="66971">24187 13191 24575,'38'-16'0,"-1"0"0,1 0 0,-1 0 0,9-2 0,0 2 0,-3 0 0,-7 4 0,-1 0 0,-3 1 0,-1-2 0,-2 0 0,4-1 0,0 1 0</inkml:trace>
  <inkml:trace contextRef="#ctx0" brushRef="#br0" timeOffset="67210">24493 12795 24575,'-2'46'0,"-1"1"0,1-1 0,0 0 0,-1 1 0,1-1 0,0 1 0,-1-1 0,1 0 0,0 1 0,-1-1 0,0 1 0,-1-6 0,1-3 0,-1 3 0,0 7 0,2-9 0,0 5 0,-1 5 0,1 3 0,-1 2 0,1 0 0,-1 0 0,1-1 0,-1-3 0,1-4 0,-1-4 0,0-6 0,-1 1 0,0 0 0,0 1 0,0-1 0</inkml:trace>
  <inkml:trace contextRef="#ctx0" brushRef="#br0" timeOffset="68946">24926 12627 24575,'2'-5'0,"20"0"0,11 1 0,7 0 0,-6-1 0,3-1 0,1 0-561,-2 0 0,1 0 1,-1-1 560,16-3 0,-6 0 0,-3-1 0,-8 4 0</inkml:trace>
  <inkml:trace contextRef="#ctx0" brushRef="#br0" timeOffset="69181">25160 12348 24575,'-8'48'0,"-1"0"0,1 0 0,-1 0 0,0-6 0,-2 3 0,0 3 0,-1 0 0,0-2 0,1-3 0,0-6 0,-2 5 0,1-6 0,-1 4 0,1-1 0,-2 7 0,0-1 0,2-5 0,4-12 0,0-5 0</inkml:trace>
  <inkml:trace contextRef="#ctx0" brushRef="#br0" timeOffset="69392">24970 12799 24575,'3'47'0,"0"0"0,-1 0 0,1 0 0,0-1 0,0 1 0,0 0 0,0-8 0,1-6 0,0 5 0,0 8 0,-1 12 0,0 3 0,2-3 0,0-12 0,4-18 0,7-18 0</inkml:trace>
  <inkml:trace contextRef="#ctx0" brushRef="#br0" timeOffset="70020">25251 12835 24575,'33'-20'0,"1"0"0,-4 1 0,-8 7 0,-17 12 0,5 6 0,4 19 0,0 5 0,-1 9 0,-10-6 0,-3 5 0,-2-4 0,-10 11 0,-1-15 0,1-5 0,5-9 0,5-5 0,10-1 0,23 16 0,3-3 0,-9-8 0,-2 4 0,-5 8 0,-7 3 0,-13 13 0,-6-6 0,-8-1 0,-22-6 0,-6-6 0,12-5 0,-1-6 0,-1-8 0,-4-6 0,7-5 0,-9-25 0,15 4 0,9-6 0,26-6 0,11 0 0,-2 8 0,5 0-470,0 4 0,5-1 1,3 2 469,0 6 0,3 2 0,1 1 0,-2-1 0,1-3 0,-1-1 0,2 0 0,0 2 0,1 1 0,0 0 0,-1 0 0</inkml:trace>
  <inkml:trace contextRef="#ctx0" brushRef="#br0" timeOffset="70278">25984 12620 24575,'33'-10'0,"1"0"0,-1-1 0,3-6 0,1 6 0,1 0 0,0-1 0</inkml:trace>
  <inkml:trace contextRef="#ctx0" brushRef="#br0" timeOffset="70516">26029 12520 24575,'-11'42'0,"-1"-1"0,0 0 0,0 1 0,0-1 0,1 0 0,16 11 0,8 1 0,5-8 0,3-20 0,5-24 0,6-12 0,1 2 0,7-1 0,-1-4 0,-9-3 0,-5-14 0,-8-5 0,-2 1 0,1 0 0</inkml:trace>
  <inkml:trace contextRef="#ctx0" brushRef="#br0" timeOffset="70752">26218 12701 24575,'-16'38'0,"-1"0"0,3-4 0,4 1 0,8 3 0,4-2 0,2-9 0,1 2 0,0 7 0,1 4 0,-2-5 0,3 7 0,-2-8 0,-3-7 0,-5-20 0,37-27 0,-11 10 0,3-1 0,1-4 0,4-1 0,-1-1 0,14-6 0,0-1 0,-15 8 0,1-1 0,0 0 0</inkml:trace>
  <inkml:trace contextRef="#ctx0" brushRef="#br0" timeOffset="71363">26775 14489 24575,'22'22'0,"0"0"0,-6 11 0,1-5 0,0-1 0</inkml:trace>
  <inkml:trace contextRef="#ctx0" brushRef="#br0" timeOffset="71524">26549 14819 24575,'3'27'0,"32"-9"0,8-11 0,-20-15 0,1-4 0,11 2 0,1 0 0,0-1 0</inkml:trace>
  <inkml:trace contextRef="#ctx0" brushRef="#br0" timeOffset="71682">26879 14692 24575,'-23'22'0,"0"1"0,2-1 0,18 6 0,31-54 0,-3 6 0,-1-2 0,-2-9 0,0-1 0</inkml:trace>
  <inkml:trace contextRef="#ctx0" brushRef="#br0" timeOffset="73909">27022 14498 24575,'11'-6'0,"2"8"0,7 9 0,12 10 0,-4-8 0,-11 0 0,-44-1 0,-22 0 0,23-9 0,55-18 0,0-1 0,-59 15 0,-23 5 0,22-7 0,62-24 0,2 6 0,-34 22 0,-1-1 0,0 0 0,5 7 0,5 4 0,30 18 0,-11-6 0,-5-7 0,-1 0 0,-3 4 0,-6 1 0,-7 1 0,-10 8 0,-5 3 0,-7 6 0,-7-1 0,-4-1 0,-2-8 0,3-10 0,1-1 0,0-5 0,-3 9 0,18-20 0,3-11 0,8-6 0,14-17 0,6-3 0,0 3 0,4-6 0,0-2 0,0 0 0</inkml:trace>
  <inkml:trace contextRef="#ctx0" brushRef="#br0" timeOffset="74414">27500 14349 24575,'27'35'0,"1"-1"0,-1 0 0,0-7 0,1-2 0,0-12 0,8-19 0,-2-11 0,2-7 0,-3-3 0,-13 8 0,-3 0 0,-3-2 0,1-1 0</inkml:trace>
  <inkml:trace contextRef="#ctx0" brushRef="#br0" timeOffset="74672">27758 13950 24575,'-7'44'0,"0"0"0,-1 1 0,1-1 0,0 0 0,0 0 0,0 0 0,-1 0 0,1 1 0,-1 2 0,1 0 0,-1 0 0,0 0 0,0 0 0,1-1 0,-1 0 0,1-2 0,-1 3 0,-1 0 0,1-1 0,0 0 0,0-2 0,1-2 0,0-2-265,-3 9 1,2-4 0,0-1 0,-1 2 0,2 0 0,0 4-1,-1-1 1,2-5 0,1-10 0,-1 10 0</inkml:trace>
  <inkml:trace contextRef="#ctx0" brushRef="#br0" timeOffset="74977">28101 14048 24575,'44'-13'0,"0"0"0,0-1 0,2 2 0,-1 0 0,-7 1 0,9-4 0,-23 7 0,0 1 0</inkml:trace>
  <inkml:trace contextRef="#ctx0" brushRef="#br0" timeOffset="75164">28373 13788 24575,'-9'35'0,"4"-5"0,-1 10 0,0 7 0,0 1 0,-1-2 0,1-8 0,-2-1 0,0-5 0,0 5 0,0 7 0,0 0 0,0 0 0,1 0 0,-1 0 0,0 0 0</inkml:trace>
  <inkml:trace contextRef="#ctx0" brushRef="#br0" timeOffset="75340">28103 14280 24575,'44'-9'0,"-1"0"0,1 0 0,-5 0 0,-2 1 0,-11 3 0,-16 5 0</inkml:trace>
  <inkml:trace contextRef="#ctx0" brushRef="#br0" timeOffset="75537">27629 14729 24575,'43'-15'0,"0"0"0,0 0 0,0 0 0,0 0 0,0 0 0,0 0 0,0 0 0,0 0 0,0 0 0,4-2 0,2-1 0,1 0 0,-2 0 0,-2 2 0,-6 2 0,-6 3 0,-9 4 0,8 4 0</inkml:trace>
  <inkml:trace contextRef="#ctx0" brushRef="#br0" timeOffset="75777">28102 14635 24575,'-6'45'0,"-1"-10"0,-3 12 0,-1 7 0,-1 2 0,1-4 0,1-8-900,2-4 1,1-5 0,-1 5 899,-2 4 0,-1 10 0,-2 3 0,1-3 0,1-10 0,2-16 0,1-15 0,2-15 0</inkml:trace>
  <inkml:trace contextRef="#ctx0" brushRef="#br0" timeOffset="76063">28191 14625 24575,'23'21'0,"0"1"0,-5 17 0,-3 8 0,-3-2 0,-4-3 0,-2 4 0,-3-9 0,0 7 0,0 4 0,0 1 0,-2-4 0,0-7 0,0-1 0,-2-5 0,-1 4 0,0 2 0,0 6 0,0 2 0,-3-5 0,-1-10 0,-19 12 0,12-14 0,-1-7 0,-10-18 0</inkml:trace>
  <inkml:trace contextRef="#ctx0" brushRef="#br0" timeOffset="76275">28132 14851 24575,'34'-1'0,"0"0"0,0 0 0,7 2 0,0 0 0</inkml:trace>
  <inkml:trace contextRef="#ctx0" brushRef="#br0" timeOffset="76409">28044 15061 24575,'-3'-2'0,"27"-12"0,13-4 0,-12 8 0,1-2 0,7-3 0,3-2 0,-1 1 0,2 1 0,-1 0 0</inkml:trace>
  <inkml:trace contextRef="#ctx0" brushRef="#br0" timeOffset="76604">28679 14520 24575,'44'-10'0,"0"0"0,0 0 0,0 0 0,0 0 0,0 0 0,1 0 0,0 0 0,-2 2 0,0 0 0,0 0 0,-1-1 0,1 1 0,0 0 0</inkml:trace>
  <inkml:trace contextRef="#ctx0" brushRef="#br0" timeOffset="76816">28536 14924 24575,'41'-11'0,"1"-1"0,-1 0 0,0 0 0,0-1 0,1-1 0,-2 1 0,9-2 0,2-1 0,-3 1 0,-10 1 0,-1-3 0,-6 2 0,-3 4 0,0-1 0</inkml:trace>
  <inkml:trace contextRef="#ctx0" brushRef="#br0" timeOffset="77004">28746 14775 24575,'-8'41'0,"0"-1"0,0 1 0,1 0 0,-1 0 0,1-11 0,2 1 0,-1 14 0,-1 13 0,5-6 0,7-26 0,19-33 0</inkml:trace>
  <inkml:trace contextRef="#ctx0" brushRef="#br0" timeOffset="77216">29050 14533 24575,'-10'43'0,"0"1"0,0 0 0,0-1 0,0 1 0,0 0 0,1-1 0,-4 2 0,1-7 0,0 6 0,2 1 0,-1 7 0,0 5 0,0-3 0,0-7 0,2-11 0,-2-12 0,-1-1 0</inkml:trace>
  <inkml:trace contextRef="#ctx0" brushRef="#br0" timeOffset="77854">29594 14018 24575,'-13'42'0,"1"-1"0,-1 1 0,0 0 0,4-17 0,1 1 0,-2 11 0,-2 9 0,2-3 0,5-16 0,7-18 0,-18 26 0,-6 6 0,11-5 0,-13 8 0,3-4 0,21-25 0,0 0 0,0 3 0,-13 8 0,-9 7 0,5-3 0,4 12 0,-20 3 0,14-4 0,38-28 0,9-5 0,3 3 0,2-4 0,-1 0 0,1 11 0,-27 15 0,-11 14 0,-2-4 0,-5-4 0,-5 1-135,2 0 0,-3 7 0,-3-2 0,-4-7 0,-9-6 1,-6-6-1,-1-1 0,7-4 0,1 1 0,-1-1 1,0 0-1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9T05:54:44.5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9935 8711 24575,'-2'7'0,"1"27"0,1 7 0,1 8 0,0-15 0,-1 4 0,0-7 0,2 3 0,-2 0 0,0-18 0,-1 6 0,1-7 0,-1 11 0,1-16 0,0 6 0,2-15 0,29-9 0,-4-4 0,-3 0 0,3 0 0,0 3 0,-2 1 0,15-8 0,-15 12 0,0 2 0,11-3 0,7 4 0,3 1 0,-19-3 0,0 1 0,7 1 0,4 1 0,-5 0 0,4-3 0,-10 3 0,-1 0 0,-1-1 0,16 7 0,-19-2 0,4 6 0,-11-4 0,2 14 0,-7-2 0,-2 17 0,-3 3 0,-2-6 0,-1-2 0,0-2 0,-2-18 0,0-7 0,16-26 0,6-11 0,0 4 0,5-9 0,1 1 0,6 8 0,-7 7 0,1 0 0,7 0 0,-12 6 0,-2 2 0,-8 9 0,-6 3 0,-5 2 0,3 1 0,23 5 0,-2-3 0,17 7 0,-10-7 0,-6 2 0,2 0 0,18-2 0,-6 0 0,7-1 0,-5 2 0,-9 0 0,-1 0-542,5-1 0,4-1 1,-5 1 541,-11 0 0,1 1 0,15 1 0,8 0 0,-5-1 0,-5-2 0,1 1 0,3 1 0,6 2 0,0-2 0,-10-2 0,2-2 0,-2 1 0,-3 0 0,6-1 0,1 1-347,-1-1 0,6 0 0,0 1 0,-8-1 347,-7 0 0,-3 0 0,11 0 0,-1 0 0,-13 0 0,1 2-303,5-2 1,4 1-1,-3 0 303,1 0 0,3-1 0,1 0 0,6-1 0,2 0 0,-7 0 0,2 1 0,0 0 0,1-1 0,4-1 0,-5 0 0,-6 2 0,-2 0 0,-1-1 0,1 1 0,-2 0 0,0-1 0,2 1 0,3 0 0,6 1 0,0-1 0,-6 1 0,-2 0 0,-1 0 0,1 0 0,6 0 0,-1 0 0,-8 0 0,17 0 714,-17 0 0,2 1-714,7 2 0,-3 0 0,6 0 0,0 0 0,-2 0 0,-6-3 0,5 4 0,1 1 0,-16-2 0,-1 0 0,16 3 0,4 1 0,1-1 0,-1-1 0,-13-3 0,1 1 714,13 0 1,4 0-715,-12-2 0,1-2 0,-4 1 0,0 0 0,-1 0 0,11-1 0,5 0 0,-6-1 0,-13 0 0,-1 0 0,16-1 0,-1 0 0,-19 0 0,-2 0 532,4 2 0,2 1-532,18-3 0,0-1 0,-16 4 0,0 0-463,0-2 1,3 1 0,-4 0 462,-2 1 0,-4 0 0,18 0-390,1 0 390,-4 0-2,-7 0 1,1 0 1,6 0 0,-10 0 0,-2 0 0,-9 0 0,18-3 1359,-13 2-1359,6-1 0,0-1 417,4 2-417,7-5 0,0-1 0,-6 1 0,-6 1 0,-1 0 4,-5-1-4,-5 5 0,4-9 0,-13 9 0,1-6 0,-3 4 0,-5 2 0,3-2 0,-2 2 0,2-2 0,11-1 0,17-4 0,-6-2 0,20-3 0,-33 6 0,5-3 0,-19 10 0,3-14 0,-2 7 0,7-8 0,-6 4 0,7 3 0,-2-10 0,1 10 0,3-10 0,-7 11 0,3-8 0,-2 3 0,15-9 0,-3 0 0,7 3 0,6-15 0,-19 23 0,9-14 0,-19 17 0,-1 4 0,-1-2 0,-6 3 0,-8 0 0,-8 1 0</inkml:trace>
  <inkml:trace contextRef="#ctx0" brushRef="#br0" timeOffset="5824">16832 7082 24575,'-4'-3'0,"1"0"0,3 2 0,-1-1 0,1 0 0,0-9 0,0 3 0,0-30 0,0 21 0,0-26 0,0 28 0,0-10 0,0 13 0,0-14 0,0 12 0,0-10 0,0 14 0,0-3 0,0 6 0,0-3 0,0 5 0,0-10 0,0 9 0,0-8 0,-1 6 0,-1 2 0,0 0 0,0 5 0,0-3 0,-1 3 0,3-2 0,-1 3 0,0-1 0,4-1 0,5 2 0,15-2 0,3 2 0,12 0 0,-2 0 0,1 1 0,12 1 0,0 1 0,-1 0 0,1 1 0,-17-1 0,0 0 0,3 0 0,-1 0 0,-8-1 0,1-1 0,14 2 0,-2 0 0,4-1 0,-14-1 0,-2 1 0,0-1 0,4 0 0,-12-1 0,19 2 0,-5 0 0,6 0 0,3 0 0,-17 0 0,0-1 0,11 1 0,4-1 0,-5 1 0,12 0 0,-10 0 0,7 1 0,-7-1 0,-10-1 0,-1 0 0,7 0 0,5 1 0,-5-1 0,-5-1 0,-2 0 0,5 0 0,-1 0 0,10 0 0,6-2 0,-23 1 0,1-2 0,-23 3 0,2-3 0,4 0 0,5-8 0,20-26 0,-11 11 0,-5 7 0,-1-1 0,0-9 0,-4 6 0,1-13 0,-6-12 0,-2 18 0,-3 5 0,0-2 0,1-4 0,0 2 0,1-11 0,3-5 0,-1 3 0,0 20 0,1-25 0,-6 41 0,0-4 0,0 9 0,0 9 0,0 15 0,3 14 0,0-1 0,0 1 0,2-10 0,0 1 0,-1 11 0,-1-1 0,2-13 0,-1 0 0,-1 6 0,-1-1 0,1 8 0,4 6 0,-4-33 0,1 0 0,-1-11 0,-2 0 0,3 0 0,5 0 0,25 1 0,-2 0 0,7 0 0,3 0 0,-15-1 0,0 0-487,11 0 1,-1 0 486,-10 0 0,2 0 0,9 0 0,5 0 0,-4 0 0,-3 0 0,0 0 0,5 1 0,4 1 0,-6-1 0,-8-1 0,-2 1 0,3 0 0,3 1 0,-1 0 0,5 0 0,4 0 0,-2 1 0,7 0 0,4 1 0,-1 0 0,-8-1 0,-5 0 0,-4-1 0,6 0 0,-3 0 0,8 0 0,3 1 0,2-1 0,-1 0 0,-5 0 0,-8-1 0,1-1 0,-7 0 0,4 0 0,5 1 0,5-1 0,2 1 0,-3-1 0,-6 1 0,1 0 0,-1 0 0,0 0 0,6 1 0,0-1 0,-4 0 0,2-1 0,3 1 0,-4 0 0,9-1 0,2 1 0,-3 0 0,-7 0 0,5 0 0,-2 1 0,-1-1 0,6 1 0,-1-1 0,-8 0 0,-10 1 0,-1 0 0,13-1 0,6 1 0,-5-1 0,-11-1 0,-1 0 0,4 1 0,2 0 0,-1 0 0,5 0 0,-4 0 0,-7-1 0,2 0 0,12 1 0,8 1 0,-6-1 0,-7 0 0,0-1 0,0 1 0,3 0 0,1 0 0,-5-1 0,2 0 0,-1 1 0,-3-1 0,4 0 0,2 0 0,-2 0 0,6 0 0,-1 0 0,-10 0 0,11 0 0,-15 0 0,0 0 0,18 0 0,-8 0 0,-4 0 0,0 0 0,8 0 0,-7 0 0,-2 0 0,4 0 0,-14 0 0,-1 0 0,8 0 486,-4 0 1,-1 0-487,3 0 0,14 0 0,-33 0 0,-5 0 0,-1 0 0,-3 0 0,8 2 0,1 2 0,18 14 0,3 5 0,1 0 0,-9-3 0,4 4 0,-5-2 0,7 8 0,-3 0 0,0 0 0,-5-4 0,-4-5 0,-2-3 0,-9-10 0,-2-1 0,-2-21 0,0-4 0</inkml:trace>
  <inkml:trace contextRef="#ctx0" brushRef="#br0" timeOffset="16992">10264 9879 24575,'-4'0'0,"2"-1"0,0 1 0,2 0 0,-1-3 0,1 2 0,7-2 0,13 3 0,14 0 0,-9 0 0,2 0 0,12 0 0,2 0 0,-9 0 0,0 0 0,12 0 0,-3 0 0,-2-1 0,-5-2 0,-21 2 0,-7-1 0,3 2 0,-1-1 0,-1 1 0,0-2 0,-5 1 0,0-2 0,-2 0 0,0-1 0</inkml:trace>
  <inkml:trace contextRef="#ctx0" brushRef="#br0" timeOffset="17684">10304 10166 24575,'41'-2'0,"0"1"0,6 0 0,-6 4 0,-16 4 0,2 18 0,-37 0 0,-16 5 0,3-1 0,7-2 0,-1 0 0,-9 5 0,-4 2 0,5-7 0,2-5 0,2-4 0,31-17 0,12-1 0,16-1 0,-3-3 0,6-3 0,-4 1 0,-8 4 0,0-1 0,6-2 0,3-2 0,-9-1 0,-10-5 0,-9-6 0</inkml:trace>
  <inkml:trace contextRef="#ctx0" brushRef="#br0" timeOffset="18663">10259 9452 24575,'6'15'0,"0"11"0,-3 17 0,-1 4 0,0-19 0,-1 0 0,0 15 0,-1-3 0,0-12 0,0-6 0,0-16 0,0-17 0,6-20 0,3-5 0,1-10 0,0 10 0,1 3 0,4 12 0,-5 3 0,-1 8 0,-4 3 0,-2 7 0,3 13 0,1 8 0,3 13 0,-2-3 0,0 0 0,1 1 0,6 14 0,-12-40 0,5-10 0,-3-29 0,5-14 0</inkml:trace>
  <inkml:trace contextRef="#ctx0" brushRef="#br0" timeOffset="19668">18534 5493 24575,'-3'-3'0,"-1"0"0,2 3 0,8 0 0,14 5 0,15 1 0,3 0 0,4 1 0,-9-4 0,3 0 0,4-2 0,7-2 0,0 0 0,-4-1 0,3-5 0,0-1 0,2 1 0,3-1 0,-7-2 0,-14-4 0,0 0 0</inkml:trace>
  <inkml:trace contextRef="#ctx0" brushRef="#br0" timeOffset="20129">18568 5744 24575,'25'0'0,"6"4"0,11 3 0,2 2 0,-8-2 0,-6-2 0,0 1 0,8-1 0,10 0 0,-7 3 0,-21 4 0,-42 18 0,-14 0 0,13-11 0,-14 12 0,6-5 0,26-23 0,34-3 0,17-6 0,-16 0 0,2-1-856,8 0 1,4 0 0,-3-2 855,1-6 0,-5-1 0,-2 1 0,-2-2 0,-4-1 0,0 1 0</inkml:trace>
  <inkml:trace contextRef="#ctx0" brushRef="#br0" timeOffset="20903">18752 5036 24575,'2'41'0,"1"1"0,-1-1 0,-1-2 0,1-1 0,1-14 0,1-18 0,-3-9 0,3-17 0,1-7 0,2-3 0,-1 6 0,1-1 0,6-12 0,2 3 0,8 6 0,2 9 0,1 4 0,6 7 0,2 0 0,0 3 0,-8 5 0,16 4 0,-26 11 0,5 17 0,-10 3 0,-3 2 0,-1-9 0,-1 2 0,0 14 0,-1-3 0,-2-4 0,13 6 0,-12-30 0,9-1 0</inkml:trace>
  <inkml:trace contextRef="#ctx0" brushRef="#br0" timeOffset="29588">10667 6817 24575,'-3'-2'0,"0"0"0,3-1 0,0-13 0,0 3 0,0-9 0,0 2 0,0 3 0,-1-4 0,0 4 0,0-12 0,0 13 0,1-9 0,0 10 0,0 5 0,-3 47 0,0 19 0,-2-17 0,3 1 0,-1 8 0,1-9 0,-1-8 0,3 2 0,0-18 0,-12-6 0,-3-8 0</inkml:trace>
  <inkml:trace contextRef="#ctx0" brushRef="#br0" timeOffset="30200">10453 6676 24575,'2'22'0,"3"9"0,5 7 0,2 2 0,-5-15 0,0-1 0,6 14 0,0-1 0,-2-12 0,0-3 0,2 5 0,3-1 0,1-2 0,-2-11 0,9 10 0,-5-16 0,-8 0 0,1-3 0,-1-2 0,3-13 0,7-7 0,2-4 0,1-4 0,1-3-79,3 0 0,2-2 0,0-3 1,-8 2-1,0-1 0,-1-3 1,1 1-1,4-6 0,0 1 1,0 0-1,0-1 0</inkml:trace>
  <inkml:trace contextRef="#ctx0" brushRef="#br0" timeOffset="34010">10713 6887 24575,'-2'-6'0,"1"1"0,1 2 0,0-3 0,-2-15 0,-1 5 0,-4-23 0,-4 13 0,2 1 0,-1-1 0,-7-10 0,5 7 0,1 1 0,-2-3 0,1-11 0,4 16 0,-2-5 0,5 17 0,-3-2 0,6 15 0,1-1 0,17 2 0,27 0 0,8-1 0,-10-1 0,1 0-298,4-1 0,5 0 1,0 0 297,-13 0 0,0-1 0,0 1 0,-2-1 0,4 0 0,-1 0 0,2-1 0,-2 2 0,2 0 0,3 0 0,-2 1 0,-4-1-635,4 0 0,-3 0 0,1 0 635,-3 1 0,2 1 0,0-1 0,2 0 0,-1 0 0,1-1 0,1 0 0,-2 0 0,-2 1 0,7 1 0,-3 0 0,3 0 0,-7-1 0,4 0 0,1-1 0,-3 1 0,-3 0 0,-1 2 0,-4 0 0,3 0 0,6-1 0,4 1 0,0 0 0,-4-1 0,-4 1 0,-2 0 0,2 0 0,3 0 0,3 0 0,0 0 0,-4 0 0,7 1 0,2-2 0,-8-1 0,4-1 0,1-1 0,-2 1 0,1 1 0,-2 0 0,6-1 0,-11 0 0,6-1 0,3 0 0,1-1 0,-1 1 0,-2-1 0,-5 2 0,1 0 0,-4 0 0,0 0 0,4 0 0,4 1 0,5-1 0,2 0 0,0 0 0,-3 0 0,-6 1 0,3 0 0,-6 1 0,7 1 0,-6-1 0,5 1 0,4 0 0,2 0 0,-2 0 0,-2 0 0,-6 0 0,0 0 0,-5 0 0,0 0 0,3 0 0,2 0 0,3 0 0,1 0 0,2 0 0,-2 0 0,-3 0 0,8 1 0,-1 0 0,-3 1 0,-3-1 0,-2 0 0,-3 0 0,4 0 0,1 1 0,5 0 0,2 0 0,-2 0 0,-5 0 0,-2-1 0,-5 0 0,6 0 0,-4 0 0,6 2 0,2-1 0,1 0 0,-3 0 0,-4 0 0,7-1 0,-4 0 0,4 0 0,-8 1 0,4-1 0,2 1 0,0 0 0,-3 0 0,-6-1 0,4 0 0,-6 0 0,3 0 0,6 0 0,3 1 0,0 0 0,-4 0 0,-4 0 0,-2-1 0,3 2 0,1 0 0,6 2 0,2 0 0,-2 0 0,-5 0 0,-1-1 0,-5-1 0,5 0 0,0 1 0,7 1 0,0 0 0,-3-1 0,-10-1 0,-4-1 0,-5 0 0,17-1 0,-7 2 0,-17 2 0,-5-3 0,11 5 806,-4-4-806,17 1 1992,-6-1-1992,-3 0 0,0-1 0,-2-2 0,2 2 0,-21-1 0,-4 1 0,-2 3 0,-1 18 0,0 1 0,0 4 0,0 6 0,0 4 0,0 0 0,-1-4 0,1-1 0,1 3 0,2 2 0,2 3 0,1 0 0,-1-6 0,3 6 0,2-3 0,1-7 0,1 0 0,0 1 0</inkml:trace>
  <inkml:trace contextRef="#ctx0" brushRef="#br0" timeOffset="37202">10680 6740 24575,'-6'0'0,"2"-4"0,3 1 0,1-13 0,0 0 0,0-23 0,-1-6 0,0 18 0,0 0-540,-1-23 0,1 1 540,-1 1 0,-1 2 0,-2 6 0,2 8 0,-5 0 0,7 18 0,-2-2 1080,2 12-1080,1-1 0,0 1 0,0 1 0,0-3 0,-1 4 0,18 1 0,12 1 0,-5 0 0,4 0 0,9-1 0,5 0 0,-2 0-220,7-1 0,5-1 220,-16-1 0,7-2 0,5-1 0,2 0 0,-1-1 0,-3 1 0,-7 2-1013,12-2 1,-6 1 0,4 0 1012,-7-1 0,5-1 0,2-1 0,-1 1 0,-3 1 0,-7 1 0,12 2 0,-5 1 0,2 1 0,3 1 0,-5 0 0,3 0 0,-3 1 0,-10 2 0,-2 1 0,4-1 0,2-1 0,6 0 0,2-1 0,-2 1 0,-5 0 0,-1 1 0,-5 1 0,4-1-420,2-1 1,4-1 0,2 0 0,-2 0 0,-5 1 419,-3-1 0,-4 0 0,3 0 0,10 0 0,5 0 0,0 0 0,-4 0 0,-7-1 0,-3 0 0,5-1 0,-3 2 0,5-1 0,2 0 0,1-1 0,-2 1 0,-5 0 0,6-2 0,-5 0 0,6 0 0,-7 2 0,6-1 0,4 1 0,0 0 0,0-1 0,-5 1 0,-5 0 0,4-1 0,-6 1 0,4 0 0,5 0 0,7 0 0,2 1 0,-3-1 0,-8 1 0,-8 0 0,-5 0 0,4 0 0,2 1 0,5 0 0,2 1 0,-1-1 0,-6 0 0,1-1 0,-4 1 0,4 0 0,7 1 0,6 2 0,0 0 0,-7 0 0,5-2 0,-4 1 0,-6 1 0,2 0 0,-3 0 0,5-1 0,0 0-420,-1-1 0,2 0 0,-2 0 420,5 1 0,3-1 0,-10-1 0,7 0 0,1 0 0,-1 0 0,-5 0 0,-5 0 0,-3 1 0,5-1 0,-2 0 0,7 0 0,3 0 0,-1-1 0,-2 1 0,-7 0 0,-1-1 0,-5 1 0,5 0 0,4 0 0,6 1 0,3 0 0,-3 0 0,-7-1 0,9 0 0,-3 1-581,3 0 0,3 1 0,-4 0 581,-5-2 0,-2 0 0,2 0 0,1 0 493,-8 0 0,0 2 1,-1-1-494,4-1 0,1 1 0,0 1 0,2 1 0,-3-1 0,-6-2 0,2 0 0,7 2 0,9 0 0,0 0 0,-7-1 0,-5-1 0,0-1 155,10 2 1,6 1-1,-10 0-155,3 0 175,-14-1 1,0 0-176,-8 0 0,2 0 0,11-1 0,7 0 0,-4 0 0,-8 0 0,0 0 0,12 1 0,7-1 0,-7 1 0,-14-1 0,0 1 673,2 0 0,4 1 1,-4-1-674,-4-1 0,0 0 0,7 0 0,3 1 0,-4 0 0,-6-1 0,0 0 0,17 1 0,-3-1 0,-12 3 784,0-3-784,-5 5 1737,-8-2-1737,7 1 1226,-7-1-1226,15-2 0,5 1 0,-14 2 0,1 0 0,23-2 0,1 0 256,-16 1 0,-1 0-256,8-1 0,0-1 0,-13 0 0,0 0 0,6 0 0,-6 1 0,-11-1 0,-1 1 0,-15 0 0,1-2 0,1-1 0,0 2 0,-1-1 0,-1 2 0,-1-1 0,1 5 0,-3 31 0,-1 11 0,1-15 0,0 2-1079,-1 9 0,0 4 1,0-2 1078,2-12 0,-1-2 0,1-1 0,1 3 0,0 0 0,-2-1 0,-2 12 0,-1 0 0,-1 0 0,1-1 0</inkml:trace>
  <inkml:trace contextRef="#ctx0" brushRef="#br0" timeOffset="40060">10717 6466 24575,'-9'-3'0,"2"-5"0,-3 3 0,2-8 0,-4 3 0,3-1 0,2 4 0,4 3 0,3 2 0,0-1 0,-1 2 0,1-2 0,-1 1 0,1-5 0,0 0 0,0-7 0,-3-16 0,3-2 0,-2 1 0,-1-6 0,1 3 0,1 4 0,0 0-468,-1-19 1,-1 1 467,3 6 0,0 0 0,0 18 0,0-5 0,0 21 0,0-2 0,0 6 935,0 0-935,1 3 0,0-1 0,23 0 0,21 3 0,-2 0 0,-5-1 0,1 0-483,0-1 1,6 0-1,1 0 1,-1-1 482,-3 0 0,0-1 0,-1 0 0,-2 1-1093,5-1 1,-2 0 0,2 0 949,-4-1 0,2 0 0,1-1 0,3 1 143,-2 2 0,4 0 0,1 1 0,1-1 0,-3 1 0,-4-1 0,0 0 0,-5 0 0,1 0 0,3 0-547,2 0 1,5 1 0,1-1 0,1 1 0,-5 1 0,-5-1 372,1 1 0,-5 0 1,1 0 173,2 0 0,1 0 0,1 0 0,-3-1-87,1 1 0,-3 0 1,6 0 86,1-1 0,6 1 0,2-1 0,-2 1 0,-5-1 0,-4 1 0,-4 0 0,5-1-133,3 1 1,6 0 0,1-1 0,-1 1-1,-7 0 133,-4 0 0,-5 0 0,3 0 0,9-1 0,4 1 0,0 0 0,-5 0 767,-7 0 1,-4 0 0,4-1-768,4 0 0,6-1 0,3-1 0,-3 1 0,-5 0 0,-1 0 0,-4 0 0,7 1 0,-6-1 0,7 0 0,3 0 0,2 0 0,-1 0 0,-4 0 0,-7 0 0,7 1 0,-8 0 0,5 0 0,-3 0 0,5 0 0,1 0 0,-1 0 0,-6-1 0,3 1 0,-4 0 0,-1 0 1045,8-1 1,0 0-1046,-6 1 0,0 0 0,1 1 0,-2 0 0,-1 0 0,-1 0 0,7 0 0,3 0 0,-6 1 0,6 1 0,4 0 0,-2 0 0,-7 0 0,-1-1 0,-5-1 0,4 1 0,-1 1 0,5 0 0,1 0 0,-2 0 0,-6-1 0,13-1 0,-4 0-379,-1 0 1,2 0 0,-1 0 378,-10 0 0,-1 0 0,4 0 0,4 1 0,6 0 0,3 1 0,-2-1 0,-6 0 0,0 0 0,-4 0 0,4 0 0,1 0 0,7 1 0,1 0 0,-2 0 0,-6 0 0,-6 0 0,-3 0 0,0 0 0,10-1 0,2 0 0,-2 1 0,-2 0 0,-2 1 0,-1-1 0,4-2 0,3 1 0,-7 1 0,6 2 0,0-1 0,-6 0 0,5 0 0,0 0 0,-2 0 0,5 1 0,1 0 0,-8-1 0,1-1 0,-3 0 0,0 1 0,3 1 0,-5-1 0,-8 0 0,0 1 0,13 2 0,6 2 0,-4-1 0,-6-1 0,0 0 0,3 0 0,4 1 0,0 0 0,-3-2 0,0-1 0,-3 1 0,0 1 0,3 1 0,-5-3 0,8 0 0,2-1 0,-1 1 0,-7-1 0,-3 1 0,-5-1 0,4 0 0,3 0 0,5 1 0,2 0 0,-2-1 0,-5 0 0,-4 1 0,-4-2 0,6 1 0,7 1 0,7 1 0,4-1 0,-3 1 0,-6-1 0,-4-1 0,-5 1 0,4-1 0,-3 0 0,5 0 0,0-1 0,-2 1 0,-5-1 1172,6 0 1,-2 0-1173,-5 0 0,2 0 0,-2 0 0,3-1 0,0 1 0,7 0 0,4 2 0,-7-2 0,-13-1 0,-2 0 0,8 1 0,3 0 0,-8-1 0,-3-1 395,21 0-395,-35 0 2432,3 0-2432,21 0 2068,-18 0-2068,7-2 0,-1 4 0,-12 9 0,-4 12 0,-2 5 0,-6-2 0,-2 2 0,2 12 0,0 5 0,0-6 0,1 5 0,0 0 0,0-6 0,0 5 0,1-1 0,0 8 0,1 4 0,-1-11 0,2-12 0,0-12 0</inkml:trace>
  <inkml:trace contextRef="#ctx0" brushRef="#br0" timeOffset="43122">10698 6041 24575,'-1'-6'0,"-1"0"0,2 5 0,-1-2 0,0 1 0,0-1 0,0 0 0,-2-3 0,-3-18 0,1 7 0,-5-32 0,4 21 0,-3-17 0,2-1 0,1 13 0,1-11 0,2 24 0,1-2 0,-4-5 0,4 7 0,-5-16 0,7 25 0,-4-6 0,3 16 0,0-4 0,13 5 0,19-6 0,0 3 0,10 0 0,2 0 0,-4-1 0,-1 0 0,-3 0 0,5-1-642,4 0 1,8-1 0,1 0 0,-1 0 0,-7 1 641,-3-1 0,-4 1 0,4-1 0,-3 2 0,4-1 0,2 0 0,-1 1 0,-4-1 0,4 0 0,-3-1 0,2 1 0,-3 1 0,2 1 0,1 1 0,4-1 0,-2 0 0,4 1 0,1-1 0,1 1 0,-2 0 0,-5 1 0,-2-1 0,-3 1 0,-1 0 0,5 0 0,-1 0 0,4 0 0,2 0 0,1 1 0,-2-1 0,-3 1 0,9 0 0,-3 0 0,-1 0 0,-3 0 0,-2 0 0,-2 0 0,6 0 0,-8 0 0,5 0 0,5 0 0,1 0 0,-1 0 0,-4 0 0,-4 0 0,-1 0 0,-5 0 0,1 0 0,5 0 0,-2 0 0,5-1 0,4 1 0,2 0 0,0-1 0,-2 1 0,-3-1 0,-5 1 0,4-1 0,-5 1 0,-1 0 0,5-1 0,0 0 0,4 1 0,3-1 0,2 1 0,-2-1 0,-3 0 0,-4 1-820,1-1 1,-5 1 0,-1 0 0,3 0 542,1-1 1,3 1 0,1 0 0,-2 0 0,-3 0 276,7 0 0,-3-1 0,2 2-441,-9 0 1,2 0 0,1 1 0,0 0 0,-2 0 440,-1-1 0,-2 1 0,1 0 0,4 0 0,1 0 0,4 0 0,3 1 0,-1 0 0,-1 0 0,-4 0 0,1 0 0,-4 0 0,0 0 0,2 1 0,0-2 0,2 1 0,0-1 0,1 1 0,-1 1 0,-2 0 0,0 1 0,-1 1 0,0-1 0,-2 0 0,2-1 0,-3 0 0,0 0 0,4 0 0,0 2 0,4 1 0,2 0 0,-1 1 0,-1-1 0,-5-1 0,1-1 0,-5 0 0,0-1 0,2 2 0,0-1 0,3 1 0,0 0 0,0 0 0,-1 0 0,7 1 0,-1-1 0,0 1 0,-2-2-432,3 1 0,-2-1 1,5 0 431,-14 0 0,5 0 0,1 0 0,0 0 0,-2 0 0,-3-1 0,11 1 0,-5 0 0,8 0 0,-12-1 0,6 1 0,3 0 0,3 0 0,1 1 0,-2-1 0,-4-1 0,-5 0-119,7 1 1,-7-2-1,1 1 1,4-1 118,-6 1 0,3 0 0,2-1 0,2 2 0,-1-2 0,0 1 0,-4-1 0,1 0 0,-2-1 0,0 0 0,-1 0 0,-2-1 0,-2 1 0,2 0 0,-3 1 0,0-1 0,8 0 0,-7 0 0,7 0 0,3 1 0,3-1 0,1 1 0,-1-1 0,-2 1 0,-4-1 0,-5 1 0,7 0 0,-6 1 0,-1-1 0,5 0-19,-5-1 0,4 0 1,3 0-1,0 0 1,-1-1-1,-4 1 1,-5 0 18,8 1 0,-6 0 0,3 0 0,1 0 0,2 1 0,1 0 0,-3 0 250,0-1 0,-2-1 0,2 2-250,-4 0 0,2 1 0,0-1 0,-1 0 0,9-1 0,-1-2 0,-2 1 0,-11 1 0,-1 1 0,2-1 157,1-1 1,3-2 0,0 1 0,-5 0-158,4 3 0,-1-1 0,1-1 0,3-2 0,-5 2 0,-11-1 0,0 1 669,7 0 0,4-1 0,-7 0-669,-4 0 3276,17-1-1909,-40 1 508,-1-1-1875,6 1 1274,22-1-1274,-7 0 784,16 0-784,-26 2 0,-2 1 0,-7 9 0,-1 15 0,-1 11 0,1-2 0,0-4 0,1 1-876,-1 11 0,0 5 1,-1-3 875,1-7 0,0 1-466,2 4 0,2 4 0,-1-4 466,0-1 0,-1-2-39,1 1 0,1 3 0,0-10 39,3-4 0,1-6 0,3-48 0,2-10 0</inkml:trace>
  <inkml:trace contextRef="#ctx0" brushRef="#br0" timeOffset="44122">10883 5746 24575,'-1'-16'0,"1"1"0,-14-3 0,5 3 0,-20-7 0,16 11 0,-5-8 0,11 15 0,-6-1 0,5 4 0,-7-2 0,4 1 0,0-1 0,1 2 0,2-2 0,2 3 0,1-1 0,2 0 0,-3 2 0,4 1 0,-2 2 0</inkml:trace>
  <inkml:trace contextRef="#ctx0" brushRef="#br0" timeOffset="45879">10686 5613 24575,'-2'-12'0,"1"1"0,1-3 0,-3-4 0,0-11 0,0-3 0,-2-8 0,2 4 0,1 0 0,2 4 0,0-4 0,0 18 0,-1-31 0,1 23 0,-3-3 0,-1 2 0,3 6 0,-3 3 0,25 18 0,10 0 0,8 0 0,11 0 0,-3 0 0,-1 0 0,1 0-820,-7 0 1,4 0 0,0 0 0,-4 0 649,-4 0 1,-4 0 0,4 0 169,5 0 0,3 0 0,2 0 0,-2 0 0,-6 0 0,-2 0 0,1 0 0,3-1 0,-1 1 0,2-1 0,2-1 0,0 1 0,2-1-547,-2 0 1,3-1 0,0 1 0,0-1 0,0-1 0,-3 1 95,-1-1 0,-3 0 1,-1-1-1,3 0 1,4 1 450,-5 0 0,4 1 0,4 0 0,1-1 0,1 1 0,-1-1 0,-2 1 0,-3 0 0,-3-1-481,3 0 1,-4 0-1,-1 1 1,-1-1 0,5 0 480,-3 2 0,2-1 0,2 1 0,0 0 0,2 0 0,0-1 0,0 0-363,0 0 0,1-1 0,2 0 0,0 0 1,-1-1-1,0 1 0,-3 0 0,-2 1 363,5 0 0,-4 0 0,-1 0 0,1 0 0,5-1 0,-4 0 0,4-1 0,3 0 0,1-1 0,0 0 0,-2 1 0,-4 0 0,-4 1-169,8 1 0,-6 0 0,-2 1 0,1-1 169,2-2 0,0-1 0,0 0 0,5 1 0,-9 1 0,2 1 0,3 1 0,1-1 0,-1 1 0,-2-1 0,-2 1 0,-1-1 0,-3 0 0,-1 1 0,2 0 0,6-1 0,-5 2 0,4-1 0,3 0 0,3 0 0,1 1 0,0-1 0,-1 1 0,-2 0 0,-4 0 0,-4 0 0,5 1 0,-7-1 0,-1 1 0,2 0 0,8 1 0,-8-1 0,5 0 0,3 1 0,4 0 0,2-1 0,0 1 0,1 0 0,-1 0 0,-2 0 0,-2 0 0,-5 0 0,-4-1 115,12 2 0,-8-1 0,-2 0 0,1 0 0,8 0-115,-13 0 0,4 0 0,4 0 0,2-1 0,1 1 0,1 0 0,0 0 0,-1 0 0,-2 1 0,-2-1 0,-4 0 0,-5 0 0,8 2 0,-6-1 0,-3 1 0,2 0 0,5-1 0,0-1 0,4 0 0,4-1 0,2 1 0,1-1 0,-1 0 0,-2 1 0,-5-1 0,-4 1 300,10 1 0,-6 0 0,-2 1 0,4-1-300,-2-1 0,4-1 0,2 1 0,-1-1 0,-3 0 0,-5 1 0,5 0 0,-6 0 0,5 0 0,-4 1 0,5 1 0,2 0 0,-1-1 0,-5 1 0,-5-1 0,-2 1 0,-1-1 0,3 0 0,3 1 0,3 0 0,1 0 0,0 0 0,-1 1 0,-4-1 0,1 1 0,-1 0 0,-2-1 0,-2 0 0,6 0 0,-3 0 0,2 0 0,4 2 0,4 0 0,-1 1 0,-6-1 0,1-2 0,2 1 0,-7 1 0,6 1 0,3 1 0,-2 0 0,-4-1 0,-1 0 0,-3-1 0,4 1 0,0-1 0,5 1 0,2 0 0,-3 0 0,-6-1 0,9 2 0,-4 0 0,1-1 0,4 1 0,-2 0 0,-11-2 0,-2 0 0,5 0 0,4 1 0,6 0 0,2 1 0,-1-1 0,-5-1 0,1-1 0,-5-2 0,9 2 0,-11-1 0,6 1 0,5 0 0,2 0 0,0 0 0,-1 0 0,-5 0 0,-5-2-1,2 0 1,-6-1 0,-1 0 0,5 1 0,3 0 0,5 2 0,3 0 0,-2-1 0,-2 1 0,-8-2 0,-2 0 0,-6-1 0,3 0 568,2 1 0,2 0 0,0 0 0,-1 0-568,0-1 0,-2 1 0,5-1 0,2 1 0,6-1 0,2 1 0,-3 0 0,-5-1 0,-5 1 0,-5-1 0,5 1 0,0-1 0,7-1 0,0 1 0,-2 0 0,-9 0 0,0 1 0,-3-1 213,7 0 0,3-1 0,-7 1-213,3 2 1171,-10-1 0,-3 0-1171,-12-1 3276,-4 3-1828,-8-2 709,-1 5-2157,7 15 1388,-2 11-1388,-3-3 0,0 11 0,0 4 0,-1 0 0,1-5 0,-1 3 0,0-4 0,0 6-656,0-1 1,-1 7-1,0 2 1,1-3 0,-1-5 113,0-2 0,0-5 0,0 3 542,0 3 0,0 4 0,1-1 0,-1-4 0,0-5 0,1-3 0,0 4 0,1 9 0,2 6 0,-1-1 0,0-10 0,0-9 0,0-4 0,4 15 0,-2-7 0,-2-21 0,0-4 0,0-11 3276,0 4-2870,2-6 1,2-11 0,4-4 0</inkml:trace>
  <inkml:trace contextRef="#ctx0" brushRef="#br0" timeOffset="50259">10449 11494 24575,'-2'-3'0,"1"21"0,0 11 0,0 15 0,1 6 0,-1 0 0,1-8 0,-1 6 0,1 2-570,0-5 0,0 10 1,0 2-1,0-6 1,1-14 569,0 1 0,2-7 0,-2-26 0</inkml:trace>
  <inkml:trace contextRef="#ctx0" brushRef="#br0" timeOffset="50462">10422 11198 24575,'-29'38'0,"0"0"0,0 1 0,2-7 0,0 0 0,8-3 0,11 19 0</inkml:trace>
  <inkml:trace contextRef="#ctx0" brushRef="#br0" timeOffset="50610">10410 11154 24575,'39'28'0,"0"1"0,-17-8 0,1 1 0,12 10 0,0 0 0,0 0 0</inkml:trace>
  <inkml:trace contextRef="#ctx0" brushRef="#br0" timeOffset="51146">10255 12837 24575,'48'-1'0,"0"0"0,0 0 0,1 0 0,-1 0 0,0 0 0,0 0 0,5 0 0,3 0 0,-1 0 0,-3 0 0,-7 0 0,-9 1 0,-6-1 0,-5 2 0,1-1 0,-1 0 0</inkml:trace>
  <inkml:trace contextRef="#ctx0" brushRef="#br0" timeOffset="51490">10396 12948 24575,'42'17'0,"-1"-1"0,-3 9 0,-11 2 0,-20 6 0,-18 10 0,-4-2 0,8-22 0,-10 6 0,8-3 0,32-15 0,10-6 0,9 1 0,-7-4 0,5-1 0,-5-4 0,-8-4 0,-2-3 0,6-9 0,1 1 0</inkml:trace>
  <inkml:trace contextRef="#ctx0" brushRef="#br0" timeOffset="51929">10392 12225 24575,'-4'40'0,"0"0"0,5 8 0,3 4 0,-1-6 0,-3-14 0,3-7 0,18 4 0,-16-54 0,-1-18 0,3 7 0,3-5 0,0 0 0,-1 6 0,0 1 0,2 4 0,10-12 0,2 14 0,-3 31 0,0 34 0,-4 12 0,-7-12 0,-2 3 0,-2 7 0,0 4 0,-3-2 0,-5-12 0,0 0 0,0 0 0</inkml:trace>
  <inkml:trace contextRef="#ctx0" brushRef="#br0" timeOffset="52934">12166 10644 24575,'-2'39'0,"1"10"0,2-15 0,0 5 0,0 0 0,0-6 0,-1-1 0,0 5 0,0 3 0,1 7 0,-1 4 0,1 0 0,-1-4 0,1-5-1093,-1 0 1,0-5 0,0 3 1058,0 1 1,0 5 0,0 1-1,0-6 1,0-10 1111,0 5-1078,0-20 0,-4-11 0,-2-9 0</inkml:trace>
  <inkml:trace contextRef="#ctx0" brushRef="#br0" timeOffset="53152">12080 10809 24575,'-20'30'0,"0"0"0,0-1 0,7-6 0,1 1 0,-9 14 0,-3 5 0,6-6 0,8 3 0,1-6 0</inkml:trace>
  <inkml:trace contextRef="#ctx0" brushRef="#br0" timeOffset="53280">12192 10837 24575,'20'19'0,"-1"1"0,1 20 0,-1 1 0,-1 5 0,-10-5 0,-3 0 0,1 6 0,-1 0 0</inkml:trace>
  <inkml:trace contextRef="#ctx0" brushRef="#br0" timeOffset="53721">11997 12498 24575,'2'-4'0,"27"1"0,25 3 0,7 2 0,-11-1 0,-8 0 0,1-1 0,-3 1 0,8 0 0,3-1 0,-6 1 0,-11 0 0,6-1 0,-19 0 0</inkml:trace>
  <inkml:trace contextRef="#ctx0" brushRef="#br0" timeOffset="54306">12089 12739 24575,'42'0'0,"-1"0"0,1 0 0,-16 3 0,0 2 0,13 2 0,4 3 0,-15 5 0,-27 26 0,-7-5 0,-6 2 0,-3-9 0,-5 1 0,2-3 0,-2 4 0,-1-1 0,-3 1 0,2-5 0,9-14 0,17-9 0,24-4 0,4 1 0,0 0 0,0 0 0,6 0 0,7 0 0,-23 0 0,26 0 0,-15-1 0,-5-2 0,-3-4 0,-5-16 0,-6-7 0,-13-9 0</inkml:trace>
  <inkml:trace contextRef="#ctx0" brushRef="#br0" timeOffset="54767">12065 11942 24575,'-4'39'0,"0"-1"0,0 1 0,0 0 0,-2 0 0,2 15 0,7-16 0,12-59 0,7-26 0,-2 3 0,-3 5 0,3 4 0,5 6 0,3 2 0,-5 17 0,-4 46 0,-9 7 0,-1 11 0,-2-4 0,0-9 0,-1-2 0,-3 3 0,-1 2 0,5-13 0,14-17 0,-3-18 0</inkml:trace>
  <inkml:trace contextRef="#ctx0" brushRef="#br0" timeOffset="57069">12228 8425 24575,'-6'-4'0,"2"-5"0,0 7 0,2-4 0,-1 6 0,2 24 0,5 13 0,-2-13 0,0 3 0,0 7 0,1 7 0,-1 2 0,0-4-605,0-3 0,0-1 0,0 1 605,-1 13 0,0 2 0,0-2 0,-1-14 0,-1-2 0,2 2 0,0 2 0,1 3 0,1 0 0,1-6 0,2 3 0,3-1-229,-2-1 1,1 3-1,4-11 229,19-11-123,1-9 1,2-2 122,-7-1 0,2-2 0,13-6 0,7-4 0,-3 0 430,0 0 1,5 0-431,-12 1 0,8-1 0,4 0 0,1 0 0,-2 1 0,-6 1-591,-1 1 0,-5 1 0,1 1 0,5-1 591,-5 2 0,5-1 0,3 0 0,2 1 0,0-1 0,-2 1 0,-2 1 0,-4-1 0,8 1 0,-6 1 0,1 1 0,9-1 0,-17 0 0,5 1 0,4-1 0,3 1 0,2 0 0,1 0 0,0 0 0,0-1 0,-2 1 0,-1 0 0,-4 0 0,-4-1-547,8 1 1,-4 0 0,-4-1 0,1 1 0,2 0 0,7-1 471,-9 1 1,6 0 0,2 0 0,3-1-1,1 1 1,2 0 0,-1 0 0,-1 0 0,-2 0-1,-2 0 1,-4-1 0,-5 1-582,14 0 1,-8-1-1,-2 0 1,0 1 0,3-1 553,1 1 1,2-1 0,1 1 0,0 0 0,-2-1 0,-2 1-10,-5-1 0,-2 0 0,-1 0 0,0 0 0,3 0 111,6 1 0,3-1 0,0 1 0,-1-1 0,-2 0 0,0-1 0,-3 0 0,0 0 0,1 0 0,-3 1 0,1-1 0,0 1 0,-1 0 0,-1-1 0,0-1 0,-1 1 0,-1-1 0,-4 1 0,15 0 0,-3 1 358,-9-1 1,-1 0-1,-6 1-358,3 0 3276,-10 0-3100,2 7 3100,-11-4-533,15 6-518,-11-5-2225,21 2 85,-19-3-85,13 1 0,-28-4 0,-3 0 0,-1 0 0,14-20 0,4-11 0,-10 10 0,1-3 0,4-13 0,5-10 0,-1-1 0,-4 6 0,0-1 0,-3 0-215,-3 8 1,1-5 0,-1 2 0,-1 6 214,-3 4 0,-1 3 0,-1-12 0,-1 1 0,2 1 0,-2-10 0,-1 42 0,2 7 0,0 1 0</inkml:trace>
  <inkml:trace contextRef="#ctx0" brushRef="#br0" timeOffset="59430">12277 8929 24575,'1'-5'0,"-1"43"0,0 23 0,1-29 0,0 4 0,1 2 0,0 10 0,0 2 0,0-1 0,0-9-1639,3 6 1,-1-3 1357,0 1 1,1 3-1,0-8 1553,6 4-1272,-5-24 672,2 1-672,-4-20 0,0 0 0,1 0 0,19 0 0,6 0 0,11 0 0,2-1 0,2 2 1087,-15-1 1,2 2-1088,4 1 0,7 1 0,2 0 0,-5 0 0,-1-1 0,-3-1 0,4 0-656,-2 1 1,5 1-1,1-1 1,-1 1 0,-2-2 32,6 0 1,-2-1-1,3-1 623,-4 0 0,3 0 0,2 0 0,-1 0 0,-2 1 0,0-1 0,-3 0 0,2 1 0,7-1 0,-14 0 0,4 0 0,4 0 0,2 0 0,1 0 0,1 0 0,-2 0 0,0 0 0,-4 0 0,-3 0-547,4 0 1,-4-1 0,-3 1 0,1-1 0,2 1 0,5-1 472,-6 1 1,4-1 0,3 1 0,2 0 0,1 0 0,0 0 0,0-1 0,-1 1 0,-2 0 0,-3-1 0,-3 1 73,6-1 0,-4 0 0,-3 0 0,0 0 0,2 0 0,4 0 0,-1 1 0,3-1 0,2 1 0,1-1 0,1 1 0,0-1 0,-2 1 0,-2 0 0,-3-1 0,1 1 0,-3-1 0,-3 1 0,2-1 0,2 1 0,6-2 0,-10 1 0,4 0 0,3 0 0,3-1 0,2 0 0,0 0 0,1 0 0,0 1 0,-1-1 0,-2 0 0,-3 0 0,-2 0 0,-5 1-547,12-1 1,-7 0 0,-3 0 0,0 0 0,2 0 0,5 0 538,-6 0 1,4-1 0,3 0 0,1 0 0,1 0 0,0 0-1,-2-1 1,-2 1 0,-4 1 0,-3-1 7,7 1 0,-5 0 0,-2 0 0,-3 0 0,0-1-201,12-1 0,-2 0 1,1 0 200,-1 2 0,3 0 0,-1 0 0,-7 0 0,1 0 0,-4 0 0,4 0 0,-4 1 2450,-5 1-2450,-9 0 3276,-13 0-3016,16 0 3016,-11 0-2099,12 0 1,3 2-398,-9 1 0,3 1-780,15 0 0,6 0 0,-3 1 0,-7-1 0,0 0 0,9-1 0,6 0 0,-9-1 0,0-2 0,-14 0 0,-5 0 0,-19 0 0,-2 0 0,-3 1 0,0 0 0,-1 1 0,2-13 0,10-18 0,4-11 0,-1 2 0,2-6 0,1-4 0,-1 1-263,-4 9 0,-1-1 0,1 0 0,0-2 0,0-1 263,1 2 0,1-3 0,1-1 0,-1-1 0,0 2 0,-1 2 0,-3 5 0,2-10 0,-3 5 0,0 1 0,4-8 0,0 1 0,-6 25 0,-8 30 0,0 19 0,-7-10 0,-2 5 0</inkml:trace>
  <inkml:trace contextRef="#ctx0" brushRef="#br0" timeOffset="61371">12283 9334 24575,'-4'-2'0,"-5"0"0,6 0 0,-6 0 0,8 0 0,-3 0 0,7 11 0,2 15 0,2 7 0,-1-3 0,2 2 0,1 15 0,1 7 0,-1-11 0,0 4 0,1 1 0,-1-5-418,0 8 1,1-1 417,0-6 0,2 6 0,0-2 0,-2-8 0,-2-9 0,1-3 0,5 5 0,-1-4 0,-2-5 0,3-3 0,-9-19 0,0 0 835,4 0-835,12 0 0,9 0 0,9 0 0,-2 0 0,1 0 0,3-1-820,3 0 1,7 0 0,1 0 0,-5 0 408,-9-1 1,-4 1 0,2-1 410,0 1 0,2 0 0,0 0 0,1 0-509,1 0 1,1 1-1,-1-1 1,0 1 508,2 0 0,0 0 0,3 0 0,0 0 0,6 0 0,1 0 0,-1 0 0,-3 0 0,-7 0 0,-3 0 0,2 1 0,5-1 0,-7 1 0,5 0 0,3 0 0,3 0 0,0 1 0,1-1 0,-3 1 0,-1-1 0,-5 1-514,7-1 0,-5 1 0,-1-1 1,2 1-1,6-1 514,-9 1 0,4-1 0,3 1 0,2 0 0,1 0 0,0 0 0,0-1 0,-3 1 0,-2 0 0,-4-1 0,3 1 0,-5 0 0,-2-1 0,0 1 0,5 0 0,5-1 0,-10 0 0,4-1 0,4 1 0,2 0 0,2-1 0,2 1 0,1-1 0,1 1 0,-1-1 0,1 1 0,-2-1 0,-2 0 0,-2 1 0,-2-1 0,-4 1-410,9-1 0,-3 1 1,-4 0-1,-1-1 1,0 1-1,0-1 0,4 1 1,3-1 374,-8 0 0,3 0 0,2 0 0,2 0 0,2 0 0,0 0 0,0 0 0,0-1 0,0 1 1,-2 0-1,-2 0 0,-1-1 0,-4 1 0,-3-1 123,14 1 0,-5-1 0,-5 0 0,1 0 0,1 0 1,6-1-89,-10 1 0,2 0 0,3 0 0,1-1 0,1 1 0,1-1 0,-1 1 0,0-1 0,-2 1 0,-2-1 0,-2 1-272,6-1 1,-4 1-1,-1-1 1,-1 0 0,0 1-1,3-1 1,2 0 271,-3 0 0,3 0 0,3 0 0,0 0 0,1 0 0,0-1 0,-2 1 0,-2 0 0,-3 1 0,-3-1-32,9 0 0,-5 1 1,-3-1-1,-1 1 1,2-1 31,1 0 0,-2 0 0,2 0 0,0 0 0,1 0 0,0 1 0,2-1 0,2 0 0,-1 0 0,-1 1 0,-3-1 0,-2 0 0,-2 1 0,0-1 0,0 1 0,3-1 0,-2-1 0,3 0 0,1 0 0,1 0 0,-2 0 0,-1 0 0,-5 0 0,4 1 0,-5 0 0,0 0 0,1 0 438,11-1 1,2 0-1,-3 0 1,-7 0-439,-5 2 0,-6 0 778,3-1 0,-11-1-778,-20 0 3276,-2 1-1904,0 0 1904,0-1-2933,0-17-343,0-4 0,0-10 0,0 2 0,0-10 0,1-7 0,-1-5 0,1-1 0,-1 1 0,1 3 0,0 7 54,0 0 1,0 5-1,0 2 1,0-2-1,0-6-54,0 3 0,0-6 0,-1-4 0,1-2 0,0 1 0,-1 1 0,1 4 0,-1 5 0,1 9 0,0-18 0,-3 10 0,-4 2 0,-2 8 0,-1 17 0,-6 6 0,16 26 0,3-8 0,4 14 0</inkml:trace>
  <inkml:trace contextRef="#ctx0" brushRef="#br0" timeOffset="65166">16132 10744 24575,'0'31'0,"0"17"0,0-14 0,-1 10 0,0 4 0,0-1 0,0-6 0,0-2 0,1-4 0,-1 5-656,0 4 1,0 6-1,-1 2 1,1-4 0,0-12-560,0-8 1,-1-5 1638,-3 19 1,4-42 0,-3-10 0</inkml:trace>
  <inkml:trace contextRef="#ctx0" brushRef="#br0" timeOffset="65345">16154 10794 24575,'-36'11'0,"6"12"0,-4 10 0,4-4 0,9-10 0,1 0 0,-8 9 0,-2 5 0,12-11 0,15-15 0</inkml:trace>
  <inkml:trace contextRef="#ctx0" brushRef="#br0" timeOffset="65485">16113 10731 24575,'24'10'0,"1"-1"0,8 14 0,-3 5 0,-14-3 0,-2 1 0,11 14 0,0 1 0,-10-8 0,0 0 0</inkml:trace>
  <inkml:trace contextRef="#ctx0" brushRef="#br0" timeOffset="65967">16102 12014 24575,'36'-1'0,"-1"1"0,1-1 0,10-1 0,2 0 0,-6 1 0,-10 1 0,-3-1 0,10-1 0,-6 1 0,-23 1 0</inkml:trace>
  <inkml:trace contextRef="#ctx0" brushRef="#br0" timeOffset="66337">16031 12330 24575,'39'-4'0,"0"-1"0,0 1 0,10 6 0,-11-6 0,3 1 0,-12 9 0,-23 19 0,-11 5 0,-1-3 0,-6 1 0,-9 11 0,-7 5 0,3-6 0,4-10 0,-1-2 0,-14 12 0,11-8 0,28-20 0,19-7 0,7-4 0,-1-2 0,3-2 0,13-3 0,7-3 0,-7-2 0,-10-6 0,-3-1 0,1 1 0,0 1 0,0-1 0</inkml:trace>
  <inkml:trace contextRef="#ctx0" brushRef="#br0" timeOffset="66808">16268 11556 24575,'-7'47'0,"0"0"0,0 1 0,1-2 0,1-1 0,1-13 0,3-18 0,14-28 0,3-13 0,3-12 0,2-4 0,-3 8 0,0 3 0,0 1-230,7-12 1,2-3 0,-5 21 229,-5 34 0,-7 30 0,-2 8 0,-2-21 0,-1 1 28,1 17 0,-1 6 1,-2-10-1,-1-6 0,3 11 1</inkml:trace>
  <inkml:trace contextRef="#ctx0" brushRef="#br0" timeOffset="71705">26732 8866 24575,'-10'0'0,"1"0"0,8 0 0,0 0 0,5 0 0,21 0 0,14-2 0,-1 0 0,-1-2 0,5-1-547,-6 1 1,7 0 0,5-2 0,1 1 0,-3-1 0,-6 1-421,5-1 0,-5 1 0,5-2 967,-6 0 0,5-1 0,2 0 0,0 0 0,-4 0 0,-7 2-108,8-1 0,-4-1 108,-3 1 0,1 0 0,-10 0 0,-9 3 0,-10 1 0,-3-13 0,2-6 0</inkml:trace>
  <inkml:trace contextRef="#ctx0" brushRef="#br0" timeOffset="74049">26423 8886 24575,'-8'-3'0,"-1"-1"0,3 0 0,-9-1 0,5-2 0,-7 4 0,7 0 0,-2 3 0,-6-1 0,5 1 0,-5-1 0,15 0 0,1 0 0</inkml:trace>
  <inkml:trace contextRef="#ctx0" brushRef="#br0" timeOffset="74959">26353 8853 24575,'-6'0'0,"-35"12"0,-7 6 0,10 2 0,4-6 0,-6 4 0,8 1 0,15 2 0,3 3 0,-6 8 0,-2 5 0,4-2 0,5 0 0,3 2 0,-1-2 0,-1 6 0,2-2 0,6-4 0,7-3 0,5-1 0,2 15 0,5-4 0,1-20 0,6-4 0,11 3 0,4-4 0,-7-8 0,2-2 0,11 3 0,3-7 0,-10-14 0,2-9 0,0-2 0,-3 2 0,-2 4 0,-3 1 0,2-4 0,5-4 0,1-4 0,-1-2 0,-6-4 0,-6-11 0,-7-4 0,-5 3 0,-4 4 0,-10-1 0,-9 4 0,-9-6 0,-3 2 0,-1 9 0,-7 6 0,-6 6-306,-7-2 1,-5 1 0,5 5 305,15 10 0,3 2 0,-8 0 0,3 4 0,-9 10 0,5 2 0</inkml:trace>
  <inkml:trace contextRef="#ctx0" brushRef="#br0" timeOffset="75741">26866 8829 24575,'-35'4'0,"0"0"0,2 1 0,0 0 0,3 6 0,18 17 0,5 3 0,-8 17 0,10-12 0,1 8 0,0 1 0,1-5 0,-2-1 0,2 0-1093,2 7 1,1 3 0,2-8 948,4-14 1,3-3-8,9 7 0,6-2 151,-2-10 0,2-3 0,7 4 0,2-4 0,4-5 0,-1-5 0,-7-2 0,1-2 200,3-3 0,3-1 1,-4-1-201,15-5 0,-6-3 0,-6-2 0,-21-4 0,6-6 0</inkml:trace>
  <inkml:trace contextRef="#ctx0" brushRef="#br0" timeOffset="76592">27688 8959 24575,'-3'8'0,"2"-2"0,1 15 0,0-13 0,0 2 0,0-12 0,0-16 0,0-5 0</inkml:trace>
  <inkml:trace contextRef="#ctx0" brushRef="#br0" timeOffset="78924">27389 8809 24575,'-4'-3'0,"1"26"0,5 27 0,0 9 0,-1-10 0,-2-3 0,-1 3-547,0-9 1,0 7 0,0 5 0,0 0 0,0-5 0,0-8-1093,-3 6 1,-1-5 1781,0 0 1,0 0 0,1-14-144,2-20 0,11-33 0,9-31 0,0 2 0,-8 21 0,0 2 0,2-5-157,0 0 0,3-6 0,1-3 1,0 1-1,0 3 0,-2 6 157,2 1 0,-2 5 0,1-1 0,3-5 0,1-1 0,1 3-114,9-8 1,-1 7 113,0-1 0,-5 9 0,-2 5 3276,-12 18-2526,-2 4-750,-2-1 0,25 16 2917,-13-2-2917,21 12 348,-23-4-348,-2 19 0,-7 9 0,-5-6 0,-2 5 0,4-24 0,11-54 0,-1-1 0,-11 78 0,7-75 0,3-27 0,-4 27 0,-7 36 0,-1 14 0,1 6 0,-1 15 0,0-14 0,0 7 0,1 0 0,-1-2 0,0 3 0,0 0 0,-1 5 0,0-2 0,-2 0 0,-1 6 0,0-5 0,1-4 0,1-15 0,-1 13 0,1 2 0,2-5 0,0 1 0,-1-2 0,2-6 0,0-8 0,0-6 0,0-8 0,-4 0 0,0-2 0</inkml:trace>
  <inkml:trace contextRef="#ctx0" brushRef="#br0" timeOffset="79649">28071 8343 24575,'42'12'0,"0"1"0,-8 1 0,2 1 0,6 4 0,-10-1 0,-11 0 0,-15 23 0,-28-8 0,-1-11 0,-5 1 0,2-1 0,1 0 0,0 0 0,-18 6 0,7-5 0,29-12 0,38-9 0,14-6 0,4-2 0,-14 3 0,4-1 0,-7 0 0,5-2 0</inkml:trace>
  <inkml:trace contextRef="#ctx0" brushRef="#br0" timeOffset="80179">28537 8670 24575,'30'33'0,"1"0"0,-1 0 0,0 0 0,0 0 0,0 1 0,0 1 0,-1 0 0,-4-2 0,-6-4 0,-1 2 0,-10 2 0,-13 8 0,-8 8 0,-5 2 0,1-8 0,1-13 0,-1-5 0,-4 6 0,0-1 0,-5 7 0,-3 2 0,-2 2 0,2-2 0,2-3 0,4-8 0,-10 9 0,2-3 0,4-3 0,-3 6 0,2-4 0,9-14 0,8-14 0,2-3 0</inkml:trace>
  <inkml:trace contextRef="#ctx0" brushRef="#br0" timeOffset="97904">18159 13137 24575,'-9'0'0,"-2"0"0,8 0 0,0 2 0,1-2 0,21 4 0,21 0 0,-6-2 0,11-2 0,6 1 0,-2-1 0,-5 1 0,1 0 0,-3 0 0,4 0-547,-7 0 1,5-1 0,2 0 0,0-1 0,-4 1 0,-6 0 11,12 0 1,-6-1 504,6-1 0,-5-1 30,2 0 0,-7-3 0,-35-14 0,-2-4 0,-1-19 0</inkml:trace>
  <inkml:trace contextRef="#ctx0" brushRef="#br0" timeOffset="98396">18552 13223 24575,'-9'44'0,"0"0"0,-1 0 0,1 0 0,0 0 0,0 0 0,-1 6 0,0 1 0,0-1 0,1-4 0,2-7 0,1 3 0,2-4 0,1-2 0,-1 1 0,1-4 0,0-4 0,0-3 0,1 7 0,0-6 0,0-16 0,13-18 0,4-6 0</inkml:trace>
  <inkml:trace contextRef="#ctx0" brushRef="#br0" timeOffset="98967">19481 13145 24575,'-40'25'0,"0"0"0,0 0 0,13-7 0,-1 2 0,0 1 0,-8 5 0,-1 1 0,2 1 0,6-5-563,-1 5 0,3 1 563,1 5 0,0 5 0,4-2 184,2 0 0,8 2-184,14 4 0,9 5 0,2-6 0,-2-8 0,6-4 0,10-3 0,7-1 0,-4-6 0,10-5 31,-6-14 0,-1-8 0,0-26 0,-11 8 1,1 1-1</inkml:trace>
  <inkml:trace contextRef="#ctx0" brushRef="#br0" timeOffset="99715">19461 13481 24575,'-7'36'0,"-2"4"0,1-9 0,-1 4 0,0-4 0,2-4 0,0-2 0,-4 7 0,2-11 0,6-21 0,6-41 0,3 3 0,8 7 0,6-7 0,1-2 0,-1 7 0,-1 1 0,1 3-566,9-8 0,4-4 0,-4 9 566,5 3 0,-5 14 0,-8 4 0,-11 15 0,-4 13 0,-6 9 0,-5 3 0,-4 8 0,1-3 0,3-5 0,-2-1 0,-3 8 0,-2 3 0,1-7 0,-1 7 0,-2 7 0,10-22 0,1-1 1698,6-17-1698,3-5 0,2-4 0,2-1 0</inkml:trace>
  <inkml:trace contextRef="#ctx0" brushRef="#br0" timeOffset="100867">19971 13196 24575,'-3'-2'0,"-1"2"0,5-2 0,29 11 0,-4 9 0,1 0 0,2 3 0,-8 4 0,-3 4 0,-3 6 0,-2 6 0,-4-2 0,-2 3 0,-7 2-518,-8-5 0,-4 5 0,-4-1 0,-1-6 518,-10 2 0,-4-3 0,7-9 0,-3 1 0,-1 1 0,1-3 0,-2 0 0,1-3 0,1 0 0,-5 3 0,1-1 0,-2 5 0,4-6 0,12-18 0,10-26 0,16-20 0</inkml:trace>
  <inkml:trace contextRef="#ctx0" brushRef="#br0" timeOffset="101872">20337 13419 24575,'-4'0'0,"32"0"0,0 0 0,2 5 0,6 4 0,-4-2 0,15 1 0,-15 0 0,4 3 0,-6-3 0,1-5 0,14-6 0,-27-12 0,-5-10 0</inkml:trace>
  <inkml:trace contextRef="#ctx0" brushRef="#br0" timeOffset="102357">20227 13762 24575,'31'0'0,"1"0"0,15 0 0,-6-1 0,9-1 0,-5 0 0,-8 1 0,-1-1 0,-1-1 0,3 1 0,-7 0 0,2-2 0,5 2 0,-36-2 0,7-13 0,2-7 0</inkml:trace>
  <inkml:trace contextRef="#ctx0" brushRef="#br0" timeOffset="105892">21104 13078 24575,'-4'-1'0,"35"-1"0,17 2 0,-3 0-1093,-10 0 1,6 0 0,-4 2 1014,-9 0 0,-2 4 51,7 14 1,-2 3 26,2 8 148,-20-1 1,-2 8 0,-6-5-149,-11 10 0,-7-6 0,-6 7 0,-2-6 0,-3-11 0,-3-2 0,1 2 0,-3 2 0,-1-1 0,-6 0 0,-1-1 0,1-2 0,9-5 0,0-1 0,-1 1 0,-2 2 0,-4 2 0,1 0 0,4-4 0,-2 0 0,3-1 0,-2 2 0,4-4 0,13-11 1676,7-4-1676,11-4 943,32 3-943,-8 6 0,16-3 0,4 1 0,-14-2 0,0 0 0,-3 0 0,2-1 0,4 0 0,2-2 0,5 0 0,-1 0 0,-4 0-1065,7 1 1,0 0 1064,2-1 0,3 0 0,-9 0 0,4 0 0,-23 0 0,-6 0 0,-18-15 0,-3-4 0</inkml:trace>
  <inkml:trace contextRef="#ctx0" brushRef="#br0" timeOffset="107455">21767 12998 24575,'-4'0'0,"2"0"0,21 0 0,14 0 0,-9 0 0,5 0 0,7-1 0,12 0 0,4 0 0,-1-1 0,-7 0-1093,-3 0 1,-4 0 0,4-1 721,-2 2 1,6-1 0,0 0-1,-3 0 1,-7 0 370,-1-2 0,-6 1 286,12 0 1,-31-2 0,-11 1 0</inkml:trace>
  <inkml:trace contextRef="#ctx0" brushRef="#br0" timeOffset="107859">22113 13007 24575,'-7'48'0,"-1"1"0,1-1 0,0 0 0,-1 1 0,1-1 0,-1 0 0,2-2 0,0 3 0,-1 1 0,1-1 0,0-1 0,1-3 0,1-5 0,0-5 0,1 4 0,1-7 0,0 1 0,0 19 0,0 3 0,1-13 0,1-10 0,2-8 0,2-22 0,10-29 0,5-8 0</inkml:trace>
  <inkml:trace contextRef="#ctx0" brushRef="#br0" timeOffset="108771">22852 13165 24575,'-4'-7'0,"-1"5"0,-2-4 0,-6 7 0,-13 13 0,-2 8 0,-6 8 0,4-1 0,5-5 0,2 5 0,4 1 0,-2 8 0,0 3 0,4-1 0,6-6 0,9 7 0,6-1 0,-1 4 0,2 4 0,7-6 0,7-13 0,6-4 0,-1-3-667,5 2 1,0-3 666,7 4 0,-1-4 0,4-5 0,9-7 0,-19-16 0,-8-7 0,-2-5 0,-8-7 0,1 1 0</inkml:trace>
  <inkml:trace contextRef="#ctx0" brushRef="#br0" timeOffset="109308">23489 13009 24575,'-16'40'0,"1"0"0,-1 0 0,1 0 0,0 0 0,-4 4 0,2 0 0,0 2 0,-1 7 0,2-2 0,4-14 0,4-5 0,7-44 0,6-16 0,5-11 0,1-1 0,-2 7 0,1 0 0,2-2 0,-1-3 0,1-4 0,2 1 0,2 3 0,7-2 0,3 3 0,-2 4 0,-3 3 0,2 6 0,20 4 0,-3 16 0,-19 38-243,-2-4 0,-3 4 243,-12 4 0,-7 3 0,-2-1 0,-3 4 0,2-4 0,4-3 0,-1-1 0,-8 12 0,0-9 0,11-25 0,2-13 0,4 1 0</inkml:trace>
  <inkml:trace contextRef="#ctx0" brushRef="#br0" timeOffset="109711">24400 12623 24575,'-24'41'0,"0"-1"0,0 0 0,0 1 0,0-1 0,0 0 0,0 1 0,0-1 0,0 0 0,0 0 0,0 1 0,0-1 0,0 0 0,0 1 0,0-1 0,-1 4 0,-2 2 0,0 2 0,-1 1 0,1 0 0,0-1 0,0-1 0,2-3 0,2-2 0,1-4 0,3-4 0,3-5 0,3-7 0,-5 6 0,4-5 0,-5 21 0,4-8 0,11-27 0,1 5 0,2 6 0,0-9 0,0 6 0</inkml:trace>
  <inkml:trace contextRef="#ctx0" brushRef="#br0" timeOffset="110796">24003 13469 24575,'-6'-2'0,"4"0"0,23 1 0,8-3 0,4 3 0,1 0 0,14-3 0,-17 7 0,-3 4 0,-8 9 0,-21 11 0,-10 11 0,-2-4 0,1-9 0,-3 1 0,-8 12 0,-5 6 0,2-10 0,-9-5 0,11-11 0,3-4 0,6-6 0,4-4 0,9-2 0,2 0 0,16-4 0,13-2 0,9-6 0,11-4 0,-5 1 0,-7 5 0,0-1 0,6-2 0,4-3 0,-11 4 0,-8 4 0,-14 5 0,-2-2 0,-1-2 0</inkml:trace>
  <inkml:trace contextRef="#ctx0" brushRef="#br0" timeOffset="111435">24807 12919 24575,'17'42'0,"0"0"0,0 0 0,0 0 0,0-1 0,0 1 0,0 0 0,0 0 0,3 7 0,0 1 0,1 0 0,-4-3 0,-5-4 0,-7-8 0,-11 8 0,-12-7 0,-4-7 0,-6 0 0,2-1 0,0 6 0,0-1-293,-9 0 0,3-6 293,10-7 36,16-14 0,2-8 0,4 1 1</inkml:trace>
  <inkml:trace contextRef="#ctx0" brushRef="#br0" timeOffset="112946">25244 13354 24575,'-12'0'0,"5"0"0,8 0 0,22-1 0,17-1 0,-2 0 0,-7-2 0,0 0-968,13 0 0,6 1 0,-5-2 968,-10-2 0,-4 0 0,-2 4 0,-1 0 685,16-5-685,-20 7 0,-10-2 0,-13-5 0,0-2 0</inkml:trace>
  <inkml:trace contextRef="#ctx0" brushRef="#br0" timeOffset="115537">25545 12924 24575,'-12'38'0,"0"-1"0,1 1 0,-1-1 0,-3 13 0,-2 11 0,0-3 0,3-14 0,6-28 0,8-30 0,5-22 0,3-15 0,1-7 0,0 0 0,-2 9 0,-6 14 0,-6 2 0,-2 16 0,5 17 0,0 1 0,1-1 0,0 0 0,-1 0 0,0 0 0,0 1 0,1 22 0,1 2 0,-2 16 0,-2 15 0,0-5 0,0-9 0,-1 0-613,2-5 1,-1 4 0,0 0 0,0-6 612,-3-1 0,0-3-134,1 13 1,1-2 133,0-17 0,1 0 0,-1 22 0,1-2 0,2-10 0,-4 9 0,-1-1 0,2-10 0,-1-2 0,0-4 0,5-16 2412,-2-4-2412,3-5 0,-1-13 0,1-4 0</inkml:trace>
  <inkml:trace contextRef="#ctx0" brushRef="#br0" timeOffset="120063">26493 13096 24575,'0'-6'0,"0"1"0,-7-6 0,2 5 0,-17-14 0,12 12 0,-11-7 0,9 6 0,-9-1 0,6 0 0,-16 13 0,-2 6 0,2 2 0,4 7 0,-4 7 0,5-1 0,9-5 0,3 3 0,-2 9 0,1 5 0,2-3 0,5-9 0,2 1 0,1 10 0,2 5 0,2-6 0,6 11 0,7 0 0,5-2 0,12-12 0,5-5 0,4-3 0,8-7 0,-10-15 0,8-4 0,2-2 0,-6-1 0,-2 0 0,0-3 0,8-5 0,5-5 0,-11 0 0,-19 3 0,-1 0 0</inkml:trace>
  <inkml:trace contextRef="#ctx0" brushRef="#br0" timeOffset="121006">26931 13023 24575,'-9'46'0,"0"1"0,0-1 0,0 1 0,0 0 0,0-1 0,0-1 0,0 1 0,0 0 0,0-3 0,1-5 0,1-8 0,-5 16 0,0-3 0,11-47 0,8-24 0,7-8 0,-4 8 0,1-3-181,1-4 1,3-3 0,0-1 180,1-1 0,1 1 0,-2 1 67,2-3 0,0 1-67,-1 4 0,0-1 0,-2 6 0,4-5 0,1 11 0,0 1 0,3 0 0,14-6 0,9 14 0,-20 8 0,22 20 0,-29 9 0,-1 19 0,-2 7 0,-6-14 0,-2 3-656,0-1 1,-1 2 0,0 0 655,-3 5 0,-3 1-287,-2-5 1,-2 1 0,0-2 286,1-1 0,0-3 0,-4 9 0,0-7 0,4-19 0,-10-8 0,-1-1 0</inkml:trace>
  <inkml:trace contextRef="#ctx0" brushRef="#br0" timeOffset="121818">27480 12296 24575,'32'17'0,"0"0"0,0 0 0,12 11 0,-13 0 0,-26 4 0,-13 11 0,1-20 0,-4 2 0,-9 1 0,-5 3 0,2-2 0,3-1 0,0-1 0,-3 0 0,-4 1 0,7-6 0,8-4 0,0-4 0,17-9 0,20-2 0,7-2 0,12 0 0,-5 1 0,6 0 0,-6 0 0,7 0 0,-8 0 0,-7 0 0,-22 0 0,-4 0 0,-4 0 0</inkml:trace>
  <inkml:trace contextRef="#ctx0" brushRef="#br0" timeOffset="131819">17047 14708 24575,'-9'-9'0,"0"2"0,4 3 0,-1-2 0,4 4 0,-3-6 0,1 5 0,-6-5 0,5 2 0,-23-7 0,11 5 0,-16-4 0,10 5 0,-4 5 0,-1 0 0,-3-2 0,-3 5 0,0 4 0,6 5 0,3 9 0,-3 8 0,4-1 0,6-2 0,2 3 0,-3 3 0,-1 3 0,5 1 0,8 4 0,4 1 0,1-4 0,-1-4 0,3 0 0,8 8 0,5 4 0,1-10 0,7-8 0,3-5 0,2-5 0,6-12 0,-5-6 0,1-3 0,18-11 0,-15-5 0,3-7 0,-4 1 0,-9 4 0,-1-2-279,1-4 0,0-2 1,-5 4 278,-4-3-81,-6 3 1,0 2 80,-1 5 0,3-17 0,-6 36 0,-1 23 0,-1 12 0,-1 12 0,0-4 0,0 3 0,0 2 0,0-3 0,0-3 0,0-8 0,2-7 0,-1-21 0,3-2 207,5-6 0,3-14 1,6-7-1</inkml:trace>
  <inkml:trace contextRef="#ctx0" brushRef="#br0" timeOffset="132486">17324 14724 24575,'26'-1'0,"0"1"0,5 1 0,-1 1 0,9 6 0,-8-3 0,-2-4 0,-5-10 0,9-6 0</inkml:trace>
  <inkml:trace contextRef="#ctx0" brushRef="#br0" timeOffset="132774">17270 14995 24575,'33'2'0,"-1"0"0,-3 1 0,8 0 0,0-1 0,-6 0 0,-10-2 0,1-10 0,-11-3 0,-4-10 0</inkml:trace>
  <inkml:trace contextRef="#ctx0" brushRef="#br0" timeOffset="133738">17769 14583 24575,'13'-4'0,"7"1"0,20 11 0,5 5 0,-19-5 0,-1 5 0,6 12 0,2 7 0,-8-1 0,-11-4 0,-6 2 0,-1 3 0,-2 3 0,-4-2 0,-13 4 0,-5-3-1639,0-1 1,-2-2 1532,-6 4 1,-5-1 105,2-10 0,-2-1 0,4-3 0,-12 13 545,6-11 1,12-5-546,64-17 572,-13 0-572,5-2 0,8 0 0,-7 1 0,1-2 0,0 3 0,-6-6 0,-28-16 0,-4-4 0</inkml:trace>
  <inkml:trace contextRef="#ctx0" brushRef="#br0" timeOffset="134018">18713 14966 24575,'-22'37'0,"1"1"0,-1 0 0,1-1 0,-6 5 0,1 0 0,-1 0 0</inkml:trace>
  <inkml:trace contextRef="#ctx0" brushRef="#br0" timeOffset="134732">19769 14355 24575,'-4'45'0,"0"1"0,0-1 0,-1 0 0,1 1 0,0-1 0,0 0 0,0 0 0,0 1 0,-1 4 0,0 6 0,-1 0 0,1-3 0,1-10 0,2-13 0,2-19 0,5-33 0,4-15 0,6-7 0,4 1 0,-2 11 0,4 4 0,11 0 0,1 7 0,7 12 0,-1 36 0,-4 11 0,-12-1 0,-3 7 0,-9 0 0,-27-2 0,-6-19 0,-9 0 0,4-3 0,6-4 0,-1-1 0,-13 2 0,-5 0 0,8-6 0,5-9 0,-12-5 0,27-7 0,2-5 0</inkml:trace>
  <inkml:trace contextRef="#ctx0" brushRef="#br0" timeOffset="135143">20407 14669 24575,'45'0'0,"0"0"0,-8 0 0,3 0 0,-7 1 0,8 2 0,-14-1 0,1 0 0</inkml:trace>
  <inkml:trace contextRef="#ctx0" brushRef="#br0" timeOffset="135314">20359 14984 24575,'40'-5'0,"0"-1"0,0 1 0,0-1 0,-5 2 0,1-1 0,5 0 0,1 0 0,-1 0 0,0-1 0,1 1 0</inkml:trace>
  <inkml:trace contextRef="#ctx0" brushRef="#br0" timeOffset="135713">20921 14489 24575,'4'48'0,"0"1"0,0 0 0,0-1 0,0 1 0,0-1 0,-1 6 0,0 3 0,-1-3 0,-4-8 0,-4-12 0,-25-1 0,14-7 0,66-35 0,0 3 0,-20 1 0,-1 0 0,3 2 0</inkml:trace>
  <inkml:trace contextRef="#ctx0" brushRef="#br0" timeOffset="136230">23670 14173 24575,'-20'42'0,"0"1"0,-1 0 0,1 0 0,0 0 0,0-1 0,-1 1 0,1 0 0,0 0 0,-1 0 0,-1 3 0,-2 1 0,0 0 0,0-1 0,3-2 0,1-1 0,4-2 0,5-3 0,4 7 0,5-3 0,3-3 0,-2-2 0,-4 12 0,-4-1 0,-1-9 0,-4 5 0,-1-3 0,0-8 0,-1-7 0,-3-7 0,-11-6 0,1-10 0,-3-36 0</inkml:trace>
  <inkml:trace contextRef="#ctx0" brushRef="#br0" timeOffset="136464">22924 14778 24575,'46'-1'0,"0"0"0,0 0 0,-1 0 0,1 0 0,0 0 0,-1 0 0,3 0 0,1 0 0,-2-1 0,-1 1 0,-3 1 0,-4-1 0,0 1 0,1 0 0,-1 0 0</inkml:trace>
  <inkml:trace contextRef="#ctx0" brushRef="#br0" timeOffset="136721">24327 14477 24575,'-27'36'0,"0"1"0,0-1 0,1 0 0,-1 0 0,8-3 0,3 2 0,0 4 0,-3 10 0,1 2 0,7-5 0,11-12-1368,20-11 1,10-7 1367,12 6 0,4-5 0,-11-10 0,0-7 0,3-11 0,0-5 0,0-5 0,0 1 0</inkml:trace>
  <inkml:trace contextRef="#ctx0" brushRef="#br0" timeOffset="137138">24583 14603 24575,'-24'40'0,"1"0"0,8-1 0,1 6 0,0-2 0,2-9 0,-6 2 0,43-27 0,-7-34 0,1-14 0,3-1 0,2-3 0,1 11 0,3 18 0,-2 7 0,1 2 0,-11 44 0,-8 13 0,-8-19 0,-3 2-949,0 8 1,-1 5 0,-1-5 948,-3-7 0,0-4 0,2-3 0,0-3 168,0 3 0,4-37 0,2-20 0</inkml:trace>
  <inkml:trace contextRef="#ctx0" brushRef="#br0" timeOffset="137890">24816 14518 24575,'24'35'0,"2"5"0,-9-2 0,-1 4 0,-5-11 0,-2 3 0,-5 1 0,-1 5 0,-2 2 0,-3-5 0,-5 5 0,-4-1 0,1-3 0,-1 4 0,-2 0 0,0-8 0,-5-3 0,0-3 0,-6 10 0,0 0 0</inkml:trace>
  <inkml:trace contextRef="#ctx0" brushRef="#br0" timeOffset="138158">25399 14695 24575,'43'3'0,"0"0"0,0 0 0,0 1 0,6-2 0,-1-1 0,-10 0 0,-3-4 0</inkml:trace>
  <inkml:trace contextRef="#ctx0" brushRef="#br0" timeOffset="138312">25171 15055 24575,'42'-7'0,"0"1"0,0 0 0,0 0 0,1-1 0,-7 1 0,-3 1 0,4-2 0,5-1 0,-1 1 0,1 0 0,0-1 0,-1 1 0,1-1 0</inkml:trace>
  <inkml:trace contextRef="#ctx0" brushRef="#br0" timeOffset="138871">26069 14667 24575,'-5'43'0,"1"1"0,-1 0 0,1-1 0,0 1 0,-1-1 0,1 1 0,-1 11 0,0 2 0,1-3 0,-1-9 0,-1-15 0,-2-12 0,5-42 0,1-2 0,2-8 0,3 0 0,1-7 0,2-4 0,0 2 0,-1 4 0,1 1 0,1 4 0,2-4 0,2-1 0,3-6 0,1 0 0,1 5 0,0 11 0,5 8 0,2 7 0,9-6 0,0 7 0,5 20 0,-3 11 0,-1 5 0,-11-6 0,-3 7 0,-5 6 0,0 9 0,-1 5 0,-1-1 0,-4-7 0,0 8 0,-4 0-586,-3-6 1,0 6-1,-2 2 1,0-4 0,-1-9 585,-7 16 0,2-18 0,2-2 0,3-7 0,2-10 0,-2 0 0,2-15 0,0-1 0</inkml:trace>
  <inkml:trace contextRef="#ctx0" brushRef="#br0" timeOffset="139240">26654 14024 24575,'22'29'0,"-1"0"0,0 0 0,-4 14 0,-3-5 0,0 7 0,-11-6 0,-23-10 0,-7-5 0,-6 12 0,5-12 0,55-26 0,-2-1 0,4-1 0,9-4 0,2 0 0,0 1 0,0-1 0,1 0 0,1-1 0</inkml:trace>
  <inkml:trace contextRef="#ctx0" brushRef="#br0" timeOffset="140462">16828 16514 24575,'-4'43'0,"1"-18"0,0 5 0,0 5 0,0 9 0,-1 4 0,1-1 0,0-6 0,-1 0 0,1-4 0,-1 3-656,0 1 1,0 6-1,0 0 1,0-3 0,0-9-584,2-3 1,-1-7 2949,-1 14-1711,3-38 0,0-23 0,2-15 0,2 2 0,1-3 0,1 0 45,-1 3 1,1 1-1,2-2-45,2-2 0,3-2 0,0 0 0,1 7 0,2 0 0,1 4 0,10-10 0,-1 5 0,-6 17 2971,2 1-2971,-11 16 0,4 6 0,1 22 0,0 15 0,-2-3 0,-2-5 0,-2 2-656,-1 4 1,0 9-1,0 3 1,-2-2 0,-2-8 333,-2 4 1,-2-2 321,0-6 0,-1 4 0,1 0 0,1-8-274,2-5 0,0-4 274,-2 4 0,1-3 0,7 1 0,-5-12 0,-1-16 0,-2 1 0</inkml:trace>
  <inkml:trace contextRef="#ctx0" brushRef="#br0" timeOffset="140750">17375 15959 24575,'-8'43'0,"0"0"0,0 0 0,3-3 0,0 3 0,1 1 0,0-2 0,1-3 0,0 0 0,1-3 0,-1 2 0,1 0 0,-1 4 0,0-2 0,-1-7 0,0-6 0,0 0 0</inkml:trace>
  <inkml:trace contextRef="#ctx0" brushRef="#br0" timeOffset="141068">17469 16206 24575,'23'34'0,"0"0"0,-7-31 0,10-17 0,-4-11 0,-21 1 0,-6-3 0,-1-11 0,-6 10 0,-9 31 0,3 16 0,3 5 0,1 4 0,4 1 0,0 0 0</inkml:trace>
  <inkml:trace contextRef="#ctx0" brushRef="#br0" timeOffset="141562">18008 15993 24575,'-39'19'0,"0"-1"0,14 9 0,4 5 0,5-3 0,5 2 0,35-26 0,8-11 0,-1-28 0,-8 7 0,2-3 0,-11 5 0,-17 6 0,-6 18 0,-4 39 0,2 15 0,5-24 0,1 1 0,0 11 0,1 10 0,1 0 0,2-9 0,3-6 0,2-2 0,-2 8 0,-1 5 0,-4-9 0,-6-5 0,-22 2 0,-8-30 0,0-8 0,19-17 0,7-8 0,19-16-1200,4 1 1,6 0 1199,13 7 0,5 3 0,-10 9 0,2 1 0,0 0 0,1 0 0,0 0 0,0 0 0</inkml:trace>
  <inkml:trace contextRef="#ctx0" brushRef="#br0" timeOffset="142747">18253 16316 24575,'-1'-4'0,"0"2"0,1 1 0,-2 1 0,1-1 0,-1 1 0,1 4 0,0 29 0,1 11 0,-1-15 0,0 2-781,0 8 0,1 5 1,-1-3 780,0-1 0,-1-2 0,-2-4 0,-2-1 0,-5 14 0,-6-11 0</inkml:trace>
  <inkml:trace contextRef="#ctx0" brushRef="#br0" timeOffset="144226">18215 15742 24575,'-4'-3'0,"2"-1"0,5 0 0,8-1 0,29 10 0,-17 2 0,-4 26 0,-7 8 0,-20 2-384,1 0 1,-3-3 383,-12-9 0,7-12 0,4-7 0,8-8 0,17-3 0,4-1 0,15-2 191,8-2 1,-9-13 0,7-3 0</inkml:trace>
  <inkml:trace contextRef="#ctx0" brushRef="#br0" timeOffset="148698">18998 16924 24575,'12'0'0,"2"0"0,18 0 0,11 0 0,-5 0 0,9 0-416,-12 0 1,4 0-1,-9 0 416,-12 0 407,-3 0-407,-3 0 207,-5 0-207,-1-9 0,-2-12 0,-2-11 0</inkml:trace>
  <inkml:trace contextRef="#ctx0" brushRef="#br0" timeOffset="149897">19005 17260 24575,'-1'-4'0,"1"1"0,2-3 0,-1-8 0,1-8 0</inkml:trace>
  <inkml:trace contextRef="#ctx0" brushRef="#br0" timeOffset="151207">19004 17296 24575,'-4'0'0,"0"0"0,4 0 0,17 0 0,-3 0 0,16 0 0,13-1 0,-8 0 0,-9-1 0,1-1 0,0-2 0,-2 0 0,11-3 0,8-1 0,-24 4 0,3 3 0,-12-27 0,-1-4 0</inkml:trace>
  <inkml:trace contextRef="#ctx0" brushRef="#br0" timeOffset="162277">20590 14466 24575,'7'-3'0,"1"2"0,15-2 0,16-2 0,-15 2 0,10-2 0,-22 5 0,0 0 0,-1 0 0,10 0 0,-8 0 0,5 0 0,-8 0 0,-4 0 0,2 0 0,-5 0 0,2 0 0,-2 0 0,2 1 0,1 0 0,0-1 0,1 1 0,0 1 0,-3-1 0,3 2 0,-5-1 0,4 1 0,-3-2 0,2 1 0,-4 0 0,6 5 0,-3-1 0,7 10 0,-7-10 0,1 8 0,-4-8 0,-1 2 0,0 5 0,0-2 0,0 15 0,0-8 0,0 12 0,0-7 0,-6 1 0,0 1 0,0 5 0,-8 14 0,8-26 0,-6 13 0,4-2 0,1 5 0,1 1 0,2 2 0,2-9 0,1-4 0,1-9 0,0 1 0,0-10 0,0 4 0,0-2 0,0 3 0,-3 3 0,0 2 0,-8 10 0,5-14 0,-1 6 0,5-15 0,6-1 0,1 2 0,4-3 0,14 2 0,-8-3 0,15 1 0,-11-1 0,4 0 0,3-4 0,1 0 0,3 1 0,-4-2 0,-2-2 0,1 3 0,-3-7 0,0-1 0,7 2 0,16-11 0,-34 17 0,6 2 0,-8 2 0,5 0 0,1-1 0,16-1 0,-8-2 0,9 1 0,-21 0 0,-7 16 0,-6 4 0</inkml:trace>
  <inkml:trace contextRef="#ctx0" brushRef="#br0" timeOffset="164875">18019 16453 24575,'-5'-3'0,"1"1"0,4-1 0,2-2 0,6 1 0,17-11 0,-9 10 0,8-8 0,-16 10 0,12 2 0,-7-2 0,20-1 0,-17 2 0,6-3 0,-9 4 0,3-1 0,-4 0 0,0 1 0,-4 0 0,-6 1 0,10 0 0,-10 3 0,7 0 0,-8 5 0,-1 9 0,3 0 0,-3 9 0,0 3 0,2 3 0,-2 2 0,-2 0 0,-2-1 0,-4-2 0,0-1 0,0-5 0,-9 13 0,14-29 0,-2 0 0,2-4 0,0 2 0,-2 6 0,1-8 0,0 8 0,8-15 0,5 3 0,8-6 0,29-8 0,-13 2 0,8-3 0,-2 0 0,-7 0 0,-6 5 0,-3 1 0,-4 0 0,-5 0 0,0 5 0,-8-2 0,-1 3 0,-5 1 0,-2-2 0</inkml:trace>
  <inkml:trace contextRef="#ctx0" brushRef="#br0" timeOffset="168929">20040 16694 24575,'0'-6'0,"0"24"0,2 6 0,-1 10 0,-1 9 0,1-1 0,0-3 0,1 2-1057,-2 2 1,1 4-1,-1-4 1057,0-5 0,0-2 0,0 12 0,0-2 427,0 3-427,0-17 0,0-5 0,0-18 0,0-3 0,0-4 0,0 2 2383,0-2-2383,0 2 360,0 7-360,0-5 0,0 11 0,0-10 0,0-3 0,0-23 0,0-23 0,0 0 0,4-5 0,1 1 0,0 7 0,2 4 0,-1 2 0,2 6 0,-5 14 0,1-3 0,-4-4 0,0 7 0,0-11 0,0 13 0,2 0 0,1 4 0,0 0 0,-1-8 0,-1 6 0,5-22 0,-3 17 0,4-9 0,-1 10 0,-3 7 0,5-9 0,-4 13 0,7-10 0,-5 8 0,3-2 0,-1 0 0,0 1 0,4-5 0,4 1 0,-8 2 0,3 1 0,-2 1 0,-5 2 0,8-1 0,-8 0 0,8 1 0,-1-1 0,0 0 0,1 2 0,-7-1 0,0 0 0,4 3 0,-5-2 0,4 1 0,-6 0 0,0 4 0,0 0 0,5 27 0,-6-18 0,6 17 0,-6-23 0,1-1 0,-2 0 0,2-1 0,-1 2 0,1-2 0,0 12 0,0-10 0,0 14 0,0-12 0,0 9 0,-1-3 0,4 2 0,-1 5 0,0-10 0,2 19 0,-4-17 0,2 10 0,-4-13 0,4 9 0,-2-5 0,3 29 0,1-20 0,-2 12 0,1 0 0,2-11 0,-2 5 0,0-3 0,-2-16 0,0 7 0,-2-15 0,0 2 0,1-1 0,0 0 0,0-1 0,-1-1 0,0 0 0,0 0 0,-1 1 0,2 1 0,0 4 0,4 6 0,0-3 0,1 5 0,-2-8 0,-2 0 0,2-1 0,-3-1 0,6-2 0,-5 1 0,4-3 0,-5 2 0,0-1 0,-2 1 0,0 0 0,0-2 0,-8 2 0,-8 7 0,-9 4 0</inkml:trace>
  <inkml:trace contextRef="#ctx0" brushRef="#br0" timeOffset="173375">20434 16237 24575,'2'38'0,"-1"0"0,0-11 0,0 3 0,0 7 0,0 9 0,0 1 0,0-8 0,-1-2 0,1-2 0,-1 4 0,0 3 0,0-7 0,1-1 0</inkml:trace>
  <inkml:trace contextRef="#ctx0" brushRef="#br0" timeOffset="173664">20556 16469 24575,'46'-17'0,"-1"-1"0,1 1 0,-8 3 0,-1-1 0,1 1 0</inkml:trace>
  <inkml:trace contextRef="#ctx0" brushRef="#br0" timeOffset="173888">20623 16147 24575,'1'40'0,"-1"1"0,1-1 0,0 1 0,-1-1 0,1 3 0,0-1 0,0 1 0,1 0 0</inkml:trace>
  <inkml:trace contextRef="#ctx0" brushRef="#br0" timeOffset="174632">21159 16096 24575,'-34'19'0,"1"0"0,0 0 0,1 6 0,-1-1 0,-4 7 0,12-5 0,21 0 0,12 8 0,11-20 0,8-4 0,1-2 0,-4-4 0,-4 26 0,-41 0 0,7-1 0,-2 7 0,3-5 0,-4 10 0,7-2 0,8-4 0,19-19 0,23-6 0,-12-12 0,2-4 0,7-4 0,0 0 0</inkml:trace>
  <inkml:trace contextRef="#ctx0" brushRef="#br0" timeOffset="187668">22740 16864 24575,'-4'-4'0,"1"1"0,3 1 0,2-1 0,9 2 0,10-2 0,10 0 0,4 0 0,-9 0 0,3-1 0,17-2 0,9 0 0,-8 0 0,-16 1 0,-2 0 0,6 1 0,1 0 0,-7 0 0,-7 0 0,-12 3 0,1-2 0,-8 1 0,3 0 0,-4-29 0,1-6 0</inkml:trace>
  <inkml:trace contextRef="#ctx0" brushRef="#br0" timeOffset="188012">22962 16854 24575,'-9'42'0,"-1"-1"0,1 0 0,0 1 0,1-5 0,-1 1 0,2-3 0,-1 8 0,-1 5 0,1-1 0,0-4 0,2-9-1387,0 4 1,1-4 1386,-3 15 0,1-2 186,3-16 0,2-4-186,-3-1 0,-1 10 0,2-34 0</inkml:trace>
  <inkml:trace contextRef="#ctx0" brushRef="#br0" timeOffset="188389">23648 16795 24575,'-17'-5'0,"-15"26"0,-10 19 0,6-1 0,10-5 0,1 2-820,-3-1 1,-5 5 0,2 0 0,8-4-363,8 2 1,8-1 1053,2-1 0,1 2 1,4-4 127,4-7 0,4-2 187,8 6 1,4 1 0,2-10 0,23-16 0,-6-6 0,0 0 0</inkml:trace>
  <inkml:trace contextRef="#ctx0" brushRef="#br0" timeOffset="188923">23809 16975 24575,'-7'49'0,"1"-1"0,0 1 0,0-3 0,0-1 0,1-9 0,-1 3 0,2-29 0,2-37 0,11-19 0,2-6 0,-5 18 0,2 0 0,7-11 0,1 8 0,2 19 0,-5 12 0,4 4 0,-8 11 0,9 37 0,-12-9 0,-3-5 0,-1 0 0,-2 8 0,-2 1 0,2-13 0,-2-6 0,2-21 0,0-6 0</inkml:trace>
  <inkml:trace contextRef="#ctx0" brushRef="#br0" timeOffset="189429">24279 16778 24575,'3'45'0,"-1"0"0,1 0 0,-7-16 0,-1 1 0,5 8 0,3 7 0,-3 1 0,-5-5 0,-11-2 0,-6-4 0,2-3-1259,2-2 1,0 0 1258,-11 13 0,3-5 803,13-18-803,7-17 0,9-30 0,2-13 0</inkml:trace>
  <inkml:trace contextRef="#ctx0" brushRef="#br0" timeOffset="189775">24585 16949 24575,'33'-6'0,"1"0"0,0 0 0,-5-15 0,10 8 0,0 1 0,0-1 0</inkml:trace>
  <inkml:trace contextRef="#ctx0" brushRef="#br0" timeOffset="189954">24453 17202 24575,'38'-13'0,"0"1"0,1 0 0,-1 0 0,-4-3 0,0-1 0,11-2 0,-1 0 0,0 0 0,0 0 0</inkml:trace>
  <inkml:trace contextRef="#ctx0" brushRef="#br0" timeOffset="190610">25841 16606 24575,'-27'37'0,"0"-1"0,0 1 0,0-1 0,0 1 0,0-1 0,0 1 0,5-5 0,4-5 0,0 8 0,-1 2 0,-5 11 0,-1 4 0,2 2 0,4-4 0,7-7 0,10-12 0,17-3 0,12-13 0,9-15 0,12-11 0,1-6 0,-6-1 0,-10-2 0,-4-2 0,2-4-656,-1 1 1,2-5-1,1-1 1,-3 1 0,-5 1-154,5-14 1,-11 0 667,-10 10 0,-5-2 0,-2 3 141,-2 1 0,-5 2 0,-21-11 0,-8 7 0,6 21 0,-1 5 0,-11-2 0,0 4 0,8 5 0,2 2 0,-3-1 0,3 5 0</inkml:trace>
  <inkml:trace contextRef="#ctx0" brushRef="#br0" timeOffset="191020">26596 16513 24575,'-18'-3'0,"-3"19"0,-8 15 0,-3 8 0,1 1 0,6-7 0,-2 7 0,1 3-469,7-11 1,-3 7 0,-3 5 0,1 1 0,1-1 0,5-3 0,5-6-625,4 0 1,7-3 0,2 1 311,2 16 0,6 4 0,4-11 781,3-17 0,6-7 578,9 1 0,3-6-578,-5-5 0,-1-8 0,4-20 0,-2-9 0,3-2 0,-1 0 0</inkml:trace>
  <inkml:trace contextRef="#ctx0" brushRef="#br0" timeOffset="191684">27012 16732 24575,'-11'37'0,"0"1"0,0-1 0,1 0 0,-2 2 0,0 2 0,-1 1 0,1-4 0,2-4 0,-3 7 0,0-3 0,1 0 0,0 1 0,1-10 0,2-12 0,11-38 0,10-27 0,2-8 0,-1 9 0,2 1 0,2 0-582,-3 3 1,3-8 0,1-2 0,-1 4 0,0 10 581,4 3 0,0 7 0,1-4 0,1 6 685,1 10-685,-11 7 0,2 8 0,-1 2 0,-2 3 0,22 14 2221,-16 3-2221,1 8 0,-3 5 0,-9-5 0,-4 2 0,2 6 0,-1 4 0,-2-2 0,-2 4 0,-1 0-939,0 8 0,-1-1 939,0-13 0,-1-3 0,0-4 0,-2-2 0,1 18 0,-1-27 0,-8-29 0,0-21 0</inkml:trace>
  <inkml:trace contextRef="#ctx0" brushRef="#br0" timeOffset="192179">27336 16057 24575,'18'21'0,"1"0"0,-10 11 0,-3 5 0,-5-3 0,-6-7 0,-3-1 0,-1 8 0,-2 3 0,-2-5 0,-8-7 0,1-6 0,-4 6 0,9-14 0,34-27 0,11-4 0,10-4 0,-5 2 0,-8 5 0,0-1 0,9-7 0,3-3 0,-12 3 0,-16-2 0</inkml:trace>
  <inkml:trace contextRef="#ctx0" brushRef="#br0" timeOffset="192772">27914 16038 24575,'19'45'0,"0"1"0,-1 0 0,1 0 0,0-1 0,-8-7 0,-4-3 0,0 6 0,-1-4 0,3 8 0,0 4 0,0 3 0,-1 0 0,-3-2 0,-2-5 0,-4-6-751,-8 7 1,-7-7 0,-5 4 750,2-5 0,-6 4 0,-3 2 0,-1-1 0,2-4 0,3-7 360,-10 5 1,-1-4-361,6-5 0,-2 4 0,1-4 0,7-8 0,5-6 93,-1-2 0,4-21 0,-2-9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9T05:58:21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5121 3348 24575,'-3'-3'0,"0"0"0,2 3 0,0 0 0,4-1 0,4 5 0,-1-4 0,5 4 0,-6-4 0,0 0 0,-1 1 0,-3 1 0,1-2 0,4-14 0,-4 4 0,4-11 0,-4 16 0,1 2 0,0 3 0,0 0 0,-2-1 0,-3-5 0,1-14 0,-2 0 0,2-12 0</inkml:trace>
  <inkml:trace contextRef="#ctx0" brushRef="#br0" timeOffset="416">4801 3662 24575,'-1'24'0,"0"7"0,1 2 0,0 3 0,0 1 0,0-5 0,0-4 0,-2-3 0,-1-7 0</inkml:trace>
  <inkml:trace contextRef="#ctx0" brushRef="#br0" timeOffset="735">4776 3714 24575,'35'-12'0,"13"-1"0,-17 1 0,2 0-1613,3 1 0,1 1 1613,-1-2 0,0 0 0,0 1 0,0 0 0,9-3 0,0-1 0,-13 4 0,-1 0 0,3 0 0,-4 1 1014,-6 1-1014,-13 12 530,-12 18-530,-13 26 0,-2-6 0,1-2 0,5-28 0</inkml:trace>
  <inkml:trace contextRef="#ctx0" brushRef="#br0" timeOffset="961">5056 3678 24575,'-7'8'0,"-2"5"0,-5 11 0,-7 16 0,8-18 0,-1 1-1149,-3 10 1,-1 2 1148,0-1 0,0-1 0,0 0 0,0 0 0,1-3 0,1 0 0</inkml:trace>
  <inkml:trace contextRef="#ctx0" brushRef="#br0" timeOffset="1128">5122 3802 24575,'17'0'0,"8"8"0,-3 0 0,-3 9 0,-9-2 0,-9 1 0</inkml:trace>
  <inkml:trace contextRef="#ctx0" brushRef="#br0" timeOffset="1423">4746 4401 24575,'33'-11'0,"0"-1"0,3-1 0,1-2 0,-7 0 0,0-2 0,1 1-1093,0 1 1,1 0 0,-1 1 444,13-3 1,0 2 763,0 4 0,-3 4-116,4 11 990,-9 17-990,-45 19 0,0-14 0,-4-1 0,-4 1 0,-3-1-311,-3 0 1,0-3 310,-18 6 0,1-9 0,5-13 0</inkml:trace>
  <inkml:trace contextRef="#ctx0" brushRef="#br0" timeOffset="1608">5058 4087 24575,'-19'41'0,"0"1"0,0-1 0,2-5 0,1-1 0,2-2 0,0 7 0,2-4-465,6-9 0,1-2 465,-1 22 305,10-14-305,6-13 0,11-30 0,5-18 0</inkml:trace>
  <inkml:trace contextRef="#ctx0" brushRef="#br0" timeOffset="1812">5562 3545 24575,'4'14'0,"7"5"0,6-3 0,6 2 0,0-8 0,-1-3 0</inkml:trace>
  <inkml:trace contextRef="#ctx0" brushRef="#br0" timeOffset="1981">5823 3386 24575,'-9'14'0,"3"-1"0,4-4 0,4 1 0,7-6 0,6-10 0,7-8 0</inkml:trace>
  <inkml:trace contextRef="#ctx0" brushRef="#br0" timeOffset="2153">6082 3207 24575,'0'10'0,"0"4"0,0-1 0,-1 9 0,-4 4 0,-12 16 0,4-21 0,-3 1 0,-4 4 0,-3 0 0,-1-4 0,-1 1 0</inkml:trace>
  <inkml:trace contextRef="#ctx0" brushRef="#br0" timeOffset="2518">5317 4058 24575,'22'4'0,"22"-17"0,-16 1 0,3-4 0,2-1-1093,4-3 1,2-2 0,0-2 272,-8 3 1,1-1 0,0-1 0,0 1 358,10-4 0,0 1 0,-1-1 461,-2 1 0,-1 0 0,-1 2 356,7-4 1,-3 3-357,-10 4 0,-3 4 1523,-2 5-1523,-29 19 0,-15 16 0,-14 7 0,14-13 0,0 2 1638,2-2 0,-1 3-1223,-10 14 0,1 4-415,8-8 0,0 0-210,-1-3 0,0 2 0,1-2 210,-2 9 0,1-2 0,-2 1 0,1-1 0,-1 3 0,1-1 0,-1-2 0,1-2 0,2-3 0,-1-1 0,5-6 0,-1-3 0,-12 3 0,15-25 0,1-15 0</inkml:trace>
  <inkml:trace contextRef="#ctx0" brushRef="#br0" timeOffset="2684">5973 3924 24575,'33'5'0,"0"0"0,-2 1 0,-2-1 0,11 4 0,-9-2 0,-12-3 0,-11-4 0</inkml:trace>
  <inkml:trace contextRef="#ctx0" brushRef="#br0" timeOffset="2882">5745 4313 24575,'28'-10'0,"0"1"0,3-6 0,-1-3 0,3-3 0,0-1 0,-4 3 0,-2 0 0,7-13 0,-14 17 0</inkml:trace>
  <inkml:trace contextRef="#ctx0" brushRef="#br0" timeOffset="3056">5537 4671 24575,'37'-16'0,"0"0"0,3-3 0,2-3 0,-11 2 0,0-1 0,1-1-1093,2-1 1,-1-1 0,0 0 116,-1 1 1,-1-1 0,-1 1 975,9-10 0,-4 2 0,-10 6 0,-4 2 0,4-17 0</inkml:trace>
  <inkml:trace contextRef="#ctx0" brushRef="#br0" timeOffset="3288">5975 3962 24575,'-8'5'0,"2"14"0,5 13 0,1-4 0,0 4-1209,0 5 0,0 6 1209,0-7 0,-1 5 0,1 1 0,-1-1-1093,1 3 1,0-1 0,0 3 770,-1-1 1,-1 3-1,1 0 1,0-3 321,1-1 0,0-2 0,-1-2 0,-2-2 0,-1 0 0,0-1 0,1-3 0,-1 0 0,1 1 0</inkml:trace>
  <inkml:trace contextRef="#ctx0" brushRef="#br0" timeOffset="3587">6946 4089 24575,'1'-3'0,"10"0"0,2 3 0,1 0 0,-7 0 0</inkml:trace>
  <inkml:trace contextRef="#ctx0" brushRef="#br0" timeOffset="3728">6828 4288 24575,'24'0'0,"4"-7"0,12-16 0,-21 7 0,1-1 0</inkml:trace>
  <inkml:trace contextRef="#ctx0" brushRef="#br0" timeOffset="4440">8646 3330 24575,'-8'0'0,"-4"0"0,-4 0 0,-6 5 0,-1 12 0,-1 6 0,6-3 0,0 3-1389,-8 19 1,2 3 1388,7-10 0,3 3 0,4 1 0,1 3 0,1-3 0,0 2 0,2 0 0,1-7 0,2 2 0,1-4 328,3-3 1,2-3-329,10 9 0,13-6 0,14-20-197,-13-5 1,2-3 196,7-13 0,1-7-1297,2-3 1,-1-6 1296,-10 3 0,-1-2 0,-1-2 0,-1-1 0,-1 0 0,-2-1 0,7-11 0,-3 1 286,-7 4 1,-2 1-287,-6 4 0,-3 2-171,-4-14 171,-17-1 344,-12 13-344,-16 15 0,-7 5 0,11 5 0,-1 2 313,2 3 1,-3 3 0,4 2-314,-1 5 0,5 2 0,3-1 0,2 2 0,-17 13 0</inkml:trace>
  <inkml:trace contextRef="#ctx0" brushRef="#br0" timeOffset="4829">9455 3441 24575,'-16'-1'0,"-5"14"0,0 6 0,-10 19-1093,13-12 1,-1 5 0,1 0 29,-2 11 1,4 3 1062,4-1 0,2 3 0,1-4-240,1-1 0,2-2 240,2-3 0,1 1 0,4-7 1289,12 2-1289,7 4 0,15-27 0,7-2 0,-20-19 0,0-7 0,2 0 0,0 0 0</inkml:trace>
  <inkml:trace contextRef="#ctx0" brushRef="#br0" timeOffset="5459">9765 3479 24575,'-7'1'0,"0"17"0,0 17 0,0-8 0,0 4-1639,0 7 1,0 2 1572,0-2 1,-1 0 65,0 7 0,0 0 0,3-11 0,-1 0 0,0 3 0,1-2 1068,-2 4-1068,3-14 559,2-19-559,1-21 0,1-32 0,1 11 0,3-3-817,0 6 0,1 0 1,2-1 816,-1 1 0,2-1 0,1 2 0,8-10 0,1 3 756,-2 5 1,1 3-757,-2 7 0,2 3 0,18-10 0,-10 11 0,2 11 0,-15 3 0,7 5 2679,-5 5-2679,7 2 39,3 15-39,-11 1 0,2 9 0,-12 7 0,-2 11 0,-3-11 0,-1 1 0,1-7 0,-1 0-396,-1 4 1,-1-2 395,0 14 0,-2-18 0,5-4 0,-2-18 0,3-6 0,-3-16 0,3-21 0,-1 8 0,0-1 0</inkml:trace>
  <inkml:trace contextRef="#ctx0" brushRef="#br0" timeOffset="5928">10090 3018 24575,'30'24'0,"-7"-2"0,8 5 0,-19-3 0,-6 2 0,-12 11 0,-7-14 0,-3-1 0,-3 13 0,-14-9 0,26-23 0,16-4 0,18-10 0,13 0 0,5-11 0,-8 11 0,-7 0 0</inkml:trace>
  <inkml:trace contextRef="#ctx0" brushRef="#br0" timeOffset="6256">10556 3135 24575,'15'25'0,"12"10"0,-5-11 0,2 2 0,0 0 0,1 1 0,-2-1-1639,2 4 1,-1 2 1617,6 5 0,-9 4 21,-22-3 0,-9 4 0,-4-2 0,0-4 0,-3-2 0,-4 1 0,-3 4 0,-4 2 0,-3 0 0,0-2 0,-1-7 0,-1 0 0,1 0 0,0-1 0</inkml:trace>
  <inkml:trace contextRef="#ctx0" brushRef="#br0" timeOffset="8295">4925 5879 24575,'0'9'0,"0"6"0,-4 19 0,-3 5 0,-1-11 0,-1 1-1623,-4 17 0,-3 1 1623,2-16 0,-1-1 0,-4 9 0,1-1 510,7-14 0,0-2-510,-12 20 533,16-32-533,5-10 0,2-2 0,12-15 1693,7-3-1693,11-9 0,-2 13 0,-6 7 0,-11 9 0,-4 3 0,-7 42 0,-7-13 0,3 3 0,-1-1 0,-8-3 0,3-9 0,4-14 0,5-8 0,12 3 0,9 0 0,10 3 0,-1 5 0,-3 0 0,-10 6 0,-2 7 0,-8 7 0,-6-1 0,-3 1 0,-6 11 0,1-11 0,-3-1 0,-14 1 0,-17-8 0,10-16 0,-9-15 0</inkml:trace>
  <inkml:trace contextRef="#ctx0" brushRef="#br0" timeOffset="8496">5065 6068 24575,'1'5'0,"5"2"0,8 9 0,1 6 0,5 11 0</inkml:trace>
  <inkml:trace contextRef="#ctx0" brushRef="#br0" timeOffset="8944">5503 5957 24575,'11'4'0,"1"1"0</inkml:trace>
  <inkml:trace contextRef="#ctx0" brushRef="#br0" timeOffset="9104">5422 6235 24575,'0'5'0,"9"1"0,0 5 0,9 1 0</inkml:trace>
  <inkml:trace contextRef="#ctx0" brushRef="#br0" timeOffset="9288">5264 6626 24575,'0'23'0,"3"-6"0,11-12 0,16-4 0,-6-5 0,3-3 0,7-11 0,1-7 0,-12 2 0,0-4 0,-2-2 0,3-9 0,-1 0 0,0 1 0</inkml:trace>
  <inkml:trace contextRef="#ctx0" brushRef="#br0" timeOffset="9707">5814 5713 24575,'-5'12'0,"1"9"0,1 8 0,-1 5 0,-1 4 0,1-1-1639,1 9 1,0 0 1607,-1-10 1,-1 1 0,3-8 30,4-4 1056,10-16-1056,16-23 0,-3-11 0,4-11 0,-1 1 0,-6 10 0,-1 0 0,1-2 18,1-6 0,2-5 0,-1 1 1,-2 5-19,4-3 0,-4 6 0,6-9 0,-11 30 1714,-17 29-1714,0 14 0,2-1 0,10-5 0,1-1 0,1 0 0,24 4 0,-19-24 0</inkml:trace>
  <inkml:trace contextRef="#ctx0" brushRef="#br0" timeOffset="10147">5986 6312 24575,'-4'39'0,"1"3"0,3-11 0,0 2 0,0 0 0,0 0 0,0-6 0,0-1 0,0 15 0,0-50 0,1-35 0,3 8 0,2-3-620,1 1 0,2 2 620,4 5 0,3 4-183,0 6 1,2 3 182,20-6 0,3 9 0,-12 12 0,0 5 0,10 13 0,3 12 0,-36-2 0,-6 3 0,-6 7 0,-5 1 0,-4 2 0,-4 0 0,-3 1 0,-5-2 0,1-14 0,-3-3 0,1-2 0,-1-2 0,0-4 0,-11 3 0,2-11 0,6-36 0,19 9 0,4-3 0,8-18 0,5-5 0,0 15 0,1-1 0,0 1 0</inkml:trace>
  <inkml:trace contextRef="#ctx0" brushRef="#br0" timeOffset="10444">6703 6037 24575,'28'-3'0,"1"-1"0,9 2 0,8-7 0,-27 8 0</inkml:trace>
  <inkml:trace contextRef="#ctx0" brushRef="#br0" timeOffset="10597">6625 6363 24575,'23'-17'0,"12"-11"0,-14 9 0,2-2 0,3-3 0,0 0 0</inkml:trace>
  <inkml:trace contextRef="#ctx0" brushRef="#br0" timeOffset="11187">8019 5575 24575,'42'1'0,"-15"0"0,6-2 0,11-2 0,7-3 0,-1 0-1093,-8 2 1,-2-1 0,3 0 992,-3-1 1,2 0 0,-1-1 0,-4 1-1,6-3 1,-4 1 0,-8 3 0,1-1 0</inkml:trace>
  <inkml:trace contextRef="#ctx0" brushRef="#br0" timeOffset="11406">8330 5709 24575,'-6'31'0,"-1"-1"0,1 11 0,1 3 0,-1 4 0,2 3-1093,2-13 1,1 1 0,-1 0 42,1 1 0,0 1 0,0-1 1050,0-2 0,2 1 0,-1-1 0,0 4 0,0 0 0,0-2 0,2 8 0,1-1 0,1-2 0,-1 1 0</inkml:trace>
  <inkml:trace contextRef="#ctx0" brushRef="#br0" timeOffset="11635">8977 5680 24575,'-22'20'0,"-1"0"0,-1 0 0,0 3 0,-1 13 0,4 2-1639,5-5 1,3 0 1588,1 9 0,7 0 50,9-9 0,6-1-278,1 0 1,5-3 277,8-2 0,3-4 150,2-5 1,2-3 0,-4-4 0,-1-2 0,21-1 0</inkml:trace>
  <inkml:trace contextRef="#ctx0" brushRef="#br0" timeOffset="12031">9253 6004 24575,'-1'26'0,"1"1"0,0 8 0,2-4 0,0 4 0,2-6 0,2-26 0,3-39 0,-1 4 0,2-3 0,2-10 0,3 1-608,1 6 0,3 4 608,-4 7 0,3 5 0,16 0 0,-14 12 0,1 23 0,-12 14 0,-5 6 0,0-5 0,0 1 0,0 13 0,-2 1 0,-1-12 0,-2-2 0,1 1 0,0-5 0,0-6 0,0-10 0</inkml:trace>
  <inkml:trace contextRef="#ctx0" brushRef="#br0" timeOffset="12468">9682 5500 24575,'14'31'0,"11"8"0,-5-7 0,2 2-1639,4 1 1,-1 1 1181,-2 2 0,-1 1 457,-2-2 0,-4 1 646,-4-4 0,-6 3-646,-12 0 0,-6 3 0,-2-4 0,-4-4 0,-5-1 0,-3-2 0,0 1 0,0 0 0</inkml:trace>
  <inkml:trace contextRef="#ctx0" brushRef="#br0" timeOffset="12732">10060 5694 24575,'19'-2'0,"9"-1"0,-4 2 0,2 0 0,22-1 0,-18 13 0,-11 7 0,-15 11 0</inkml:trace>
  <inkml:trace contextRef="#ctx0" brushRef="#br0" timeOffset="12879">9986 6008 24575,'40'-5'0,"-15"0"0,2-2 0,8-1 0,2 0 0,1-2 0,0-1 0,-4-1 0,-1 0 0,-2 0 0,0-1 0</inkml:trace>
  <inkml:trace contextRef="#ctx0" brushRef="#br0" timeOffset="13424">10478 5282 24575,'34'-2'0,"-3"7"0,6 4 0,-3 1 0,-1 2 0,-2 3-1093,5 1 1,2 3 0,-8 4 805,-12 10 1,-9 5 286,-4 10 0,-7 3 0,-3-10 0,-5 2 0,-2 1 0,-4-4 0,-3 2 0,-1-1 0,0-3 0,0 4 0,0-2 0,-2-2 0,-5 0 0,-1-1 0,4-6 1195,-1 4-1195,11-20 630,32-13-630,21-8 0,8 0 0,4-3 0,-11-3 0,0-1 0,-4 1 0,-1 1 0,1 0 0</inkml:trace>
  <inkml:trace contextRef="#ctx0" brushRef="#br0" timeOffset="13975">11075 5215 24575,'47'1'0,"-6"-5"0,8-3 0,-3 1 0,1 3 0,0-2 0,1-5 0,2-3 0,-7 0 0,-15 0 0,0 1 0</inkml:trace>
  <inkml:trace contextRef="#ctx0" brushRef="#br0" timeOffset="14191">11310 5369 24575,'-14'34'0,"7"-4"0,1 5 0,2 0 0,0 4 0,0 0-1093,-1 5 1,0 1 0,0 1 272,3-8 1,1 1 0,-1 0 0,1 0 351,-2 7 0,-1-1 0,2 4 577,1-8 1,1 4 0,0 0 0,0-1 0,1-5 0,-1-1 0,0-3 0,1 2 0,0 12 0,0 1 0,0-1 0</inkml:trace>
  <inkml:trace contextRef="#ctx0" brushRef="#br0" timeOffset="14500">11941 5207 24575,'-13'2'0,"-14"26"0,8-7 0,0 4-1093,2 5 1,-1 5 0,1 1 943,0 2 1,2 2 0,1 1-945,1 3 1,3 2 0,1 0 1046,1 0 1,3 1 0,2-1 45,2-3 0,4-1 0,4-2 188,8 1 1,5-2-1,1-4 1,1 1-1,3-6 1,15-9 0,0 0-1</inkml:trace>
  <inkml:trace contextRef="#ctx0" brushRef="#br0" timeOffset="14788">12436 5464 24575,'37'1'0,"7"2"0,6 1 0,-8-2 0,1 1-396,-2 1 1,1-1 0,-4 1 395,-6 0 0,-4 0 0,7 0 0,-22 0 0</inkml:trace>
  <inkml:trace contextRef="#ctx0" brushRef="#br0" timeOffset="15087">12266 5817 24575,'27'0'0,"1"0"0,3 0 0,1 0 0,7 0 0,1 0 0,-3-1 0,-2 2 0,-5 7 0,-4 4 0,1 24 0,-28 0 0,-9 6-660,0-9 1,-4 1 0,-1-1 659,-2 0 0,-3-1 0,1 0 0,-7 13 0,2-6 476,1-4-476,37-24 0,23-27 0,8-11 0,-5 7 0,1-3 0,-4-3 0,1-4 0,-2 0 0,-11 4 0,1 1 0,0 0 0</inkml:trace>
  <inkml:trace contextRef="#ctx0" brushRef="#br0" timeOffset="15489">12592 5100 24575,'0'6'0,"-2"-2"0,1 0 0,-3 1 0,2 11 0,-3-3 0,2 1 0,1-27 0,4-32 0,3 15 0,2-2-314,0-7 0,3 2 314,11-2 0,-4 10 0,-2 28 0,10 16 0,-4 14 0,-7-5 0,-1 3 0,-4 2 0,-2 0 0,0-3 0,-1 1 0,-3-1 0,1-2 628,4 3-628,-2 0 0,-3-22 0,1 1 0</inkml:trace>
  <inkml:trace contextRef="#ctx0" brushRef="#br0" timeOffset="15912">13462 5229 24575,'14'22'0,"4"16"0,1 6 0,-4-7 0,-2 6-656,-6-3 1,-1 7-1,-1 5 1,-3-2 0,-2-4-165,-4-6 1,-3-3 0,-1 0 0,-2 3 761,0 5 1,-1 4-1,-2 0 1,-2-2-1,-3-6 1,-11 2-1,-4-6 1,-1-3 0,-3 0-1,0 0 1,1-1-1</inkml:trace>
  <inkml:trace contextRef="#ctx0" brushRef="#br0" timeOffset="16515">13771 5587 24575,'30'-5'0,"0"0"0,6-4 0,1-1 0,11-1 0,1-1 0,-2 0 0,0 0 0,-11 2 0,-2 0 0,-5 3 0,1-1 0</inkml:trace>
  <inkml:trace contextRef="#ctx0" brushRef="#br0" timeOffset="16723">14008 5185 24575,'0'34'0,"0"-9"0,0 5 0,0 3 0,0 8 0,0 1 0,0 0-1093,0 7 1,0 0 0,0 2 857,0-9 1,0 3 0,0 0 0,0 0 0,0-3 0,-1 1 0,0-3 0,0-1 0,-1 1 0,1 0 0,-1-1 0,1 1 0,-1-1 0</inkml:trace>
  <inkml:trace contextRef="#ctx0" brushRef="#br0" timeOffset="17500">15236 5264 24575,'-16'-18'0,"-3"4"0,-9-4 0,-6 7 0,-11 5 0,19 8 0,-1 5 0,-6 4 0,-1 5-854,-3 16 1,3 5 853,13-11 0,1 2 0,2 0-665,0 1 1,1 2 0,3 0 664,5 4 0,4 0 0,1-2 0,-3 0 0,6-1-162,11-1 0,8 2 1,2-6 161,5-10 0,4-4 0,2 1 0,5 0 0,-1-7 0,12-12 0,0-8 0,-3 1 0,-2-4 0,-1-8 0,-1 0 0</inkml:trace>
  <inkml:trace contextRef="#ctx0" brushRef="#br0" timeOffset="17955">15525 5372 24575,'-10'30'0,"4"4"0,4-8 0,1 2 0,1 2 0,0 0 0,0 2 0,0 0-438,2 3 1,1 1 437,-3 2 0,1 1 0,0 5 0,1-3 287,-3 5-287,-1-35 0,1-33 0,2-17 0,3 4 0,2-4 0,0-1-660,0-5 0,1-2 0,2 1 660,4 1 0,2 1 0,0 2 0,-1 5 0,0 2 0,1 3 0,8-4 0,2 6 0,14 2 0,-7 13 395,-4 22-395,-5 6 0,4 24 0,-14-13 0,0 3 0,0 6 0,-2 2-1103,-2 5 1,-2 1 1102,-1 6 0,-3 2 0,0-2 0,-2 0 0,-1 2 0,0-1 0,0-12 0,0-3 1912,0 10-1912,0-31 0,0-54 0,0 9 0,0 0 0</inkml:trace>
  <inkml:trace contextRef="#ctx0" brushRef="#br0" timeOffset="18276">15969 4721 24575,'47'-5'0,"0"2"0,-1 8 0,-6 6 0,-9 24 0,-16 8 0,-13-11 0,-5 0 0,-5-4 0,-3-1 0,-2 0 0,-3-3 0,-9 10 0,14-14 0,26-8 0,30-11 0,-10 1 0,3-1 0,7-2 0,1-4 0,-14-3 0,0-3 0,0-1 0,1-3 0,-1 1 0,1-1 0</inkml:trace>
  <inkml:trace contextRef="#ctx0" brushRef="#br0" timeOffset="18989">10063 7220 24575,'-7'-1'0,"16"0"0,19 4 0,5 3 0,4 0 0,-7 1 0,0 0 0,6 4 0,-4 1 0,-6 8 0,-13 1 0</inkml:trace>
  <inkml:trace contextRef="#ctx0" brushRef="#br0" timeOffset="19175">9861 7598 24575,'40'0'0,"-11"0"0,4-1 0,14-2 0,3-1-1093,-10 0 1,1 0 0,0-1 764,2 0 0,-1-1 0,0-2 1,-2-2-1,-2-1 0,1 0 1,-2-1-1,1 0 0,-1 1 1</inkml:trace>
  <inkml:trace contextRef="#ctx0" brushRef="#br0" timeOffset="19838">11266 6963 24575,'-9'-5'0,"-2"1"0,1 10 0,-16 10 0,8 13 0,0 6 0,-2 4 0,2 4-766,6-3 0,1 4 0,3-2 766,2-4 0,2-1 0,3 0 0,3-2 0,3 0 0,4-4 0,6 5 0,7-6 0,8-6 0,5-7 0,2-5 0,3-8 0,2-8 0,1-8 0,-3-6 0,-2-7 0,-13 3 0,-2-5 0,-1-1 0,0-5 0,-2-3 0,-1 1 0,-4 1 0,-1-1 0,-3-1-180,-1-9 0,-2-1 0,-5 3 180,-5 2 0,-7 3 0,-8-8 0,-10 9 0,-6 23 0,-4 7 0,-5-1 0,-2 6 0,0 13 0,1 6 0,6 1 0,4 6 0,2 9 0,5 4 0,12-5 0,3 0 0,4-1 0,0 0 0</inkml:trace>
  <inkml:trace contextRef="#ctx0" brushRef="#br0" timeOffset="20209">12348 6786 24575,'-31'-9'0,"-1"1"0,4 5 0,0 6 0,-3 5 0,2 5 0,0 5-1093,1 1 1,-1 3 0,1 3 757,2 4 0,1 2 0,3 2 335,0 4 0,1 2 0,3 1 0,1 1 0,2 0 0,5 3 0,4 0 0,4 4 0,3-1 0,1-3 0,2-5 0,2-2 0,3 0 0,5 10 0,4 1 0,6-10-707,15-12 0,7-11 707,-13-7 0,2-2 0,1-1 0,2 0 0,1-1 0,-1-3 0,-1-2 0,-1-3 0,-1-3 0,12-10 0,-3-5 0,-4-7 0,-1-1 0</inkml:trace>
  <inkml:trace contextRef="#ctx0" brushRef="#br0" timeOffset="20918">12933 6964 24575,'-5'-2'0,"1"2"0,3 6 0,1 24 0,0 4 0,0 5 0,-1 4 0,-1 4-510,0-4 0,-1 3 0,0 2 510,-2-6 0,-2 2 0,0-1 0,1-2 0,-2 4 0,1-2 0,-1-1 0,0 3 0,0 0 0,0-10 371,-3 0-371,9-42 0,1-21 0,2-12 0,2 6 0,1-3 0,1-2-820,1 1 1,0-2 0,2-2 0,0 1 390,2-3 0,1 0 1,2 1-1,0 1 429,0 5 0,0 0 0,2 2 0,-1 2 0,4-5 0,1 2 0,0 3 0,8-7 0,0 7 0,8 2 859,-2 8-859,-20 23 0,22 13 0,-5 5 0,0 9 0,-1 5 0,-12-4 0,-2 2 959,-4 0 0,0 4 0,-4-1-959,-2 10 0,-5 1 0,-4 4 0,-2 1 0,3-12 0,-2 0 0,0-2 0,-3 1 0,0-1 0,2 8 0,2-3 0,-1-1 0,9-12 0,5-7 0,13-17 0,10 0 0,8-24 0,-18 7 0,0 1 0</inkml:trace>
  <inkml:trace contextRef="#ctx0" brushRef="#br0" timeOffset="21697">13465 6489 24575,'22'10'0,"8"1"0,-3 5 0,1 1 0,14 6 0,-17-5 0,-4 2 0,-7 8 0,-16-1 0,-6 3 0,-3-2 0,-3 0-1639,-10 6 1,-3-2 1566,-1-2 0,-2-5 607,2-10 1,3-2-536,-3 5 561,44-26-561,6-4 0,4-2 0,5 1 0,1-2 0,-2-2 0,0-2 0,-6 6 0,0-1 0</inkml:trace>
  <inkml:trace contextRef="#ctx0" brushRef="#br0" timeOffset="22201">13938 6592 24575,'40'17'0,"-7"6"0,0 4 0,-2-1 0,0 3-1093,-5 1 1,1 3 0,-2-1-161,7 7 0,-4 1 1253,-11-7 0,-2 1 0,-2 2 0,-1-2 0,-2 1 0,-5 4 0,-7 5 0,-4 4 0,-4 0 0,0-4 0,-1 0 0,-2-4 0,-3 1 0,-1 0 0,-1 1 0,-2-1 0,-2-6 0,-4-7 0,-2-4 0,1-4 859,-1-1 1,1-4-860,-3 1 0,2-5 0,-9-10 0,1-13 0,-8-4 0</inkml:trace>
  <inkml:trace contextRef="#ctx0" brushRef="#br0" timeOffset="31286">4940 9699 24575,'-5'-2'0,"0"6"0,0 9 0,-1 1 0,-2 6 0,-2 10 0,0-1 0,1 8 0,4-11 0,1-13 0,1-2 0,1-8 0,-1 5 0,-2 7 0,2 0 0,-2 0 0,1-7 0,2-5 0,-1-1 0,3-3 0,1-6 0,0-5 0</inkml:trace>
  <inkml:trace contextRef="#ctx0" brushRef="#br0" timeOffset="32015">4901 9430 24575,'-2'-3'0,"4"1"0,17 10 0,8 6 0,19 3 0,-8 0 0,6 4 0,-3-2-1488,-1-3 1,-1 0 1487,-5 0 0,0 1 0,-3-1 0,-3-3 0,-4 0 522,8 18-522,-15 10 0,-15-13 0,-6 3-395,-6 9 1,-4 1 394,-4 1 0,-3-1-718,4-11 1,-2 1 0,0-3 717,-8 7 0,0-1 0,0 0 0,0-2 522,3-6 1,1-1-523,5-4 0,2-1 160,-11 10-160,14-14 746,5-8-746,5-7 2430,2 0-2430,-1-1 0,1-5 0,0-2 0</inkml:trace>
  <inkml:trace contextRef="#ctx0" brushRef="#br0" timeOffset="43514">6268 9210 24575,'-5'0'0,"0"0"0,3 0 0,21-12 0,-1-4 0,4-4 0,8 1 0,6-1 0,-1 0-1093,-6 1 1,-1-1 0,1 2 1058,7-1 0,1 2 0,-2 3 34,-5 3 0,-3 3 789,17 0-789,-17 5 0,-13 8 0,-10 13 0,-11 18 0,-6 6 0,3-11 0,-2 2-607,-1 0 0,-3 2 0,-1-2 607,-5-1 0,-2-3 0,-1-4 0,-1-1 717,0 1 0,0-1-717,3-7 0,2-1 0,-12 11 0,12-14 0,25-11 0,20-18 0,-3 2 0,2-2 0,3-7 0,0-2 0,-1 1 0,-2-1 396,-5 3 1,-3-1 0,4-9-1,-11 3 1</inkml:trace>
  <inkml:trace contextRef="#ctx0" brushRef="#br0" timeOffset="43783">6282 9182 24575,'-4'4'0,"1"30"0,1-9 0,0 4-1093,-1 2 1,0 3 0,-1 1 221,-2 3 1,-1 0-1,0 0 871,0 3 0,-2 1 0,1-1 0,-1-1 0,1-1 0,0-2 873,-1 12 0,2-2-873,1-4 0,2-4 0,2 3 0,2-9 0</inkml:trace>
  <inkml:trace contextRef="#ctx0" brushRef="#br0" timeOffset="43978">6586 9403 24575,'23'44'0,"2"-7"0,8 0 0,5-11 0,0-9 0,5-4 0,-22-15 0,-2-2 0</inkml:trace>
  <inkml:trace contextRef="#ctx0" brushRef="#br0" timeOffset="44158">6503 9649 24575,'25'0'0,"-2"0"0,-2-1 0</inkml:trace>
  <inkml:trace contextRef="#ctx0" brushRef="#br0" timeOffset="44326">6507 9903 24575,'16'3'0,"3"3"0,20-2 0,-16-13 0,0-4 0,1-4 0,0 0 0</inkml:trace>
  <inkml:trace contextRef="#ctx0" brushRef="#br0" timeOffset="44585">7157 8793 24575,'-4'13'0,"0"22"0,4 12 0,0-2 0,0-10 0</inkml:trace>
  <inkml:trace contextRef="#ctx0" brushRef="#br0" timeOffset="44734">7155 8985 24575,'26'-4'0,"2"2"0,-3-6 0,-7 2 0,-3-3 0</inkml:trace>
  <inkml:trace contextRef="#ctx0" brushRef="#br0" timeOffset="44922">7106 9188 24575,'15'0'0,"11"0"0,9-13 0,10-4 0</inkml:trace>
  <inkml:trace contextRef="#ctx0" brushRef="#br0" timeOffset="45210">7571 8602 24575,'-5'0'0,"-6"4"0,-1 17 0,-1 7 0,0-1 0,0 2-1639,-5 14 1,1 2 1352,4-4 0,3-1 286,2-4 0,2 0 239,0-1 0,1-2 0,2 9 0,1-12 0</inkml:trace>
  <inkml:trace contextRef="#ctx0" brushRef="#br0" timeOffset="45350">7599 8792 24575,'27'-5'0,"-8"3"0,-15 14 0,-4 4 0</inkml:trace>
  <inkml:trace contextRef="#ctx0" brushRef="#br0" timeOffset="45502">7555 8998 24575,'41'-11'0,"-11"2"0,-21 9 0</inkml:trace>
  <inkml:trace contextRef="#ctx0" brushRef="#br0" timeOffset="45705">7403 9128 24575,'-1'18'0,"-1"0"0,1 6 0</inkml:trace>
  <inkml:trace contextRef="#ctx0" brushRef="#br0" timeOffset="45883">7188 9416 24575,'-1'24'0,"1"2"0,-1 10 0,1 3 0,-3 4 0,0 1 0</inkml:trace>
  <inkml:trace contextRef="#ctx0" brushRef="#br0" timeOffset="46146">7209 9394 24575,'35'-27'0,"1"0"0,3-2 0,2 0 0,-8 9 0,2 0 0,1 1-1093,-1 0 1,1 0 0,1 2 228,-1 3 1,1 1 0,-1 3 863,10-3 0,-2 4 595,-10 4 1,-2 4-596,9 12 1058,-22 11-1058,-17 6 0,-7 3 0,-3-4 0,-3 0 0,-4 8 0,-4-3 0,0-10 0,-2-5 0,-1-1 0,1-1 0</inkml:trace>
  <inkml:trace contextRef="#ctx0" brushRef="#br0" timeOffset="46442">7494 9548 24575,'33'-21'0,"1"-1"0,1 0 0,-17 20 0,-28 41 0,-4-13 0,-2 1-888,-3 10 1,-2 0 887,3-9 0,1-3 0,-7 9 429,29-19-429,18-29 0,10-12 0,2-6 0,-13 9 0,-1-2 0,9-15 0,-5-1 0,-18 17 0,0-1 0</inkml:trace>
  <inkml:trace contextRef="#ctx0" brushRef="#br0" timeOffset="46689">7412 9523 24575,'-8'34'0,"1"7"0,7-11 0,0 2-1639,1 4 1,2 2 1637,-1-2 1,2 1 0,0 7 0,0-1 0,1-6 0,0 0 0,-1-1 0,-1-1 1030,2 9-1030,-3-18 0,-7-49 0,-2-19 0</inkml:trace>
  <inkml:trace contextRef="#ctx0" brushRef="#br0" timeOffset="46883">7454 9819 24575,'35'30'0,"1"0"0,-1 0 0,1 0 0,6 5 0,-2-1 0,-22-2 0,-32-5 0,-12-4 0,4-5 0,-2-3 0,-2-5 0,0-5 0,0-6 0,2-6 0,4-7 0,4-7 0,-1-17 0,9-5 0,11-5 0,6-3 0,0 9 0,0 0 0,0 1 0</inkml:trace>
  <inkml:trace contextRef="#ctx0" brushRef="#br0" timeOffset="47620">8174 9260 24575,'2'37'0,"-1"0"0,1 0 0,-1 3 0,1-2 0,-1 2 0,0 1-1093,1 0 1,0-1 0,0 2 919,0 1 1,0 1 0,1-1 172,1-4 0,0 0 0,0-3 0,1 7 0,1-5 295,3 6 0,-6-37 0,-2-18 0</inkml:trace>
  <inkml:trace contextRef="#ctx0" brushRef="#br0" timeOffset="47941">8201 9096 24575,'33'-6'0,"1"0"0,3-4 0,1-2 0,6-1 0,0 1-1639,3-1 1,-1 2 975,-1 3 0,-1 2 663,-1 2 0,0 4 248,5 10 0,-1 5-248,-13-2 0,-1 4 0,2 10 0,-4 6 0,-13-4 0,-5 3 0,0 6 0,-4 3 0,-2 3 0,-3 2-153,-2-12 1,0 1 0,0 1 152,-3 3 0,0 0 0,0-1-727,-1-2 1,-1 0 0,0 0 726,0-1 0,0 1 0,0-1 0,-3 9 0,-1-2 680,2-9 0,-1-2-680,-13 15 0,-11-28 0,-11-9 0</inkml:trace>
  <inkml:trace contextRef="#ctx0" brushRef="#br0" timeOffset="48137">8387 9530 24575,'24'-16'0,"1"0"0,3 0 0,2-1 0,7-2 0,0 1 0,-4 4 0,-2 6 0,-2 8 0,-5 8 0,-8 33 0,-12-8 0,-1-1 0</inkml:trace>
  <inkml:trace contextRef="#ctx0" brushRef="#br0" timeOffset="48285">8299 10019 24575,'33'-30'0,"0"0"0,-1 0 0,1 0 0,0 0 0,-1 0 0,1 0 0,7-6 0,1-2 0,-2 2 0,-4 3 0,-8 6 0,-7 5 0,0-1 0</inkml:trace>
  <inkml:trace contextRef="#ctx0" brushRef="#br0" timeOffset="48489">8497 9357 24575,'15'42'0,"-6"-11"0,-1 3 0,-3 0 0,-2 2 0,0 2-1093,0 8 1,1 2 0,-2 1 927,-1-9 0,-1 1 1,0-1-1,0-1 1,0 7-1,0-2 0,0-1 1,0-4-1,0 0 1,0 0-1</inkml:trace>
  <inkml:trace contextRef="#ctx0" brushRef="#br0" timeOffset="48946">9132 9222 24575,'15'-8'0,"0"3"0,2 4 0,-4 10 0,-7 12 0,-2 10 0,-3 9 0,3-5 0,5-7 0,7-7 0,5-6 0,1-3 0,2 9 0,-9 2 0,-4 21 0,-8-4 0,-5-14 0,-2 1 0,-8 16 0,-11-3 0,-9-6 0,-10-17 0,-4-5 0,20-12 0,0 0 0</inkml:trace>
  <inkml:trace contextRef="#ctx0" brushRef="#br0" timeOffset="50130">9982 8891 24575,'-5'12'0,"-8"17"0,5-4 0,-1 4-719,-5 7 1,-1 2 718,-2 2 0,0 0 0,4-4 0,0-2 0,3-9 0,1-2 467,3 2-467,13-17 238,13-5-238,10-8 0,7-5 0,-9 1 732,-11-2-732,-11 11 0,-11 9 0,-8 13 0,-3 5 0,3-5 0,-1 1 0,-5 10 0,1-1 0,3-2 0,28-16 0,22-25 0,-8 3 0,2-2 0,13-6 0,0-1 0,-15 7 0,-2 1 0,6-2 0,-6 6 0,-11 15 0,-9 20 0,-10-5 0,-2 4-300,-1 7 0,-2 1 300,-6 3 0,-1-1-838,0-1 1,0-1 837,2-3 0,1-3 0,-8 13 0,10-12 0,3-23 0,6-29 0,-1-11 0</inkml:trace>
  <inkml:trace contextRef="#ctx0" brushRef="#br0" timeOffset="50317">10192 8885 24575,'23'4'0,"-7"7"0,2 11 0,-9 7 0</inkml:trace>
  <inkml:trace contextRef="#ctx0" brushRef="#br0" timeOffset="50863">10645 9025 24575,'17'-5'0,"23"-4"0,-11 4 0,6-1 0,-27 5 0</inkml:trace>
  <inkml:trace contextRef="#ctx0" brushRef="#br0" timeOffset="51001">10565 9343 24575,'21'-28'0,"1"-1"0,-1 1 0,8-8 0,-1 0 0</inkml:trace>
  <inkml:trace contextRef="#ctx0" brushRef="#br0" timeOffset="51178">10519 9915 24575,'4'-21'0,"7"-4"0,5-5 0,0 3 0,1-2 0,1-1-1093,5-6 1,1-1 0,0-1 682,0 1 0,0 0 1,-3 1-1,4-9 1,-3 2-1,-6 5 0,-1 0 1</inkml:trace>
  <inkml:trace contextRef="#ctx0" brushRef="#br0" timeOffset="51554">11070 8830 24575,'-7'2'0,"-5"23"0,2 16 0,0 8 0,3-9 0,0 0 0,0-6 0,-1 2 0,5-6 0,8 7 0,22-38 0,-3-16 0,1-6-1639,10-4 1,2-3 1519,-11 4 0,-1-1 0,1 0 119,-1 3 0,0 1 0,-1 1 0,7-8 0,-2 3 421,-8 10 1,-2 1-422,3-2 0,-7 16 0,-6 9 0,-1-4 0,-1 4 0</inkml:trace>
  <inkml:trace contextRef="#ctx0" brushRef="#br0" timeOffset="52069">11069 9383 24575,'13'11'0,"1"11"0,-2 14 0,-4-12 0,-1 2 0,0 2 0,-1 0 0,0 3 0,0-1 0,-1-1 0,-1-1 0,-1 12 0,-1-23 0,-2-41 0,0 0 0,0-3 0,0-9 0,0-1 0,2-1 0,3 1 0,9-6 0,3 3 0,-3 14 0,3 3 0,6-2 0,3 5 0,19 9 0,-15 12 0,5 16 0,-22 9 0,-8 12 0,-4 5 0,-3-8 0,-4-1-421,-1 6 0,-2-1 421,-1-11 0,-3-6 0,-9-8 0,-2-4 0,-11-35 0,24 0 0,2-5 0,-3-13 0,0 0 0</inkml:trace>
  <inkml:trace contextRef="#ctx0" brushRef="#br0" timeOffset="52877">11921 9515 24575,'0'17'0,"1"17"0,-8-9 0,-1 2 0,-2 7 0,1 1 0</inkml:trace>
  <inkml:trace contextRef="#ctx0" brushRef="#br0" timeOffset="57218">12581 8641 24575,'-5'-2'0,"1"1"0,2 1 0,1 7 0,1 2 0,2 3 0,1-1 0,-1-7 0,5 3 0,-5 4 0,2 7 0,-4 5 0</inkml:trace>
  <inkml:trace contextRef="#ctx0" brushRef="#br0" timeOffset="57461">13035 8474 24575,'-7'0'0,"-3"12"0,-3 5 0,-11 23 0,8-16 0,-3 3 0,-6 6 0,-3 3 0,0-1 0,5-8 0,0-3 0,-2 2 0,-8 10 0,-1 1 0,1-1 0</inkml:trace>
  <inkml:trace contextRef="#ctx0" brushRef="#br0" timeOffset="57677">12452 8983 24575,'26'-17'0,"-5"2"0,3-1 0,13-4 0,3-2-1093,-8 3 1,2-3 0,0 1 933,3 1 0,0 1 0,0 0 159,-1-1 0,0-1 0,-1 1 0,-1 5 0,-1 0 0,-1 2 0,10-5 0,0 1 0</inkml:trace>
  <inkml:trace contextRef="#ctx0" brushRef="#br0" timeOffset="57930">12179 9605 24575,'-28'0'0,"48"-9"0,14-4 0,4-4 0,4-4-820,-5 5 1,4-1 0,2-1 0,-1-2-1,-2-1 1,-1-2 0,1-1 0,0 1-1,0 0 1,1 0 0,0-1 0,-2 1 996,-1 0 0,-1 0 0,-1 0 1,0 0-1,5-3 0,-1 2 1,-2-1-1,-6 2 0,1 1 1,0-1-1</inkml:trace>
  <inkml:trace contextRef="#ctx0" brushRef="#br0" timeOffset="58153">12730 9202 24575,'-12'9'0,"5"21"0,3 3 0,4 13 0,3 4 0,-1-7 0,1-8 0,-1-5 0</inkml:trace>
  <inkml:trace contextRef="#ctx0" brushRef="#br0" timeOffset="58366">12912 8892 24575,'5'48'0,"-3"-20"0,1 3 0,-1 11 0,-1 4-1093,0-11 1,0 0 0,0 1 166,-1 2 1,0 0-1,0 1 926,0 2 0,0 0 0,0 0 0,0 1 0,0 1 0,0 1 0,0-2 0,0 3 0,0-1 0,0-3 0,0-5 0,0-4 0,0 2 0,0 6 0,0 0 0,0-1 0</inkml:trace>
  <inkml:trace contextRef="#ctx0" brushRef="#br0" timeOffset="58927">13412 8805 24575,'27'-8'0,"-1"0"0,20-7 0,0 7 0,2 2 0,-17 1 0,-2 3 0,18 18 0,-34 18 0,-9 9 0,-7 1 0,-6 3-1093,0-5 1,-4 3 0,-1-2 623,-2-4 1,-1-3-1,-1 0 469,2-6 0,0-1 0,0 0-123,-5 12 0,0-2 123,6-7 0,0-2 0,-7 14 0,5-7 0</inkml:trace>
  <inkml:trace contextRef="#ctx0" brushRef="#br0" timeOffset="59119">13515 9184 24575,'9'24'0,"-1"0"0,0 2 0,1-1 0,18 15 0,-14-13 0,1 0 0,2-4 0,0-1 0,-1 6 0,-1-1 0,11 6 0,-6-6 0</inkml:trace>
  <inkml:trace contextRef="#ctx0" brushRef="#br0" timeOffset="59254">13801 9145 24575,'22'22'0,"0"1"0,-2-4 0,0-2 0,10-1 0</inkml:trace>
  <inkml:trace contextRef="#ctx0" brushRef="#br0" timeOffset="59633">14193 8958 24575,'36'-11'0,"-9"-1"0,4-3 0,1 4 0,4 0 0,-2-3 0,0-3 0,-1-3 0,0 0 0,-1 2 0,-1 0 0,0 0 0</inkml:trace>
  <inkml:trace contextRef="#ctx0" brushRef="#br0" timeOffset="59877">15305 8304 24575,'0'45'0,"-1"-8"0,2-5 0,0 2 0,-1 14 0</inkml:trace>
  <inkml:trace contextRef="#ctx0" brushRef="#br0" timeOffset="60045">14985 8770 24575,'0'22'0,"3"1"0,4 5 0,2-13 0,2 0 0</inkml:trace>
  <inkml:trace contextRef="#ctx0" brushRef="#br0" timeOffset="60213">15019 8711 24575,'34'-10'0,"-12"2"0,4-2 0,11-3 0,3-1-1093,-10 3 1,1-2 0,1 1 801,3 1 1,0 1 0,-1-1 0,10-6-1,-1 1 1,-3 3 0,0 0 0</inkml:trace>
  <inkml:trace contextRef="#ctx0" brushRef="#br0" timeOffset="60605">15102 9070 24575,'14'-19'0,"19"-14"0,-10 8 0,2-1 0,2 4 0,0 1 0,-5 3 0,-2 2 0,4 6 0,-14 53 0,-16 5-289,1-5 1,-1 4 288,-2 3 0,0-2-602,4-10 1,0-1 601,1 1 0,1-3 0,2 3 0,0-20 0,6-11 0,14-22 0,5-11 0,-4 8 0,1-3-610,1-2 0,2-4 1,-1 2 609,4-3 0,-3 0 0,-6-1 0,-2 1 91,6-13 0,-15 5 1,-8 12-1</inkml:trace>
  <inkml:trace contextRef="#ctx0" brushRef="#br0" timeOffset="60802">15056 9240 24575,'-23'34'0,"0"0"0,0 1 0,-8 2 0,8-1 0,17-6 0,5-2 0,-1 3 0,2-5 0,0 0 0,0 6 0,8-11 0,2-12 0</inkml:trace>
  <inkml:trace contextRef="#ctx0" brushRef="#br0" timeOffset="60930">15035 9464 24575,'49'4'0,"0"0"0,-1 1 0,1-1 0,0 0 0,0 1 0,0-1 0,0 0 0,-1 0 0,2 0 0,1 0 0,0-1 0,-1 1 0,-2-1 0,-1-1 0,-4 0 0,-3-2 0,2-2 0,0 0 0,0 0 0,0 0 0</inkml:trace>
  <inkml:trace contextRef="#ctx0" brushRef="#br0" timeOffset="61305">16549 8242 24575,'39'23'0,"-2"6"0,-9-14 0,-5 2 0</inkml:trace>
  <inkml:trace contextRef="#ctx0" brushRef="#br0" timeOffset="61852">16207 8717 24575,'23'-11'0,"0"-1"0,15-4 0,-7 7 0,-17 16 0,-11 17 0,-13 2 0,-3 2 0,2 16 0,-2-17 0,3-3 0,9-2 0,17-6 0,13-3 0,-6-5 0,3 0 0,2-1 0,2 1 0,2 2 0,0 1 0,1 3 0,-1 0 0,-3-1 0,-2 1-257,-5 7 0,-4 2 257,3 17 0,-16-14 0,-5 3 0,-8 0 0,-5 0 0,-2 2 0,-2-1 0,-12 4 0,-3-1-913,1-6 0,0-1 913,-1-1 0,-1-3 0,5-8 0,0-2 0,-19 1 0,23-39 0,5-10 0,-2-9 0,9 1 0,10-1 0,16 19 0,6 4 0,19-1 0,-7 13 0,3 3 0,-4 4 0,0 2 233,-1 0 1,-1 1-234,0 0 0,-1 0 0,18 8 0,-9 1 0,-9-9 0,-5-5 0</inkml:trace>
  <inkml:trace contextRef="#ctx0" brushRef="#br0" timeOffset="61993">16639 8845 24575,'36'2'0,"1"-1"0</inkml:trace>
  <inkml:trace contextRef="#ctx0" brushRef="#br0" timeOffset="62202">17028 8386 24575,'26'12'0,"8"-4"0,5-3 0</inkml:trace>
  <inkml:trace contextRef="#ctx0" brushRef="#br0" timeOffset="62706">17229 8487 24575,'0'43'0,"-1"0"0,1-1 0,-1 1 0,0 9 0,1-1 0,2-11 0,7-3 0,0-15 0,-6-12 0,1-10 0,-4 4 0,2 3 0,-2 15 0,1 16 0,-4-10 0,-2 3 0,-2-1 0,-2 0 0,-3 4 0,-4-2 0,-8 2 0,-3-4 0,6-9 0,-2-3 0,-6 3 0,-3-4 0,-10-11 0,-1-8 0,8-6 0,1-4 0,-9-6 0,5-6 0,17-5 0,8-4 0,6 4 0,6 1 0,18-7 0,20 20 0,-11 18 0,2 5 0,6 2 0,1 4-1402,3 7 1,0 5 1401,-10-6 0,1 2 0,-1 0 0,-2 0 0,0 1 0,3 0-404,1 0 0,3 0 0,0 0 0,-3-2 404,10 8 0,-1-3 0,-6-7 0,2 0 0,-6-4 0,11 2 0,-24-13 0,-6-30 0,-10-11 0</inkml:trace>
  <inkml:trace contextRef="#ctx0" brushRef="#br0" timeOffset="63029">18148 8126 24575,'37'11'0,"-11"2"0,5 14 0,-16-2 0</inkml:trace>
  <inkml:trace contextRef="#ctx0" brushRef="#br0" timeOffset="63598">17978 8456 24575,'29'-4'0,"-1"0"0,-1-1 0,-2 1 0,17-6 0,-15 3 0,-14 12 0,-14 21 0,-18 13 0,-7 4 0,9-11 0,0 0 0,-1-2 0,-2 2 0,4-7 0,3-1 0,15-14 0,14-11 0,-5 0 0,-2 2 0,-8 15 0,-11 15 0,-4 12 0,-1 0 0,3-18 0,13-12 0,36-31 0,2-9-276,-6 2 0,0-3 276,-8 3 0,-3 0 0,-4 0 0,-2 1 0,6-13 0,-11 20 0,-6 13 0,-4 25 0,-1-1 0,0 15 0,0-9 138,6 9 0,1-11 0,7 1 0</inkml:trace>
  <inkml:trace contextRef="#ctx0" brushRef="#br0" timeOffset="63885">17532 8771 24575,'38'-8'0,"-6"1"0,-8 6 0,-5 13 0,-10 10 0,1 24 0,-4-3 0,10-2 0,8-26 0,7-7 0,0-7 0,2-6-69,-1-2 0,2-4 0,0-3 1,-1-4-1,0-3 0,-1-1 0,1-6 1,0 0-1,0 0 0</inkml:trace>
  <inkml:trace contextRef="#ctx0" brushRef="#br0" timeOffset="64024">18445 8485 24575,'20'30'0,"0"0"0,-3-5 0,0-6 0,18-13 0</inkml:trace>
  <inkml:trace contextRef="#ctx0" brushRef="#br0" timeOffset="64272">17608 9421 24575,'-21'8'0,"23"-1"0,18-8 0,12-5 0,1-3 0,7-3 0,1-1 0,-1 0-1093,7 0 1,-2 0 0,3-1 272,-2-3 1,4-1 0,-2-1 0,-5 3 183,-5 2 1,-4 2 0,-2 0 1102,5-3 0,-4 2 1,7-1-1,-21 6 1</inkml:trace>
  <inkml:trace contextRef="#ctx0" brushRef="#br0" timeOffset="64456">18132 9002 24575,'0'48'0,"-1"-21"0,2 1 0,0 15 0,2 3-1093,-1-13 1,0 1 0,1 1-1,3 5 1,1 3 0,0 0 1081,-1 3 1,0 1 0,0 0-1,0-10 1,-1 0 0,1 0-1,-1 0 1,-1 1 0,0 0 0,0 0-1,0 0 1</inkml:trace>
  <inkml:trace contextRef="#ctx0" brushRef="#br0" timeOffset="65901">18837 8748 24575,'-3'31'0,"0"0"0,-1 2 0,-1 0 0,-3 13 0,-1 2 0,3-14 0,0 0 0,1-1 0,-2 17 0,3-3 0,4-9 0,5-4 0,19 6 0,20-30 0,-14-13 0,2-5 0,-1-5 0,2-4 0,-3 0 0,3-5 0,-2-2 0,7-8 0,-6 1 0,-13 0 0,-12 8 0,-18 14 0,-11 1 0,-12 7 0,-5 2 0,10-1 0,0 0 0,-11 0 0,3-1 0,7 1 0,17 0 0,13 0 0,35-13 0,-9 6 0,5-1 0,2-2 0,7-3 0,0 0 0,-1 1-1093,3 1 1,-1 1 0,2-1 884,-2-1 0,2-2 0,-1 1 0,-3 1 208,-4 2 0,-3 2 0,-2-1-155,5-3 0,-3 1 155,9-3 0,-25 5 0,-15-6 0,-19 2 0,-7 0 0,3 1 0,-2 2 0,-16-2 0,-3 2 1638,10 6 0,1 4-1260,4 5 0,1 1-378,-16 9 0,20 21 0,14-11 0,3 1 0,3 2 0,3 2 0,-1 8 0,2 1 0,2-7 0,3 1 193,-1 8 1,7 0-194,12-7 0,7-4 0,-4-5 0,3-4-336,12-3 0,3-10 336,-5-15 0,0-7 0,0 0 0,-1-4 0,-11-3 0,-2-4 0,0-1 0,-2-1 0,1 0 0,0 0 0</inkml:trace>
  <inkml:trace contextRef="#ctx0" brushRef="#br0" timeOffset="66440">20677 8028 24575,'30'8'0,"-8"2"0,10 8 0,-20 6 0,-10 5 0</inkml:trace>
  <inkml:trace contextRef="#ctx0" brushRef="#br0" timeOffset="66656">20306 8327 24575,'0'9'0,"0"2"0,4 11 0,6 3 0,4 15 0,-6-11 0,-1 1 0,2 15 0,-7-15 0,0 0 0</inkml:trace>
  <inkml:trace contextRef="#ctx0" brushRef="#br0" timeOffset="66825">20413 8351 24575,'48'-4'0,"1"-1"0,0 1 0,0-1 0,-2 1 0,1-1 0,-2 1 0,-4-1 0,-5 1 0,-2 0 0,-1 1 0,15-1 0,-2 0 0,-10 1 0,-2 1 0,-8 0 0,0 1 0</inkml:trace>
  <inkml:trace contextRef="#ctx0" brushRef="#br0" timeOffset="67154">20609 8529 24575,'-34'14'0,"1"10"0,6 7 0,5 1 0,13-7 0,5 1 0,21-15 0,14-6 0,-6-10 0,2-3 0,0-1 0,1 0 0,7 1 0,-1 1 0,8 0 0,1 4 0,-26 3 0,-3 0 0,-5 0 0,0 2 0,-5-2 0,-2 1 0</inkml:trace>
  <inkml:trace contextRef="#ctx0" brushRef="#br0" timeOffset="67449">20072 9340 24575,'38'-20'0,"1"0"0,0 0 0,0 1 0,-1 1 0,0 0 0,1 2 0,1-1 0,0 0 0,3 0 0,0 0 0,0 2 0,-4 2-1093,10 0 1,-3 3 0,1 0 272,-4-3 1,2-1 0,-3 3 0,-5 9 1142,0 17 0,-8 9-323,-5 19 0,-24-3 0,-13 3 0,-7-10 0,-9 0 0,0-3 0,6-5 0,0-1 0,-3-3 0,-6 2 0,-2-2 0,1-5 0,1-6 0,0 0 0</inkml:trace>
  <inkml:trace contextRef="#ctx0" brushRef="#br0" timeOffset="67616">20678 8813 24575,'-20'46'0,"0"-1"0,0 0 0,0 0 0,1-3 0,1-1 0,1 0 0,3-2 0,2 2 0,4-2 0,0 0 0,2-5 0,1-1 0,1-1 0,1 14 0,0 0 0</inkml:trace>
  <inkml:trace contextRef="#ctx0" brushRef="#br0" timeOffset="67880">21681 8208 24575,'-4'3'0,"1"1"0,2 15 0,1 4 0,4 21 0,1-6 0,0 5 0,-1-19 0,-4-6 0</inkml:trace>
  <inkml:trace contextRef="#ctx0" brushRef="#br0" timeOffset="68021">21711 8219 24575,'13'23'0,"-1"0"0,13 13 0</inkml:trace>
  <inkml:trace contextRef="#ctx0" brushRef="#br0" timeOffset="68180">22053 8076 24575,'-14'21'0,"1"2"0,7 5 0,1 4 0,-6 14 0,-4-9 0,-10 5 0</inkml:trace>
  <inkml:trace contextRef="#ctx0" brushRef="#br0" timeOffset="68533">21039 8797 24575,'36'-6'0,"0"-1"0,1 0 0,4-4 0,1-2 0,2-1 0,-4-1 0,2 0 0,0-2 0,1 0-820,1-2 1,0-1 0,1-1 0,-1 1-1,1 1 1,-1 0 0,1 1 0,-2 0 261,-2 2 0,-1 1 0,0 0 1,-2 1 557,5-1 0,-1 2 0,-3 2 879,4-1 0,-10 7-879,-17 12 0,-40 15 0,-4-2 0,-5 2-183,-2 0 1,-3 3 182,9-4 0,-3 3 0,0 0 0,2-1 338,-4 2 0,2-2 0,-2 3-338,1 1 0,-1 1 0,0 1 0,1-2-17,-3 2 0,2-1 0,-1 1 17,1 1 0,-1 1 0,1 0 0,-1 0 0,0 1 0,1-1-24,3-4 1,0-1-1,3 1 24,3 3 0,2 1 0,2-4 0,0-8 0,4-1 0,-1 20 0</inkml:trace>
  <inkml:trace contextRef="#ctx0" brushRef="#br0" timeOffset="68720">21891 8756 24575,'28'10'0,"0"0"0,1 0 0,-1 1 0,-6 2 0,-1 1 0,16 9 0,-20 0 0,-12-6 0</inkml:trace>
  <inkml:trace contextRef="#ctx0" brushRef="#br0" timeOffset="68914">21630 8995 24575,'33'-5'0,"10"-7"0,-17 4 0,1-1 0,20-4 0,-19 5 0,-21 25 0,-16 5 0</inkml:trace>
  <inkml:trace contextRef="#ctx0" brushRef="#br0" timeOffset="69040">21577 9305 24575,'41'-26'0,"-1"1"0,1-1 0,0 1 0,-1 0 0,1-1 0,0 0 0,-1 0 0,0 0 0,1 1 0,-1-1 0</inkml:trace>
  <inkml:trace contextRef="#ctx0" brushRef="#br0" timeOffset="69245">21889 8600 24575,'0'27'0,"-1"-1"0,1 5 0,0 2 0,-1 11 0,-1 3-1093,1-8 1,0 2 0,0 1-1,0 0 1,-1 0 0,1 3 919,0-6 1,0 1 0,1 1 0,-1 2 232,0-1 0,0 2 1,0 1-1,0-1 0,1-3 1,-1 10-1,1-4 0,0 2 1,-1-4-1,1-1 1,-1 1-1,0 0 0</inkml:trace>
  <inkml:trace contextRef="#ctx0" brushRef="#br0" timeOffset="70531">22806 8331 24575,'22'14'0,"6"0"0,2 2 0,-1-1 0</inkml:trace>
  <inkml:trace contextRef="#ctx0" brushRef="#br0" timeOffset="70725">22272 8537 24575,'27'0'0,"-1"1"0,9-1 0,5 0 0,-1-4 0,4-3 0,1 1-1093,2-1 1,0 1 0,1-2 764,1-3 0,0 0 0,-2 0 1,-6 1-1,-1 0 0,-2 0 1,-4 3-1,0-1 0,1 0 1</inkml:trace>
  <inkml:trace contextRef="#ctx0" brushRef="#br0" timeOffset="71629">22726 8760 24575,'-7'45'0,"3"-1"0,7-8 0,2 3-1639,2-3 1,2 0 1443,0 2 1,1 2 194,0 6 0,-2 0 0,-3-4 0,-1 0 0,-1 5 0,-3 0 0,-3-8 0,-2-2 0,2-1 0,-7-4-117,-24-11 1,-7-12 116,-6-19 0,3-8 0,4-7 0,20-4 0,6-2 0,5 6 0,2 1 639,-1-24-639,26 7 0,4 15 0,10-4 0,3-1 0,-3 2 0,0 0 0,0 2 0,3-2-656,-1 3 1,3-3-1,2 0 1,0 0 0,-3 4 222,6-5 1,-2 4 0,1 0 432,2 0 0,0 1 0,0 1 434,0 3 1,-1 2 0,2-1-435,-8 5 0,1-1 0,0 1 0,-5 2 0,8-3 0,-4 3 429,5-2 1,-12 3-430,-27 9 224,-5-6-224,-21-24 0,-1 0 1638,4 10 0,-2 0 524,-10-2-2153,11 13-9,3 7 0,5 18 0,-9 17 0,9-3 0,-2 7-820,2-1 1,-2 6 0,1 2 0,0-3 265,-2 3 1,1-2-1,-1 3 554,4-4 0,-1 3 0,0 1 0,1-1 0,1-4 0,-2 5 0,1-4 0,2 0-612,1 3 0,1-1 0,1-1 612,1 4 0,2-3 0,2-9 0,1-4 0,6 6 0,11-20 0,18-45 0,-12 0 0,0-5 204,-3 2 1,-1-4-1,-1-1-204,0-6 0,-3-1 0,0 0 0,0 5 0,-1 0 0,-2 2 589,0-9 0,-1 5-589,0 17 0,-2 5 0,-3 5 0,1 37 0,-4 16 0,-3-1 0,4 6-1085,6 3 1,5 5 0,0-2 1084,-3-8 0,0 0 0,2 0 0,3-3 0,1 3 0,3-3 0,2-5 478,6-3 0,4-6 0,0-3-478,6 0 0,1-9-362,10-15 0,-4-13 362,-13-7 0,-7-6 0,-3-13 0,-5-4 0,-8 16 0,-2-2 0,-2 0 0,-2-7 0,-3-1 0,-1-1 0,-1-2 0,0 0 0,1 0 0</inkml:trace>
  <inkml:trace contextRef="#ctx0" brushRef="#br0" timeOffset="71788">23630 8271 24575,'28'9'0,"10"2"0,-12 2 0,1 2 0,0 1 0,1-1 0</inkml:trace>
  <inkml:trace contextRef="#ctx0" brushRef="#br0" timeOffset="72048">24542 7965 24575,'36'18'0,"-8"-9"0,0 7 0</inkml:trace>
  <inkml:trace contextRef="#ctx0" brushRef="#br0" timeOffset="72246">24087 8341 24575,'33'-8'0,"0"-1"0,0 0 0,4 1 0,1-1 0,0-1 0,7-6 0,2-2 0,0 2-1093,1 5 1,0 1 0,1 1-1,0-1 1,0 0 0,0 2 933,-5 5 1,1 1 0,-3 1 0,-7-2-1,-2 1 1,0 1 0,11 0 0,0 1-1</inkml:trace>
  <inkml:trace contextRef="#ctx0" brushRef="#br0" timeOffset="72582">24449 8634 24575,'20'-22'0,"14"-12"0,-5 11 0,3 0-1578,-1-1 0,2 1 1578,0 4 0,0 3 0,-4 5 0,-1 4 407,-2 0 1,-1 4-408,16 9 0,-15 22 0,-28 14 0,-11-11 0,-7 1-876,-11 0 1,-7-2 875,-2-2 0,-4-4 0,10-10 0,-2-2 0,4-6 0,3-9 0,2-5 0,0-8 0,0 1 0</inkml:trace>
  <inkml:trace contextRef="#ctx0" brushRef="#br0" timeOffset="72938">24319 8810 24575,'-12'26'0,"4"-3"0,1 5 0,-1 12 0,2 7-820,1-9 1,-1 6 0,2 1 0,-1-2-274,1 4 1,1-1 0,0 2 477,0-4 0,0 3 0,0-1 0,1-4 683,1-2 0,0-2 1,1-2-69,-2 10 0,1-3 352,1-5 0,-1-5 1,-6 1-1,1-15 1</inkml:trace>
  <inkml:trace contextRef="#ctx0" brushRef="#br0" timeOffset="73565">24157 8940 24575,'19'0'0,"23"-11"0,-6-1 0,6-2-820,-2 2 1,5-2 0,2-1 0,-3 2-274,3-1 1,-2 0 0,2 0 508,-9 4 0,2-1 0,0 0 0,0 1 0,-4 1 1371,4 0 0,-3 1 1,1 2-788,3 1 0,0 0 0,-4 2 0,1-1 0,-4 1 752,2 2 0,-5 2-752,-11 0 0,-12 2 0,-5-2 3276,-2 2-1137,0 0-1946,-1 17-193,-4 23 0,1-11 0,0 9 0,-1 4 0,0 0 0,0-4-1093,-1 4 1,0-2 0,0 3 758,0-1 0,0 5 0,-1 2 0,0-3 0,1-7 334,1-6 0,-1-4 0,0-1-596,-6 19 1,-1-4 595,4-16 0,0-2 0,-3 1 0,0-5 0,-2-3 0,-4-7 0,3-10 819,-11-5 0,3-28 0,-6-11 0</inkml:trace>
  <inkml:trace contextRef="#ctx0" brushRef="#br0" timeOffset="74013">24503 8960 24575,'-7'6'0,"2"9"0,3 16 0,2 14 0,0-19 0,1 2 0,-1 4 0,0 0 0,0-2 0,1 1 0,-1 3 0,0-2 0,0-3 0,3-75 0,4 16 0,5-3 0,3-11 0,3-4 0,2 6 0,3 11 0,3 6 0,2 4 0,4 2 0,-4 8 0,13 18 0,-15 14 0,-6 7 0,-17-2 0,-7 3-1104,-3 18 0,-7 1 1104,-6-10 0,-5-3 0,-1 1 0,-2-4 0,-3-4 0,0-5 0,-8 2 0,3-39 0,38-11 0,7-7 0,0-14 0,0 0 0</inkml:trace>
  <inkml:trace contextRef="#ctx0" brushRef="#br0" timeOffset="74372">25337 9949 24575,'-2'6'0,"-21"0"0,-6-4 0</inkml:trace>
  <inkml:trace contextRef="#ctx0" brushRef="#br0" timeOffset="178491">14935 6126 24575,'4'14'0,"1"5"0,1 12 0,3 11 0,-2-9 0,1 1 0,-3-20 0,0-7 0,-4-5 0,9-2 0,10-33 0,2 10 0,-8-2 0,-1-2 0,4-4 0,-3 3 0,0 5 0,-3 9 0,-2 4 0,-1 5 0,1-1 0,1 1 0,3 2 0,-5 1 0,0 2 0,-2 0 0,1 0 0,4 18 0,-2-6 0,2 17 0,-2-11 0,-2 2 0,3-5 0,-5 1 0,4-5 0,0 0 0,-1-5 0,2-1 0,-5-4 0,17-5 0,-7-1 0,14-5 0,-8 0 0,-9 3 0,3 6 0,-9 11 0,5 5 0,2 7 0,0-7 0,1 3 0,1-11 0,3 1 0,-4-6 0,8-2 0,7-14 0,1-4 0,-10 4 0,0-2 0,9-8 0,-6 6 0,-7 8 0,-9 5 0,0 4 0,-4 6 0,2 4 0,0 6 0,2-1 0,-3-1 0,2-6 0,-1-2 0,1 0 0,6-5 0,2 3 0,8-3 0,4 2 0,5-2 0,-1-3 0,-1-1 0,-11-5 0,-3-1 0</inkml:trace>
  <inkml:trace contextRef="#ctx0" brushRef="#br0" timeOffset="184779">21299 4971 24575,'5'-2'0,"12"-3"0,21 4 0,-11-4 0,4 0 0,1 2 0,4 0 0,0-1-1639,10-5 1,2-1 1500,-8 5 1,1 0 0,-2-1 137,7-5 0,-2-1 67,-9 4 1,0 2 0,-2-2-68,0 0 0,-2-2 0,4-3 0,-5-1 0,-7-5 0</inkml:trace>
  <inkml:trace contextRef="#ctx0" brushRef="#br0" timeOffset="185088">21734 4922 24575,'-5'-2'0,"2"17"0,-1 25 0,1-4 0,-1 4-939,-1 4 0,0 2 939,-2 2 0,-1 0 0,2-12 0,-1-1 0,1-1 0,-1 3 0,0-1 258,-3 12 1,2-3-259,2-4 0,1-6 0,5-26 0</inkml:trace>
  <inkml:trace contextRef="#ctx0" brushRef="#br0" timeOffset="185500">22437 4784 24575,'-16'-3'0,"5"1"0,2 2 0,-3 2 0,-14 19 0,7 0 0,-1 4 0,-1 3 0,1 3-996,-1 6 0,2 1 996,5-8 0,2-1 21,3-2 1,3 0-22,-3 19 0,9-11 0,5 0 0,9-5 0,9-2 0,12-11 0,4-7 0</inkml:trace>
  <inkml:trace contextRef="#ctx0" brushRef="#br0" timeOffset="186035">22687 4981 24575,'-13'25'0,"0"8"0,-4 8 0,5-13 0,0 1 0,-7 15 0,7-20 0,1-2 0,-2-2 0,10-18 0,17-38 0,-1 8 0,4-4 0,-1 1 0,6-7 0,1-1-570,-4 5 0,2-1 1,-2 4 569,-1 9 0,-1 3 0,10-13 0,-9 14 0,-8 11 0,-5 19 0,-2 11 0,-1 19 0,-1-5 0,-1 2 0,0-11 0,0 0 854,0 10 1,0-1-855,0 5 0,0 2 0,0-18 0,0 1 0,1-21 0,-1 1 0,2-4 0,-2-2 0</inkml:trace>
  <inkml:trace contextRef="#ctx0" brushRef="#br0" timeOffset="186681">22956 4726 24575,'0'-3'0,"0"-2"0,8 5 0,10 13 0,4 6 0,-3 0 0,0 2-1202,12 15 1,-2 3 1201,-10-6 0,-4 2 0,-5-1 0,-2 0-275,-2-2 1,-3-1 274,-8 2 0,-3 0 0,-2-3 0,-2-2-342,-5 1 1,-3-2 341,2-6 0,-1-3 0,-12 8 0,7-9 413,12-13 0,7-17 0,8-12 1</inkml:trace>
  <inkml:trace contextRef="#ctx0" brushRef="#br0" timeOffset="186980">23515 4868 24575,'8'0'0,"13"0"0,15 0 0,0 0 0,-8 0 0,-10 1 0</inkml:trace>
  <inkml:trace contextRef="#ctx0" brushRef="#br0" timeOffset="187147">23357 5183 24575,'31'-4'0,"1"0"0,-1 1 0,1-2 0,5-2 0,0-2 0,-4-1 0,0-2 0,-1 0 0,0 0 0</inkml:trace>
  <inkml:trace contextRef="#ctx0" brushRef="#br0" timeOffset="188003">24243 4654 24575,'-4'-1'0,"1"-2"0,17 0 0,12 0 0,22 1 0,-23 1 0,1 2 0,20 6 0,-14 8 0,-16 14 0,-20 1 0,-7 3-583,-7 2 1,-3 1 582,3-5 0,-2 0 0,-2-1-914,-11 8 1,-1-3 913,7-4 0,1-3 0,-9 1 0,18-9 0,16-15 0,17 3 1054,17 5-1054,-7-9 0,2 0 0,5 1 0,1-2 276,1-2 1,1-2 0,1-2 0,0-2 0,0 0 0,0 0 0</inkml:trace>
  <inkml:trace contextRef="#ctx0" brushRef="#br0" timeOffset="188256">24763 4501 24575,'24'0'0,"14"0"0,-8 0 0,4 0-1639,6 0 1,2 0 1086,4 0 1,1 0 551,-1 0 0,-1 0 0,-5-1 0,-2 1 0,-6-1 0,1 0 0</inkml:trace>
  <inkml:trace contextRef="#ctx0" brushRef="#br0" timeOffset="188499">25013 4545 24575,'-23'39'0,"13"-16"0,1 5 0,2 5 0,0 7 0,1 2 0,1-4-856,1-2 0,1-3 1,-1 4 855,0 9 0,-1 4 0,1 1 0,0-8-715,3 0 1,0-3 714,-1-5 0,1 1 0,-3-6 0,-8 6 0,-4-10 0</inkml:trace>
  <inkml:trace contextRef="#ctx0" brushRef="#br0" timeOffset="188927">25762 4476 24575,'-30'0'0,"0"-1"0,1 1 0,3 3 0,-16 17 0,17-1 0,1 7 0,2 9 0,2 7 0,3-2-1093,4-7 1,1-2 0,2 2 525,-2 8 0,2 1 0,5-3 567,6 0 0,5-5 192,2-8 0,3-2-192,4 5 0,4-3 148,1-9 1,3-4 0,2-1 0,2-4 0,-1-8 0,0 1 0</inkml:trace>
  <inkml:trace contextRef="#ctx0" brushRef="#br0" timeOffset="189295">25762 4820 24575,'37'0'0,"13"-2"0,-18 2 0,4-1-760,0-1 1,3-2 0,-2 2 759,4 1 0,0 0 146,7-2 0,-5 0 0,-12 3 0,-17 0 0</inkml:trace>
  <inkml:trace contextRef="#ctx0" brushRef="#br0" timeOffset="189620">25763 5077 24575,'31'0'0,"0"0"0,2-1 0,-2 1 0,-4 0 0,-1 0 0,0-1 0,-2 1 0,15 0 0,-17 4 0,-15 5 0,-22 15 0,-18 6 0,12-11 0,-2-1 0,-17 9 0,19-11 0,16-9 0,43-4 0,7-2-365,-5-5 0,2-3 365,-4 1 0,0-4 0,-4-5 0,-1-3 0,-1 1 0,0 1 0</inkml:trace>
  <inkml:trace contextRef="#ctx0" brushRef="#br0" timeOffset="190071">26032 4252 24575,'-14'21'0,"0"11"0,0 15 0,7-19 0,0 2 0,1-1 0,0 0 0,-4 19 0,5-31 0,18-51 0,10-21 0,-4 14 0,2-2 0,-6 10 0,2-3 0,0 0 0,2 6 0,12-6 0,-1 9 0,5-1 0,-1 24 0,-20 31 0,-3 14 0,-7-13 0,0 0 0,-2 1 0,0-2 0,0 0 0,-1-2 0,2 22 0,-1-10 0,7-16 0,1-9 0</inkml:trace>
  <inkml:trace contextRef="#ctx0" brushRef="#br0" timeOffset="190339">26577 4324 24575,'29'26'0,"-13"-8"0,1 2 0,1 2 0,0 4 0,-2 5 0,0 4 0,-2-1-1639,-1 3 1,-3 1 1172,-3 2 1,-2 3 0,-7-3 465,-6-7 0,-6-3 0,-3 1 0,-5 6 0,-3 0 0,-4-1 0,2-9 0,-2-1 0,-1-1 0,-2 0 0,-2 1 0,-1 0 0,0 0 0,1 0 0</inkml:trace>
  <inkml:trace contextRef="#ctx0" brushRef="#br0" timeOffset="190737">27038 4896 24575,'29'0'0,"0"0"0,5-1 0,1-1 0,8-2 0,3-1-1639,3 2 1,0-1 1439,-4-4 0,-2 0 0,-5 4 1,-3 0-1,-8-2 0,1 0 1</inkml:trace>
  <inkml:trace contextRef="#ctx0" brushRef="#br0" timeOffset="190947">27320 4524 24575,'-9'11'0,"2"16"0,0-2 0,-1 4 0,-1 12 0,-1 7 0,0-2-1093,0-9 1,1-2 0,-2 3 1001,0 2 1,-1 3 0,1 0-1,0-5 1,-1 12 0,1-3-1,0 1 1,-1 1 0</inkml:trace>
  <inkml:trace contextRef="#ctx0" brushRef="#br0" timeOffset="191343">28201 4603 24575,'-32'-9'0,"-4"3"0,1 3 0,-9 3 0,20 10 0,1 3 0,0-4 0,1 4 0,-6 24 0,6 5 0,11-17 0,2 2 0,-3 16 0,6-1 0,10 1 0,10 4 0,19-23 0,-9-14 0,2-2 0,10-4 0,1-3 0,4-2 0,-1 0 0</inkml:trace>
  <inkml:trace contextRef="#ctx0" brushRef="#br0" timeOffset="191864">28592 4582 24575,'-11'24'0,"1"3"0,1-2 0,0 3-838,0-4 1,-1 1 837,1 5 0,-1-1 0,-1-1 0,1-1 543,-5 15-543,4-10 277,5-20-277,17-39 0,8-17 0,-3 11 0,1-1-894,3-5 1,1-4-1,1 4 894,4-2 0,0 4 0,-3 8 0,0 4 738,14-8-738,-10 17 0,-8 10 0,-3 26 0,-7 3 0,-1 20 0,-6-8 0,-2 2 0,-3-8 0,-1 1 0,2 13 0,-1 0 1399,-1-17 0,1 0-1399,0 10 0,5-1 0,10 3 0,-2-11 0,3-1-1052,26 5 1052,-10-16 0,2-3 0,1-1 0,2-3 0,6-1 0,0 0 0</inkml:trace>
  <inkml:trace contextRef="#ctx0" brushRef="#br0" timeOffset="193053">23658 6415 24575,'21'0'0,"13"0"0,14 0 0,-19 0 0,2-1 0,2 2 0,0-2 0,-3-4 0,0-2 0,1 0 0,-1 0 0</inkml:trace>
  <inkml:trace contextRef="#ctx0" brushRef="#br0" timeOffset="193235">23326 6749 24575,'29'0'0,"1"0"0,10-1 0,4-1 0,-3-2 0,4-2 0,0 0-127,-7 1 0,0 0 0,0-1 1,0 0-1,10-2 0,-1 1 1,-1-1-1,-1 2 0,-1-1 1,1 1-1</inkml:trace>
  <inkml:trace contextRef="#ctx0" brushRef="#br0" timeOffset="194163">24838 6177 24575,'-16'-11'0,"1"3"0,3 0 0,1 6 0,2-1 0,1 3 0,-22 15 0,11 9 0,0 6-584,-1-4 0,-1 3 0,2 2 584,0 6 0,2 3 0,1 1-1042,3 3 1,1 1 0,2-2 1041,3-5 0,2-2 0,1-1 0,3 10 0,4-4 0,4-7 0,6-6 0,9-12 0,4-6 0,6 3 0,3-6-615,12-14 0,3-8 615,-14 3 0,-1-2 0,2-6-331,-5-4 0,2-7 0,0-3 0,-1 0 0,-3 3 331,0 0 0,-2 2 0,-1 0 0,1-4 0,-2 0 0,1-3 0,-1-1 0,-2 0 0,-5 4 0,-3-1 0,-4 2 0,-4 1 0,-1-10 0,-10 3 666,-12 9 0,-8 4-666,-9 3 0,-6 5 0,6 9 0,-2 4 0,-1 0 0,-2 2 0,-2 1 0,1 3 0,0 2 0,1 2 0,1 3 0,-11 9 0,5 4 0,8 1 0,5 3 0,9 3 0,-1 1 0</inkml:trace>
  <inkml:trace contextRef="#ctx0" brushRef="#br0" timeOffset="194465">26056 5895 24575,'-25'0'0,"0"-1"0,-7 3 0,-3 5 0,2 7 0,-4 6 0,0 3 0,2 1-1093,-4 6 1,2 2 0,0 4 436,7-7 1,-3 3-1,1 2 1,2 0 0,5 1-128,4 5 0,4 2 1,2-1-1,3 0 783,-3 8 0,4-1 0,4 0-76,5-3 0,5 1 1,4-3 75,3-7 0,5-1 0,4-4 255,5-4 1,5-4 0,6-3-256,6-2 0,6-4 0,3-3 0,-3-3 0,-8-5 0,-1-3 0,1-1 0,2-1 0,2-2 0,-1 1 0,1 0 0,0-1 0,0 1 0</inkml:trace>
  <inkml:trace contextRef="#ctx0" brushRef="#br0" timeOffset="194932">26672 6176 24575,'-16'24'0,"0"16"0,2-2 0,-2 9 0,0-2-1093,3-9 1,1-1 0,-1 2 272,-1 0 1,-2 3 0,0-2 0,2-4 642,-3 6 1,2-6 1173,2-5 1,5-12-998,12-31 0,13-20 0,6-9-807,-3 8 0,3-1 0,1-1 807,-3 5 0,1-1 0,1 0 0,0 3 0,4-2 0,1 2 0,0 3-280,5 0 0,0 6 280,-10 9 0,-1 4 2874,9 2-2874,-13 31 0,-10 8 0,-5-3 0,-3 3 0,-5 0 0,-3 2 0,3-1 0,-2-1 0,-5 0 0,0 0 0,6-6 0,1-1 0,-4 9 819,8-15 0,3-13 0,0-7 0</inkml:trace>
  <inkml:trace contextRef="#ctx0" brushRef="#br0" timeOffset="195242">27545 5687 24575,'-18'33'0,"7"-10"0,0 4 0,-4 15 0,1 8-820,2-10 1,-1 5 0,0 0 0,1-1-274,0 2 1,1-2 0,0 1 401,0-2 1,-1 1-1,1 0 1,1-4 724,3-1 0,0-3 0,1-2-34,-2 12 0,0-2 358,2 0 1,0-2-359,2-5 0,1-2 0,-1 7 0,4-9 0</inkml:trace>
  <inkml:trace contextRef="#ctx0" brushRef="#br0" timeOffset="195563">27718 6407 24575,'-30'33'0,"9"2"0,8 6 0,14-8 0,21-13 0,19-9 0,-6-11 0,3-7-1547,4-8 0,0-5 1547,1 3 0,-3-4 0,-4-7 0,-3-1 363,-9 11 0,-3-2-363,-4-11 0,-5-1 0,-5-7 0,-7 12 0,-7 2 0,-16 12 0,-5 4 0,-12-2 0,11 6 0,2 4 0,6 12 0,17 0 0,10 10 0</inkml:trace>
  <inkml:trace contextRef="#ctx0" brushRef="#br0" timeOffset="196083">28591 6096 24575,'-26'-11'0,"-4"4"0,0 5 0,3 12 0,-1 4 0,6 3 0,1 2 0,-7 8 0,3 4-431,10-3 0,4 1 431,-1 18 212,19-11-212,14-17 0,16-12 0,-5-26 0,0-8 0,-8 9 0,-3-2 0,6-17 0,-4 6 0,-8 25 0,-8 33 0,-7 9 0,-2 7-454,1-6 1,1 1 0,-1 4 453,-2 3 0,0 3 0,-1 2 0,0-3-636,0-7 0,0-1 0,0 0 0,-2 1 636,0 8 0,-2 1 0,-1 0 0,0-5 0,-2-3 0,0-4 0,-4 1 0,-7 5 0,-3 0 0,0-3 0,0-2 0,-2-4 0,4-8 0,-3-1 0,0-8 0,-2-12 0,1-11 0,-11-18 0,2-11 0,12 4 0,4-4-484,2 4 0,0-2 0,8 0 484,12-5 0,9 2 0,3 4 0,6 3 0,10-1 0,6 3-356,-8 8 1,3 2 0,1 1 355,2-2 0,1 0 0,1 0 0,2-1 0,2-1 0,-1 1 0,0-2 0,0 1 0,1 0 0</inkml:trace>
  <inkml:trace contextRef="#ctx0" brushRef="#br0" timeOffset="196619">29005 5982 24575,'-26'31'0,"2"9"0,10-7 0,0 4-1093,3-2 1,0 2 0,1 0-111,-3 9 1,1 0 1202,3-10 0,0 1 0,0-4 846,1-4 1,2-5-847,-1 3 0,22-52 0,5-9 0,5-10 0,1 0-927,-3 9 0,0 0 0,1-1 927,2-3 0,0-3 0,1 1 0,-2 6 0,6-2 0,-2 5-116,-4 7 0,-3 4 116,3-2 2378,-9 14-2378,-11 8 0,3 19 0,-3 8 0,4 19 0,-5 3 1638,-3-22 0,-1 1-1137,1-1 0,-2 1-501,1 3 0,0 0 0,-2 13 346,1-2-346,-2-24 0,2-4 0,0-15 0,0 0 0</inkml:trace>
  <inkml:trace contextRef="#ctx0" brushRef="#br0" timeOffset="196947">29721 5704 24575,'13'18'0,"4"6"0,4 9 0,1 4 0,-4-5 0,1 1-1093,-2 1 1,0 2 0,0-2 365,0 5 1,-1-1 726,-3 2 0,-5 3 0,-5-5 0,-3 1 0,-5-1 0,-7 7 0,-7 0 0,6-13 0,-2 3 0,-2 0 0,-4-2 0,-9 2 0,-5-1 0,-2-2 0,1 0 0,7-3 0,0 0 0,0-1 0,-3-1 0,-2-2 0,-2 0 0,-2-1 0,0-2 0,2-1 0,0-4 0,0 1 0,0-1 0,0 1 0</inkml:trace>
  <inkml:trace contextRef="#ctx0" brushRef="#br0" timeOffset="205034">4526 12512 24575,'-10'-11'0,"5"-4"0,-4 7 0,7-3 0,1 6 0,-1 2 0,1-2 0,10 5 0,7-3 0,16 3 0,0 1 0,-1 7 0,-9-1 0,-5 17 0,-12 5 0,-2 3 0,1 15 0,-7-10 0,-3-1 0,-5 3 0,-9-6 0,5-7 0,3-7 0,7-12 0,5-3 0,11-4 0,13 2 0,16 1 0,9 0-533,-21-2 1,0 0 532,-1-3 0,0-2 0,-3-6 0,-2-4 0,-2-3 0,-2-3 0,-5-8 0,1 1 0</inkml:trace>
  <inkml:trace contextRef="#ctx0" brushRef="#br0" timeOffset="205345">4790 12286 24575,'-4'-5'0,"0"0"0,20 3 0,13 4 0,-4 7 0,3 5 0,3 8 0,-1 3-1610,2 8 1,-3 3 1609,-1 5 0,-4 3 0,-5-4 0,-5 4 0,-7-1 0,-2 3 0,-3-2 0,-3 6 0,-3-1 0,-2-8 0,-2 2 0,-3-6 0,-5-2 0,-3-6 0,-4-4 0,1-1 0</inkml:trace>
  <inkml:trace contextRef="#ctx0" brushRef="#br0" timeOffset="205765">7115 11444 24575,'-23'32'0,"-1"-1"0,1 0 0,-1 0 0,4-3 0,-1 2 0,0-1-1093,-1 1 1,0-1 0,0 2 1003,-3 3 0,-1 2 0,0 1-1004,1 0 1,-1 1 0,1 0 933,-1 2 1,0 1 0,1-1 158,3-2 0,1-1 0,1 0-45,2-2 0,0 0 1,3-1 44,1 7 0,3-3 0,-1 9 0,12-18 0,0-25 0</inkml:trace>
  <inkml:trace contextRef="#ctx0" brushRef="#br0" timeOffset="206011">6951 11630 24575,'28'9'0,"8"18"0,-14-3 0,2 6-820,-1-3 1,4 5 0,1 1 0,-2-2 182,3 3 0,-2-1 1,2 1 1026,0-3 1,2 1 0,1 0 0,0-2-391,0-4 0,1 0 0,-1-3 0,-4-6 0,-2-5 0,-2-4 0,11 5 0,0 0 0</inkml:trace>
  <inkml:trace contextRef="#ctx0" brushRef="#br0" timeOffset="206218">6694 12357 24575,'-4'-2'0,"32"-7"0,0-13 0,5-5-1093,-2 8 1,3 1 0,0-1-1,2-6 1,0-2 0,1 2 1082,-3 5 0,-1 3 1,-1 0 328,6-1 1,-4 2-1,-7 6 1,-3 2 0,10-7-1</inkml:trace>
  <inkml:trace contextRef="#ctx0" brushRef="#br0" timeOffset="206554">6875 12694 24575,'-14'17'0,"3"-5"0,6-10 0,16-18 0,18-9 0,-6 10 0,3 2 0,4 0 0,2 3 0,0 4 0,0 3 0,-5 4 0,-1 6 0,-3 8 0,-4 6 0,-7 1 0,-5 3 0,-5 10 0,-7 1 0,-7-1 0,-5-2 0,-5-4 0,-3-3-342,-1-6 0,-1-3 342,3-5 0,-1-7 0,-22-20 0,27-7 0,5-6 0,0-17 0,5-7 0,6 9 0,0-1 0,0 1 0</inkml:trace>
  <inkml:trace contextRef="#ctx0" brushRef="#br0" timeOffset="206758">7843 11598 24575,'17'36'0,"-1"0"0,14-7 0,-3 11 0,1 1 0</inkml:trace>
  <inkml:trace contextRef="#ctx0" brushRef="#br0" timeOffset="207074">8366 11259 24575,'-21'32'0,"1"1"0,-1-1 0,0 1 0,-4 7 0,1-1 0,4-2 0,7 0 0,3-3-896,-1-1 0,0-1 896,0-7 0,-2-1 0,-14 7 579,-5-21-579,3-8 297,-1-2-297,15-2 0,10-4 0,31-8 0,-2 2 0,2-2 0,8-5 0,5-2 0,-4 6 0,3-1 0,-3 0 0,-2-3 0,-2 0 0,6 3 0,0-1 0</inkml:trace>
  <inkml:trace contextRef="#ctx0" brushRef="#br0" timeOffset="207289">7729 12428 24575,'-10'7'0,"36"-15"0,1-5 0,7-5 0,1-1-1093,6-3 1,3-2 0,-1-2 272,-8 2 1,0-3 0,0 0 0,0 1 238,-1 3 0,0 0 0,-1 0 0,-1 1 689,4-3 0,-1 1 0,-2 2-108,6-3 0,-6 3 0,1-2 0,-19 11 0</inkml:trace>
  <inkml:trace contextRef="#ctx0" brushRef="#br0" timeOffset="207478">8128 12048 24575,'-2'43'0,"1"-1"0,-1 1 0,1-1 0,-1 1 0,1 4 0,0 1 0,1-4 0,1-7 0,2-6 0,0-6 0,6 6 0,-3-37 0,-4-21 0</inkml:trace>
  <inkml:trace contextRef="#ctx0" brushRef="#br0" timeOffset="207675">8185 11754 24575,'1'49'0,"0"0"0,0-1 0,-1 1 0,1 0 0,0-1 0,0 1 0,-1 0 0,1-1 0,0 2 0,0 1 0,0 0 0,0 0 0,1-3 0,-1-1 0,0-4 0,1-4-820,0 4 1,0-5 0,1-3 0,-1 1 334,2 13 1,-1 0-1,1 0 485,-1-2 0,-1-1 0,0-2 0,0-9 0,-1-2 0,0-1 0,-1 9 0,0 0 0</inkml:trace>
  <inkml:trace contextRef="#ctx0" brushRef="#br0" timeOffset="208078">9321 11490 24575,'24'-11'0,"1"1"0,9 0 0,4 0 0,-5 0 0,1-1 0,3 1-1093,4 0 1,2 2 0,0-1 48,-4 1 1,1 1 0,-2 0 1043,-2 2 0,0 0 0,-3 1 0,0 1 0,-3 2 0,16 1 0</inkml:trace>
  <inkml:trace contextRef="#ctx0" brushRef="#br0" timeOffset="208238">9236 11919 24575,'9'45'0,"10"-7"0,10-4 0,5-15 0,-2-4 0</inkml:trace>
  <inkml:trace contextRef="#ctx0" brushRef="#br0" timeOffset="208470">9354 11849 24575,'40'-19'0,"-1"1"0,1-1 0,0 1 0,-1 0 0,1-1 0,0 1 0,2-1 0,2 0 0,-2 0 0,0 1 0,-1 2 0,-3 0-820,5-1 1,-2 1 0,-2 1 0,0 3-274,6-1 1,-1 3 0,-3 4 643,9 1 1,-6 13 1139,-11 23 0,-9 10-691,-13-7 0,-8 3 0,-3 1 0,-3 3 0,-4-4 0,-8 4 0,-3-4 0,-1-3 0,-2-3 0,2-9 0,0-3 0,-20 9 0</inkml:trace>
  <inkml:trace contextRef="#ctx0" brushRef="#br0" timeOffset="208672">9745 11432 24575,'-20'32'0,"0"0"0,4 7 0,4 3 0,1 2 0,3 2-1093,5-13 1,2 2 0,0-1 464,3 8 0,1-1 628,3 3 0,2-2 231,0-7 0,2-3 0,-1-6 0,0-2 1,4 12-1</inkml:trace>
  <inkml:trace contextRef="#ctx0" brushRef="#br0" timeOffset="209030">9580 11863 24575,'33'-6'0,"0"0"0,0-1 0,15-4 0,-2-1 0,-6-1 0,-3 1 0,-8 2 0,-4 2 0,5 0 0,-27 26 0,-13 2 0,-9 3 0,-12 8 0,-8 5 0,1-2-1093,6-3 1,0-2 0,-1 1 522,-1-1 0,-3 0 0,0 0 0,5-4 570,-6 5 0,5-3 614,7-7 1,6-2-615,10-3 0,40-22 0,0-5 0,4-4-479,-3 1 1,3-2-1,0-1 479,2-2 0,-1-2 0,0 1 0,-2 1 0,0 2 0,-2 0 0,2-2 0,-4 3 0,3 2 0,-50 52 0,-2-9 0,-4 4 0,2-3 0,-3 2 0,0 1 0,-3 1 0,0 0 0,0 1 0</inkml:trace>
  <inkml:trace contextRef="#ctx0" brushRef="#br0" timeOffset="209226">9426 12568 24575,'0'41'0,"0"4"0,0-5 0,6-12 0,1-1 0,0 4 0,11-2 0,-8-20 0</inkml:trace>
  <inkml:trace contextRef="#ctx0" brushRef="#br0" timeOffset="209463">9392 12562 24575,'44'-14'0,"-1"0"0,1 0 0,-1 0 0,1 0 0,-1-2 0,1-1 0,0 0 0,-1 0 0,-2 0-820,2 0 1,-1-1 0,-1 0 0,-1 1 296,0 1 1,-1-1 0,-1 2 0,-1 1 522,4 0 0,-1 3 0,-4 1 0,6 2 0,-5 4 1611,8 6-1611,-28 21 0,-20-1 0,-9 4 0,-8 7 0,-8 3 0,-1-3 0,5-10 0,-2-2 0,-2 0 0,-12 7 0,0-1 0,-1 1 0</inkml:trace>
  <inkml:trace contextRef="#ctx0" brushRef="#br0" timeOffset="209638">9753 12441 24575,'-2'48'0,"0"-1"0,1 0 0,-1 0 0,1-4 0,1 0 0,0-4 0,2-7 0,6 9 0,4-18 0,7-44 0,-2-15 0</inkml:trace>
  <inkml:trace contextRef="#ctx0" brushRef="#br0" timeOffset="209798">9820 12504 24575,'5'47'0,"-1"-1"0,1 1 0,-1 0 0,1-1 0,0 1 0,-1 0 0,1-1 0,-1 1 0,1 0 0,0-1 0,-1 1 0,1 2 0,0 2 0,0 0 0,0 0 0,0 0 0,0-3 0,1-3 0,-1-5 0,1-4 0,0-6 0,8 14 0,1-11 0,0-9 0,-1 1 0</inkml:trace>
  <inkml:trace contextRef="#ctx0" brushRef="#br0" timeOffset="210305">11092 11454 24575,'29'-6'0,"-1"-1"0,16-5 0,5-3 0,-3-1 0,-1 0 0,-1-2 0,-1 0 0,3-2 0,-9 0 0,-4-14 0</inkml:trace>
  <inkml:trace contextRef="#ctx0" brushRef="#br0" timeOffset="210468">10781 11966 24575,'13'33'0,"1"-1"0,-1 0 0,4 0 0,1-1 0,4-7 0,14-7 0,4-6 0,-3 2 0,0-1 0,-6-3 0,1-1 0</inkml:trace>
  <inkml:trace contextRef="#ctx0" brushRef="#br0" timeOffset="210711">10938 11970 24575,'44'-21'0,"1"0"0,-1 0 0,0 0 0,0-1 0,1 1 0,-4 2 0,1-2 0,0 1 0,-1 1 0,-2 1 0,-3 1 0,12-6 0,-4 3 0,0 3-542,2 1 1,-1 2 0,-4 7 541,-4 5 0,-6 10 0,-4 13 0,-10 7 0,-21 8 0,-12 4 0,5-8 0,-3 2 0,-3 0 0,-9 7 0,-5 2 0,1-6 0,-2-2 0,-2-4 0,5-7 0,1 0 0,-1 0 0</inkml:trace>
  <inkml:trace contextRef="#ctx0" brushRef="#br0" timeOffset="210878">11252 11697 24575,'-17'42'0,"1"0"0,0-7 0,6-3 0,15 9 0,2-17 0,14-18 0,2-13 0</inkml:trace>
  <inkml:trace contextRef="#ctx0" brushRef="#br0" timeOffset="211390">11417 11449 24575,'0'48'0,"0"1"0,-1-1 0,1 1 0,-2-4 0,1-1 0,-2-1 0,0-4 0,-4 12 0,-2-5-444,-3-6 1,-1-2 443,1-2 0,-3-4 0,-10 2 291,5-12-291,9-22 147,19-7-147,10-11 0,16-3 0,3-6 0,-1 9 449,-11 6-449,-10 11 0,-22 42 0,-5-12 0,-3 3 0,2 1 0,-1 3 0,-3 2-820,-1 0 1,-3 2 0,-1 1 0,3-4 437,1 0 1,1-2 0,0 0 381,-3 5 0,-2 0 0,5-7 0,3 0 0,22-19 0,9-7 0,20 1 0,-4 0 0,4 2 3276,-11 2-2131,-3 8-1145,-7 3 0,-2 4 0,7-5 0,1-11 0,15-12 0,-4-36 0,-15 8 0,-1-5 0,-4-12 0,1-1 0</inkml:trace>
  <inkml:trace contextRef="#ctx0" brushRef="#br0" timeOffset="211558">11647 12429 24575,'-9'34'0,"0"0"0,1-2 0,2-1 0,5-2 0,0 0 0,-1 0 0,-2 0 0,-3 2 0,-2 0 0,-3-1 0,0 1 0</inkml:trace>
  <inkml:trace contextRef="#ctx0" brushRef="#br0" timeOffset="211747">10578 12726 24575,'37'-12'0,"0"1"0,-1-1 0,10-4 0,1 0 0,1-2 0,-5 1 0,1-2 0,1-1 0,1 1-656,-7 3 1,0-1-1,1 0 1,0 0 0,-1 1 420,0 1 1,0 1 0,-1-1 0,1 0 0,-1 0 0,6-4 0,0-1 0,0 0 0,0 1 0,-2 2 0,1 0 0,-1 0 0,1 0 0</inkml:trace>
  <inkml:trace contextRef="#ctx0" brushRef="#br0" timeOffset="212051">12237 11940 24575,'20'1'0,"2"-6"0,6-2 0,9-3 0,8-3 0,3-1 0,-3 0-820,-6 2 1,-2 1 0,0-1 0,2-1 291,1-1 1,3-1 0,0-1 0,-1 1 0,-4 2 746,3 0 0,-3 1 0,-1 1 0,7-4 0,-3 2 0,-10 5 0,-1-1 0</inkml:trace>
  <inkml:trace contextRef="#ctx0" brushRef="#br0" timeOffset="212274">12672 11530 24575,'0'35'0,"0"0"0,1 5 0,0 2 0,1-7 0,-1 2 0,2 0-1093,0 2 1,0 0 0,2 0 1054,0 2 1,0-1 0,1 1-1056,0 2 1,1 1 0,-1-1 1035,0 1 1,0 0 0,0-1 56,0 0 0,-1 0 0,0-2 208,-2-4 0,-1-1 0,0-3 1,1 4-1,-1-4 0,-2 16 1</inkml:trace>
  <inkml:trace contextRef="#ctx0" brushRef="#br0" timeOffset="212398">12640 12510 24575,'19'-41'0,"0"0"0,0 0 0,1 0 0,-1 0 0,0 0 0,0-1 0,1 1 0,0 1 0,0-1 0,0 1 0,1-1 0,-1 1 0,0-1 0,0 1 0</inkml:trace>
  <inkml:trace contextRef="#ctx0" brushRef="#br0" timeOffset="212786">12977 11765 24575,'27'-12'0,"1"0"0,12-7 0,6-2 0,-1-1 0,-8 4 0,0 0 0,1-1 0,4-1 0,3-2 0,-1 0 0,-7 2 0,-1-2 0,-4 0 0,-3 1 0,0 1 0</inkml:trace>
  <inkml:trace contextRef="#ctx0" brushRef="#br0" timeOffset="213206">13341 11348 24575,'0'44'0,"-1"1"0,0-1 0,0 0 0,0-2 0,0-1 0,1-2 0,1-4 0,1 6 0,3-4 0,2-4 0,5-3 0,3-4 0,5-3 0,5-4 0,4-3 0,5-2 0,2-1 0,2-2 0,2 0 0,-7-1 0,1 1 0,-3 0 0,-1-1 0,-3 2 0,6 5 0,-12 5 0,-31 11 0,-13 4 0,1-6 0,-5 1-1007,-1-2 0,-3 1 1,-1-3 1006,3-9 0,-1-2 0,0-3 0,-16 2 0,0-5-843,2-7 0,2-6 843,1-6 0,4-6 0,11 0 0,5-2 0,-5-14 0,48 7 0,1 17 0,5 4-1028,13-2 0,3 1 1028,-9 2 0,1 1 0,1 1 0,3-1 0,1 0 0,1 1 0,1 1 0,0-1 0,1 2 0,0 0 0,1 1 0,-1 1 0,-2 0 0,0 1 0,-1 0 0,-4 0 0,0 1 0,0-1 0,-4 0 0,1 0 0,0 1 0</inkml:trace>
  <inkml:trace contextRef="#ctx0" brushRef="#br0" timeOffset="213439">14310 11508 24575,'40'-11'0,"0"-1"0,4 3 0,2 0 0,-11 2 0,2-1 0,0 1 0,-2 4 0,-1 0 0,0 1 0,7-1 0,-1 1 0,-5 2 0,0 0 0</inkml:trace>
  <inkml:trace contextRef="#ctx0" brushRef="#br0" timeOffset="213673">14451 11779 24575,'-6'36'0,"-1"0"0,1 0 0,0 1 0,1 1 0,0 1 0,2 2 0,0 2 0,1-1-1093,0 0 1,0 0 0,2-2 329,4-4 1,1-2-1,2-1 763,-1 6 0,8-9 421,19-19 0,5-16-421,-6-25 0,-2-14 0,-1 7 0,2-2 0,-3-4 0,-11 2 0,1 0 0,-1 1 0,0-1 0</inkml:trace>
  <inkml:trace contextRef="#ctx0" brushRef="#br0" timeOffset="213857">14908 11302 24575,'27'-31'0,"-6"12"0,5 1 0,13-5 0,7 0-122,-11 8 0,4 0 1,1 1-1,-2 0 0,-1 0 1,-1 0-1,1 1 1,-1 1-1,0 1 0,0 0 1,0 0-1</inkml:trace>
  <inkml:trace contextRef="#ctx0" brushRef="#br0" timeOffset="214243">15291 11425 24575,'-20'37'0,"-1"-1"0,1 2 0,2 2 0,3 4 0,2 1-1639,0-4 1,1 0 1280,2 1 1,1-1 357,1-8 0,1-3 1236,2 14-1236,52-32 0,-4-25 0,-14 5 0,5-1 0,1 1 0,4 0 0,2 0 0,-2 3-766,7 2 1,0 4 765,-7 1 0,1 3 0,-5 5 0,-2 6 0,-6 7 0,-2 16 0,-8 7 0,-8-5 0,-9 3 0,-6-3 0,-6 3 0,-8-2 0,-2-11 0,-6 0 0,-4-1 0,0-1 0,1-3 0,-1 1 0,1-2 0,-1-1 0,-3-1 0,2 0 0,-4 1 0,1-2 0,0-3 0,2-8 0,-1-8 0,2-8 0,1-3 0,-12-9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9T06:02:23.0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12746 12974 24575,'7'28'0,"1"1"0,3 13 0,0-15 0,3 0 0,4 3 0,4-20 0,9 0 0,17-10 0,-19-13 0,6-8 0,3-5 0,-1 0 0,-3 6-1093,2 1 1,-2 4 0,3-4 941,-3-3 0,4-6 0,1 0 0,-4 1 1,-6 7 150,-1 3 0,-6 5 0,0 0 0,-14 16 0,-6 41 0,-2-19 0,1 1 0,-1 11 0,0 1-395,2-1 1,2-3 394,7 12-217,-2-20 0,2-3 217,18 5 3276,7-6-2820,12-13-456,-20-12 0,2-4-343,5-7 1,1-4 342,1-4 0,0-3-270,0-3 1,-2 1 269,-6 8 0,-2 2 505,14-5-505,-18 30 0,-3 13 0,1 15 0,-4-17 0,3-1 0,4 0 0,5-3-342,13-4 1,9-7 341,-16-8 0,6-4 0,3-2 0,0-2 0,0 0 0,-5 2-820,3 0 1,-3 1 0,0 0 0,3-2 640,-1-2 1,3-1 0,3-2 0,-2 1 0,-2 1 0,-6 2 178,1 2 0,-5 2 0,-1 1-229,15 0 1,0 2 228,-5 4 0,2 1 0,-6 1 0,4 2 0,20-3 0,-43-2 0,4 1 0,3 0 0,3-1 0,4 1 0,3 0 0,2 0 0,3-1 0,3 1 0,2 0 0,3-1 0,2 1 0,1 0 0,3-1 0,2 0 0,2 1 0,1-1 0,1 0 0,2 0 0,1 0 0,1-1 0,1 1 0,1-1 0,1 1 0,0-1 0,1 0 0,0 0 0,0-1 0,0 1 0,0-1 0,0 0 0,0 0 0,-1-1 0,0 0 0,-1 0 0,-1 0 0,-1 0 0,-1-1 0,-1 0 0,-1 0 0,-2-1 0,-2 1 0,-1-2 0,-2 1 0,-2-1 0,-2 0 0,-3-1 0,-1 1 0,-3-2 0,-3 1 0,-3-1 0,-2 0 0,-3-1 0,-4 0 0,-2-1 0,-4 0 0,-4 0 0,-3-1 0,-4 0 0,-4-1 0,-3 0-35,-5 2 0,-3 0 0,-2-1 0,-4-1 0,-2 0 0,-2 0 0,-4-1 1,-2 0-1,-2-1 0,-3 0 0,-2 0 0,-2-1 0,-3 0 0,-2 0 1,-1-1-1,-3-1 0,-2 1 0,-2-1 0,-2 0 0,-1-1 0,-2 0 1,-2 0-1,-2 0 0,-1-1 0,-1 0 0,-2 0 0,-1-1 0,-2 1 1,-1-1-1,0 0 0,-2-1 0,-1 1 0,-1-1 0,-1 0 0,-1 0 1,0 0-1,-1 0 0,-1-1 0,-1 0 0,0 1 0,0-1 0,-1 0 1,0 0-1,0-1 0,-1 1 0,0 0 0,0 0 0,0-1 0,1 1 1,-1-1-1,0 1 0,1-1 0,0 1 0,0-1 0,1 1 0,1-1 1,-1 1-1,2 0 0,0-1 0,1 1 0,0 0 0,2 0 0,0 0 1,2 0-1,0 0 0,2 1 0,1-1 0,1 1 0,1-1 0,2 1 1,1 0-1,2 1 0,1-1 0,2 1 0,1 0 0,2 0 0,2 0 1,2 1-1,2 0 0,2 0 0,2 0 0,2 1 0,3-1 0,1 2 1,3-1-1,2 1 0,3 0 0,2 0 0,3 1 0,2 0 0,3 1 1,3 0-1,3 0 0,2 0 18,6-7 0,7 0 1,6 0-1,6 1 0,6 1 1,5 0-1,6 1 1,3 0-1,5 1 0,4-1 1,3 2-1,3-1 0,3 1 1,2 0-1,1 0 1,2 0-1,1 1 0,0-1 1,1 1-1,-1 0 0,0-1 1,-1 1-1,-2-1 1,-1 1-1,-3-1 0,-2 0 1,-4 0-1,-2-1 0,-5 0 1,-4 0-1,-4 0 1,-5-1-1,-6 0 0,-5-1 1,-7 0-1,-6-1 0,-7 0 10,-5 8 1,-2 0 0,-2 0-1,-3-1 1,-3 0 0,-1 0-1,-3-1 1,-2 0 0,-3-1-1,-1 0 1,-2 0 0,-3 0-1,-1-1 1,-3 0 0,-1-1-1,-2 1 1,-2-1 0,-1 0-1,-3-1 1,-1 1 0,-1-1-1,-2 0 1,-2 0 0,-1-1-1,-1 1 1,-2-1 0,-2 0-1,0 0 1,-2 0 0,-1-1-1,-1 1 1,-1-1 0,-1 0-1,-2 0 1,0 1 0,-1-1-1,-1 0 1,-1-1 0,0 1-1,-2 0 1,0 0 0,0 0-1,-1 0 1,-1-1 0,0 1-1,-1 0 1,0 0 0,-1 0-1,0 0 1,0 0 0,0 0-1,-1 0 1,1 0 0,-1 1-1,0-1 1,1 1 0,-1-1-1,0 1 1,1 0 0,-1 0-1,1 1 1,1-1 0,-1 1-1,1 0 1,1 0 0,-1 1-1,2-1 1,0 1 0,0 0-1,1 0 1,1 1 0,1 0-1,0 0 1,1 1 0,1-1-1,1 1 1,1 1 0,1 0-1,1 0 1,2 0 0,0 1-1,2 0 1,0 1 0,2 0-1,2 0 1,1 1 0,1 1-1,2-1 1,1 1 0,2 1-1,1 0 1,2 1 0,2 0-1,1 0 1,3 1 0,1 1-1,2 0 1,2 1 0,2 0-1,2 0 1,2 2 0,2 0-1,3 0 1,2 1 0,1 1-1,4 0 1,1 1 0,3 0-1,2 1 7,1 1 990,-8-1-990,7 0 0,-5 1 0,7 0 3276,-10 4-2015,2 12 2015,-9 13-1638,10 3 0,3 2-1522,2-6 0,0 0-116,0 5 0,1 0 0,5 8 0,12-16 0,5-3 0,7 0 0,10-25 0,9-12 0,-7-2 0,-11-2 0,-3-4 0,10-11 0,1-5 0,-8 2 0,-15 10 0,-9 1 0,-10-7 0,-9 3 0,-17 7 0,3 9 0,-4 5 0,8 7 0,1 2 0,-17-3 0,6 7 0,7 2 0</inkml:trace>
  <inkml:trace contextRef="#ctx0" brushRef="#br0" timeOffset="3853">10864 8583 24575,'0'-4'0,"1"1"0,-1 9 0,0 4 0,0 12 0,0 5 0,-2-4 0,0 13 0,0-20 0,1 10 0,1-12 0,-1 2 0,-2-7 0,2 2 0,-1-10 0,1 9 0,0-7 0,0 5 0,-2-7 0,3-1 0,-2-3 0,2-9 0,0-4 0</inkml:trace>
  <inkml:trace contextRef="#ctx0" brushRef="#br0" timeOffset="5286">16840 6338 24575,'0'-10'0,"0"0"0,0 3 0,0 2 0,0 3 0,0 19 0,2 15 0,0 1 0,0 6 0,1 1 0,-1-6 0,1 0 0,0 2-388,0 0 1,0 3 0,0 1-1,-1 2 388,0-2 0,-1 2 0,0 1 0,0-1 0,0-2 0,-1 0 0,0-3 0,0 1 0,-1 4 0,1-1 0,0 4 0,0 2 0,0 0 0,0-2 0,-1-5-728,0 12 0,-1-5 0,1 2 728,1-7 0,0 2 0,0-1 0,0 0 0,-1-3 0,1 1 0,-1-2 0,1-2 0,0 3 0,0-3 0,0 3 0,0 5 0,-1 4 0,1 0 0,0-6 0,0 6 0,0-2 0,0-8 0,0 2 0,0-4 0,0-2 0,0-1-214,-2-1 0,0 3 0,-1-3 214,0-1 0,0 2 0,-1 5 0,-1 5 0,1-6 0,1-9 0,0-2 0,0 9 0,2-1 0,1 8 0,0-15 1318,-1-7-1318,0-9 2273,-1-6-2273,-1-2 785,1-2-785,1-14 0,5-14 0,2-7 0,1-8 0,-1-1 0</inkml:trace>
  <inkml:trace contextRef="#ctx0" brushRef="#br0" timeOffset="48639">10690 8590 24575,'2'9'0,"0"5"0,4 3 0,-3 26 0,-1 7 0,0-13 0,0 3 0,-1-2 0,-1 6 0,0 4 0,-1-2 0,0-7 0,-1-2 0,0-5 0,-1 2 0,0 6 0,1 4 0,-1-3 0,-1-10 0,-4 1 0,2-20 0,17-35 0,4-3 0,4 0 0,15-9 0,4 14 0,2 6 0,-16 10 0,3 3 0,17 7 0,8 4 0,-5-2 0,-8-3 0,-1 1-699,4 3 1,3 2 0,-5-1 698,-8-6 0,-2 2 0,15 9 0,0 2 0,-17-6 0,-1 0-211,11 7 0,-4 1 211,-11 8 0,-4 13 0,-10-7 0,-4 14 0,-21-6 0,3-13 0,-8-10 0,-2-5 0,3-11 0,-10-7 0,25-9 2047,2-7-2047,18-13 0,6-2 0,-6 14 0,1 0-12,5-3 1,2-1-1,1 3 12,3 4 0,3 2 0,1 3 0,4 0 0,-1 1 0,4-2 0,4 1 0,-2 5 0,6-1 0,0 2 0,-5 0 0,3 1 0,-1 1 0,4 3 0,4 2 0,-7-1 0,-15 0 0,0 0 0,9 1 0,5 0 0,-4-1 0,-9-3 0,-1-1 0,11 2 0,5 1 0,-6-1 0,-11-5 0,-1 0 0,19 2 0,-1 1 0,-18-2 0,-2 1 0,8 3 0,0 2 0,-5-2 0,-2 1 0,5 0 0,12 0 0,-32 0 0,7 1 0,-11 2 0,16-3 0,-2 1 252,6 3 1,4-1-253,12-2 0,3 3 0,-1 0 0,-4 1 0,-9 0 0,-2 2 0,4 1 0,-10 1 0,2 1 0,18-1 0,-5 0 0,0-1 0,9-2-490,-15-1 0,1 1 490,12 1 0,-10 1 0,1 0 0,-7-2 0,2 0 0,12 2 0,7 1 0,-4-1 0,-7-3 0,2-1 0,1 2 0,8 0 0,4 0 0,-2 0 0,-9-1 0,-8 0 0,-6-1 0,4 0-706,11 1 0,5 0 0,-1-1 0,-7 1 706,-5-1 0,-3 0-794,12 3 1,-1 0 793,-10-1 0,2 0 0,7 2 0,6 0 0,-5 1 0,-11 0 0,1 0 0,7-1 0,6 1 0,-7 0 0,-11 0 0,0 1-323,11-1 0,6 0 0,-4-1 323,-7-1 0,1 0 0,8 0 0,7-1 0,-7 0 0,-10-1 0,-1-1 0,7 0 0,5 0 0,-6 0 0,-11 0 0,1 0 0,12-1 0,6 0 0,-7 1 0,-13-1 0,-1 1 0,17-3 0,-2 0 710,0 0-710,6-7 0,-19 3 2511,3 0-2511,-6 1 1824,-4 3-1824,15-7 1315,-18 5-1315,0-8 0,-13 12 0,8-19 0,1 0 0,12-8 0,9-8 0,-3 5 0,-9 9 0,1 0 0,8-7 0,4-3 0,-7 4 0,0-8 0,-13 18 0,-7-9 0,-9 24 0,-1-8 0,-8-21 0,-3-15 0</inkml:trace>
  <inkml:trace contextRef="#ctx0" brushRef="#br0" timeOffset="53159">16940 7057 24575,'-4'0'0,"1"0"0,2-1 0,0 1 0,0-1 0,0 0 0,0-18 0,1-2 0,4-22 0,2-6 0,-3 23 0,1-1 0,4-19 0,1 1 0,1 7 0,-2 19 0,2 3 0,3 16 0,10 0 0,4 1 0,2-1 0,-3 1 0,3-1 0,15 1 0,9 0 0,-5 0 0,-3 1 0,2 0 0,-6-1 0,8 0 0,3 0 0,-2 0 0,-7 1-302,-4 1 1,-4 0 0,4 0 301,1-2 0,6 0 0,1 0 0,-3 0 0,-5 0 0,9 3 0,-1 0 0,-10-2 0,3-1 0,0 0 0,-5 0 0,5 2 0,-1 0 0,8-1 0,5-1 0,-7 0 0,-14 1 0,-1-2-25,15 1 1,-7-3 24,-18-3 0,-5-3 0,-5-6 0,8-5 0,2-3 0,10-12 0,-8 7 0,1-3 0,1-8 0,-2-1 0,-8 11 0,0-1 0,6-8 0,-2-2 0,-8-4 0,-2 2 0,0-1 450,-5 6 1,-1 1-451,-2 11 52,0-6-52,0 11 0,-1-1 0,0 14 0,0 14 0,0 15 0,8 15 0,-4-13 0,1 4 0,3 10 0,3 6 0,-1-3 0,1-1 0,0 2 0,1-5 0,2 5 0,0-1 0,-2-8 0,-3-7 0,1-4 0,6 8 0,-3-7 0,-10-20 0,2-4 0,1 0 0,3 0 0,37-9 0,-4 3 0,-4 1 0,6-1 0,0 0-766,-9 2 0,0 1 1,4-2 765,2 1 0,6-2 0,2 0 0,1 0 0,-4 1-820,1-2 1,-3 1 0,1-1 0,5 1 802,-7 0 1,5 1-1,2-1 1,1 1-1,-1-1 1,-1 1-1,-4-1 17,-1 0 0,-3 1 0,-1-1 0,1 1 0,6 0 0,-4 2 0,4 0 0,3 0 0,2 1 0,0 0 0,1 0 0,-3 1 0,-2-1 0,-5 1 0,6-1 0,-4 0 0,-3 0 0,3 1 0,4 0 0,-7 0 0,3 1 0,4-1 0,1 1 0,0 0 0,0 0 0,-3 0 0,-3 0 0,-3 0 0,10 0 0,-6 0 0,0 0 0,4 0 0,-4 1 0,3 0 0,3 1 0,1 0 0,-1 0 0,-4 0 0,-5-1 0,0 1 0,-5-1 0,0 0 0,4 2 0,0 0 0,4 1 0,4 1 0,1 0 0,-3 0 0,-2 0 0,-7-1 0,5 1 0,-7-1 0,5 1 0,5 1 0,6 1 0,2 0 0,-2 0 0,-8-2 0,-8-1 0,-5-2 0,5 1 0,5 0 0,7 2 0,2-1 0,-2 0 0,-7-1-433,9-2 1,-1 0 432,-3 2 0,6 0 0,0 0 0,-7-1 0,-2-1 0,-1 0 0,3 2 0,3 0 0,-5 0 0,-6-2 0,-2 1-167,2 0 0,3 1 0,-4-1 167,-3 0 0,-1 0 0,9 0 0,0 0 0,-6 1 0,-2 1 0,12-1 1696,0 3-1696,-31-2 3276,-7 1-3180,-10 26 0,-7 9-96,5-6 0,-1 3 61,-1 7 0,-1 4 0,-2 0 0,-2-7 0,-2 0 0,0 0 0,-3 4 0,1 0 0,0 0 0</inkml:trace>
  <inkml:trace contextRef="#ctx0" brushRef="#br0" timeOffset="54347">19173 5426 24575,'-2'-6'0,"-1"-1"0,2 7 0,-1-2 0,0 1 0,1 0 0,0-1 0,-1 2 0,2-1 0,4-6 0,6-24 0,7-12 0</inkml:trace>
  <inkml:trace contextRef="#ctx0" brushRef="#br0" timeOffset="57684">14856 7490 24575,'-18'-27'0,"4"8"0,4 10 0,1 4 0,-5-5 0,5 6 0,-3 0 0,3 4 0,-8 3 0,-8 3 0,-4 2 0,-3 1 0,-15 8 0,3-5 0,1 3 0,1 9 0,7-4 0,2 2 0,9 15 0,8-4 0,4 2 0,8 7 0,6-12 0,3-1 0,9 9 0,7-7 0,3 0 0,-9-11 0,2-1 0,18 14 0,1-3 0,2-4 0,-2-7 0,0-3 0,4-3 0,-9-8 0,6-2 0,-3-3 0,-8-3 0,1-3 0,15-3 0,6-2 0,-7-1 0,-16 2 0,-2 0 0,13-4 0,-4-3 0,-10-11 0,-9 2 0,-3-3 0,-1-3 0,0-11 0,-3 10 0,-2 0 0,0-8 0,-2 2 0,-3 11 0,-26-10 0,6 12 0,-9 7 0,-11-1 0,5 4 0,10 7 0,0 1 0,-13-3 0,-5 0 0,7 2 0,-1 2 0,-3 2 0,31 3 0</inkml:trace>
  <inkml:trace contextRef="#ctx0" brushRef="#br0" timeOffset="60904">19329 7622 24575,'0'-6'0,"0"-1"0,0 4 0,0-5 0,0 1 0,0-4 0,-2 1 0,-19-17 0,8 9 0,-21-9 0,13 8 0,-5 9 0,-2 0 0,-6-3 0,3 2 0,0 2 0,3 7 0,3-3 0,-1-1 0,-10 5 0,1 0 0,0-1 0,-4 2 0,6 0 0,1 0 0,6 0 0,-21 0 0,26 6 0,-9 2 0,12 4 0,0 3 0,7-3 0,-15 25 0,15-20 0,-15 26 0,20-28 0,-2 11 0,1 6 0,1-3 0,2-1 0,0 0 0,0 0 0,2 8 0,1 0 0,1-5 0,7 14 0,3 1 0,6-9 0,9 1 0,5-3 0,-8-20 0,1-2 0,8 6 0,4 0 0,-2-6 0,4-1 0,-4-2 0,-4 0 0,2-2 0,11 2 0,7-2 0,-6-4 0,-13-8 0,-1-4 0,13-3 0,5-3 0,-5 0 0,-9 0 0,-2-2 0,-1 0 0,2-2 0,-5 3 0,10-4 0,-12 1 0,-2-2 0,3-2 0,-7-2 0,-4-1 0,-6-4 0,-1-7 0,-6 7 0,-2 0 0,0-7 0,-4-2 0,-1 0 0,-3 10 0,-6-11 0,4 28 0,-4-2 0,3 6 0,-26-7 0,23 7 0,-17-1 0,18 5 0,7 2 0,-4-1 0,7 2 0,-2-2 0,2 0 0,0-2 0,2-3 0,1-3 0</inkml:trace>
  <inkml:trace contextRef="#ctx0" brushRef="#br0" timeOffset="102476">10251 5841 24575,'-6'-6'0,"1"2"0,2 0 0,0 3 0,1-1 0,-8 2 0,4 0 0,-23 1 0,-6 2 0,-10 10 0,3-5 0,-2 3 0,16 1 0,1 3 0,-2 0 0,0 2 0,-5 3 0,1 1 0,6-2 0,2 1 0,0 6 0,6 0 0,4 5 0,43 1 0,12-4 0,0-8 0,2-9 0,9-3 0,-7-4 0,-17-6 0,-1-5 0,21-9 0,-5-4 0,-11-5 0,-13 6 0,1 0 0</inkml:trace>
  <inkml:trace contextRef="#ctx0" brushRef="#br0" timeOffset="103423">10455 5746 24575,'-2'34'0,"-1"1"0,0 0 0,-3 2 0,-1 4 0,0-2 0,0-6 0,3-5 0,-2-2 0,-6 24 0,2-18 0,12-60 0,5-13 0,7 4 0,0 1 0,2-5 0,2 6 0,-2 13 0,1 4 0,9-7 0,-2 3 0,-1 5 0,-4 8 0,-10 6 0,-1 1 0,-7 2 0,3 2 0,0 6 0,0 26 0,-1 4 0,-4 3 0,-1 1 0,0 8 0,0-15 0,1-2 0,-1-9 0,2-2 0,0-12 0,2-4 0,1-1 0,0-4 0,8-1 0,-1 0 0,8 0 0</inkml:trace>
  <inkml:trace contextRef="#ctx0" brushRef="#br0" timeOffset="104374">21721 5707 24575,'-39'0'0,"-1"0"0,14 6 0,0 0 0,-13 1 0,14 3 0,-2 4 0,-2 2 0,-3 4 0,3-1 0,1 2 0,0 3-916,-3 0 0,-3 3 1,6 0 915,7 2 0,5 0-236,1 6 0,2 1 236,4-7 0,4 0 0,5 5 0,8-4 0,22-5 0,10-6 0,-1-4 0,4-5 0,-1-5 0,3-4 0,-1-5 0,-6-5 0,-2-5 0,1-1 0,1-5 0,0 0 0,0 0 0</inkml:trace>
  <inkml:trace contextRef="#ctx0" brushRef="#br0" timeOffset="105221">22007 5823 24575,'-3'37'0,"-3"-3"0,1 3 0,-5 11 0,5-28 0,-1 8 0,5-35 0,7-24 0,5 6 0,8-17 0,6 16 0,4 2 0,7-2 0,-8 5 0,4-2 0,-3 5 0,11 1 0,-5-1 0,-3 2 0,-13 8 0,0 2 0,-19 13 0,-7 28 0,-5 7 0,-1-3 0,4-7 0,-3 5 0,2-5 0,-6 6 0,0 4 0,5-11 0,3 3 0,2-16 0,15 12 0,20-23 0,7-3 0,9-1 0,-3-2 0,-8-1 0,0 0 0,6-1 0,4 1 0,-11-3 0,-15-4 0,-10 1 0</inkml:trace>
  <inkml:trace contextRef="#ctx0" brushRef="#br0" timeOffset="109568">16546 5512 24575,'-9'-1'0,"17"0"0,25 1 0,-2-1 0,10 1 0,2 0 0,-4 0 0,-1 0 0,-3 0 0,5 0-656,4 0 1,6-1-1,2 0 1,-2 1 0,-8-1 306,-4 1 0,-5 0 0,-1-1 0,7-2 0,-1-1 0,-5-1 0,6-8 0</inkml:trace>
  <inkml:trace contextRef="#ctx0" brushRef="#br0" timeOffset="109805">17023 5201 24575,'-7'47'0,"-1"0"0,1 0 0,-1 1 0,1-1 0,-3-7 0,0-4 0,-1 6 0,2 3 0,1-1 0,-1 1 0,1-1 0,0 1 0,-1-1 0,1 0 0</inkml:trace>
  <inkml:trace contextRef="#ctx0" brushRef="#br0" timeOffset="110504">23773 5950 24575,'42'-1'0,"1"0"0,-1 0 0,-1-1 0,3 0 0,1 1 0,7 2 0,0-1 0,-7 1 0,-3-2 0,-3 0 0,8 1 0,0 1 0</inkml:trace>
  <inkml:trace contextRef="#ctx0" brushRef="#br0" timeOffset="110728">24126 5575 24575,'-10'47'0,"0"0"0,0 1 0,1-1 0,-1 0 0,0 0 0,0 0 0,0 0 0,0-1 0,1 0 0,-1 1 0,1-1 0,-1 0 0,1 0 0,-1 0 0</inkml:trace>
  <inkml:trace contextRef="#ctx0" brushRef="#br0" timeOffset="111333">25314 5696 24575,'-34'17'0,"-1"-1"0,1 0 0,-1 1 0,9 6 0,0 4 0,-10-2 0,-8 2 0,3 3 0,17 3 0,22 9 0,16 4 0,4-5 0,5-3 0,7-4 0,3-2 0,4 0 0,2-8 0,-5-18 0,1 0 0,-1 0 0</inkml:trace>
  <inkml:trace contextRef="#ctx0" brushRef="#br0" timeOffset="111802">26523 5725 24575,'49'10'0,"-1"1"0,0-1 0,0-2 0,0-2 0,-3 0 0,5-1 0,-3-2 0,1-3 0,1 0 0</inkml:trace>
  <inkml:trace contextRef="#ctx0" brushRef="#br0" timeOffset="111973">26126 6139 24575,'47'-5'0,"-1"0"0,1 0 0,-1 0 0,1 0 0,-1 1 0,1-1 0,-1 0 0,1-1 0,0 0 0,0 0 0,-1 0 0,1 0 0,0 0 0,0 0 0</inkml:trace>
  <inkml:trace contextRef="#ctx0" brushRef="#br0" timeOffset="112556">28240 5528 24575,'-34'-2'0,"10"20"0,-7 16 0,-4 9 0,-1 6 0,2 0 0,4-5 0,7-9-1639,2 8 1,2 2 1460,-1-10 1,-7 10 0,-4 4-1,1 1 1,6-3 0,11-8-1,14-11 178,27-9 0,18-12 0,7-7 0,-4 1 0,-11 0 0,-2-1 0,1-2 0,3-1 0,5-1 0,1-1 0,0 1 0,0-1 0,-1 1 0</inkml:trace>
  <inkml:trace contextRef="#ctx0" brushRef="#br0" timeOffset="113181">28854 5683 24575,'-17'42'0,"1"-1"0,-1 1 0,0 0 0,0 0 0,4-18 0,1 1 0,-8 20 0,-6 16 0,5-9 0,12-29 0,21-47 0,11-27 0,0 3 0,-4 7 0,5 0 0,0 11 0,5-4 0,4 0 0,-1 3 0,-4 7 0,9 1 0,1 7 0,5 6 0,3 3 0,-7 5 0,-1 6 0,2 20 0,-38-4 0,-7 8 0,-4 4 0,-5-5 0,-3 3 0,0 1 0,-3 7 0,0 0 0,1-6 0,-6 3 0,3 1 0,5 7 0,2 4 0,12-9 0,30-6 0,0-8 0,6-6 0,2-12 0,6-8 0,6-2 0,6-4 0,-5 0 0,-6 0 0,0-1 0,0-2 0,1-1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9T06:04:48.1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3138 7465 24575,'0'-4'0,"0"-1"0,0 1 0,2-1 0,-8 3 0,-2 1 0,-9 4 0,-18 9 0,13-5 0,-9 10 0,15-8 0,7 4 0,-11 7 0,12-3 0,-8 9 0,13-12 0,-2 13 0,4-13 0,0 30 0,1-26 0,0 22 0,1-20 0,0 7 0,3-4 0,5 17 0,-5-19 0,11 26 0,-9-29 0,4 8 0,3-9 0,6 16 0,-1-10 0,-2 2 0,0 0 0,-6-3 0,9-4 0,0-2 0,-8-5 0,28 4 0,-24-13 0,22 5 0,-21-7 0,6 3 0,-16-3 0,-3 1 0,-2 1 0,0-7 0,-1 1 0</inkml:trace>
  <inkml:trace contextRef="#ctx0" brushRef="#br0" timeOffset="26624">6669 8949 24575,'-5'-2'0,"-13"0"0,5 2 0,-11 0 0,-4-2 0,12 2 0,-19-2 0,17 5 0,-6 5 0,0 2 0,-4 3 0,-11 13 0,18-13 0,10 2 0,-8 3 0,11-8 0,-12 12 0,12-17 0,-3 8 0,8-10 0,2 2 0,1 1 0,-3 2 0,0-2 0,-1 0 0,0 1 0,3-4 0,-1 8 0,0-9 0,-1 9 0,0-9 0,1 7 0,2-5 0,0 1 0,-1-3 0,0-2 0,0 3 0,1 0 0,0 0 0,-1 3 0,-1-4 0,0 19 0,0-12 0,0 13 0,1-15 0,-1 5 0,2-6 0,-2 10 0,1-5 0,-5 29 0,4-17 0,-3 14 0,3-3 0,2-16 0,0 9 0,0 2 0,0-4 0,0 19 0,0-27 0,0 1 0,0-12 0,0 16 0,0-14 0,0 29 0,0-26 0,0 17 0,0-17 0,0 7 0,0-5 0,-1 8 0,1-11 0,-1 10 0,1-11 0,0 4 0,0-7 0,-2 10 0,2-11 0,-2 11 0,2-12 0,0 10 0,0-7 0,0 25 0,0-21 0,0 21 0,0-27 0,4 24 0,2-15 0,0 15 0,2-12 0,-4-8 0,1 4 0,3 13 0,-1-7 0,3 6 0,-6-12 0,-1-8 0,13 10 0,-3-5 0,18 8 0,-4-6 0,1 1 0,3 1 0,1 0 0,-2 0 0,0-1 0,-1-1 0,-9-6 0,1 3 0,8 1 0,-14-4 0,13 3 0,-17-6 0,10 1 0,-13 0 0,2 0 0,-10-2 0,0 1 0,1-1 0,-1-1 0,1-1 0</inkml:trace>
  <inkml:trace contextRef="#ctx0" brushRef="#br0" timeOffset="36103">12942 11443 24575,'-2'-5'0,"0"-1"0,-3-1 0,2 2 0,0-2 0,2 7 0,1 8 0,17 8 0,-6 2 0,17-1 0,9-3 0,-8-10 0,18 5 0,-14-9 0,1-7 0,8-4 0,-4 0 0,-6 2 0,-1-1-481,8-3 1,4-2-1,-7 1 481,6-3 0,-3 3 0,-15 7 0,9 2 0,-17 3 0,15 13 0,4 4 0,2-3 0,-8-1 0,6 3 0,-4-3 0,-7-5 0,1-1 0,24 0 0,1-1 0,-21-3 0,1-1 0,4-2 0,4-1 0,-4-1 0,-9-2 0,0 0 0,11 0 0,-2 0 0,-4-3 0,11 3 0,2 1 0,6 1-690,-4-3 1,1 1 689,-20 4 0,1 2 152,6-3 0,4 1 0,-2 0-152,-1 1 0,1 0 0,12 0 0,6 0 0,-8 0 0,-15 1 0,0 0 0,8 2 0,5 1 0,-6-1 0,8 3 0,-9-1 0,-2 1 0,0 0 0,-6-3 0,0 1 0,19-1 0,-15 0 0,0-2 0,-1-3 0,-2 0 0,15 1 0,-5-2 0,-2 1 0,-1 2 0,5 0 0,0 1 0,-7 0 0,-6-1 0,1 2 0,13 2 0,-9 2 0,-4-2 0,1 1 0,7 0 0,-10-1 0,0-2 1415,11-1-1415,-4-1 0,0 1 0,10 0 233,-12-1 0,-1 1-233,4 0 0,0 0 0,3 0 0,-13-1 0,2 1 0,5 0 0,5 0 0,-5-1 0,18 0 0,-20 1 0,2 0 0,11 0 0,-1 0 0,7 0 0,-6 1 0,-2-1 0,-3 0 0,6 4 0,-8-4 0,-6 4 0,0-1 0,8-2 0,2 2 0,-1-1 0,-8-2 0,14 0 0,-41 2 0,-2-6 0,-2 0 0</inkml:trace>
  <inkml:trace contextRef="#ctx0" brushRef="#br0" timeOffset="38226">13279 12208 24575,'10'-1'0,"0"-3"0,-2 1 0,-2-1 0,1 3 0,18 16 0,-8-4 0,15 15 0,-17-9 0,0-5 0,15 3 0,3-11 0,9-8 0,5-4 0,-11-2 0,3-4 0,3 1 0,7-3 0,1 0 0,-9 2 0,-1-1 0,-3 1 0,7 1 0,3 0 0,-11 8 0,-13 15 0,0 9 0,4 8 0,-5-3 0,3-9 0,3-3 0,13-2 0,-13-2 0,1-1 0,-1-5 0,1 0 0,20 5 0,-12-5 0,6 0 0,-4-2 0,-4-1 0,2-1 0,1-1 0,7 0 0,-1-1 0,-6-1 0,-3-1 0,-1-1 0,6 1 0,3-1 0,-5 1 0,11 0 0,-8 3 0,-1 1 0,9 2 0,-4-2 0,9-2 0,-6 0 0,-9 0 0,0-1 0,1 0 0,6-1 0,-1 0 0,-6 0 0,-2-2 0,-2 1 0,3 1 0,3 0 0,-4 0 0,-7 2 0,-1 1 0,10-1 0,-1 2 0,-7 1 0,-2 1 0,14-1 0,-17 1 0,-1 0 0,-6 0 0,7 5 0,1 1 0,1 3 0,-1-2 0,1 0 0,7 1 0,-9-7 0,1 0 0,9 2 0,10-1 0,-17 1 0,-1 0 0,11 3 0,-4-3 0,8 1 0,-4-1 0,-9-1 0,0 0-537,3 2 0,2-1 1,-2 0 536,-3-2 0,1 0 0,12 1 0,6 0 0,-3-1 0,2 0 0,3 0 0,-14-1 0,5 1 0,2 0 0,-1 0 0,-5 1 0,-2 0 0,-3 2 0,1 0 0,9 1 0,3 1 0,2 4 0,-10 1 0,4 3 0,-1 1 0,-1-1 0,-4 0 0,0-1 0,-4 0 0,3 0 0,7 3 0,6 1 0,-2 0 0,-9-3 0,-8-1 0,-6-3 0,1-1 0,-3-9 0,-19-14 0</inkml:trace>
  <inkml:trace contextRef="#ctx0" brushRef="#br0" timeOffset="87434">3042 5991 24575,'-3'-7'0,"0"1"0,1 4 0,0 1 0,1 0 0,0 0 0,-2 0 0,-2 1 0,2 0 0,-31 3 0,12-1 0,-14 3 0,-12 2 0,6-1 0,12-1 0,0 0-367,-8 0 0,-5 1 0,8-1 367,-3 1 0,4-5 0,20-1 0,2 2 0,11 30 0,1-6 0,0 7 0,0 7 0,0-3 0,0-5 0,0 2 0,0 12 0,0 7 0,0-4-907,0-5 0,0 0 907,1-7 0,-1 2 0,-1 5 0,1 1 0,-1 6 0,-1 3 0,1-2 0,0-5 0,-1 3 0,1-4 0,-1 8 0,1-13 0,0 6 0,-1 4 0,1 2 0,-1 0 0,0-2 0,0-4 0,0-7-1093,-2 12 1,0-8 0,0 5 904,1-5 0,1 5 0,-1 2 1,0-4-1,-1-5 188,-1-4 0,-1-5 0,0 3 0,-3 9 0,0 6 0,-2 0 0,2-5 0,1-7 0,1-3 0,-2 4 0,1-3 0,-1 6 0,-1 2 0,0 0 0,1-3 0,1-7 0,-1 11 0,2-2 0,-1-1 0,0 5 0,1 1 0,2-8 0,3-2 0,1-3 0,-2 9 0,2 1 0,1-9 0,1 0 0,0-3 0,0-7 0,2 2 0,1 7 0,2 8 0,1 0 0,-1-7 0,-1-6 0,1-1 738,1 5 1,2 3 0,-2 0-739,-2-1 0,-2 0 0,1-3 0,0 0 0,0 1 1092,0 0 0,1 4 0,0-1-546,1 2 0,1 0 1,0-3-547,0 0 0,1-1 0,3 3 0,1 2 0,-1-6 0,9 9 0,8-6 0,2 0 0,0 0 0,-8-13 0,7 7 0,-1-1 0,-4-5 0,-6-5 0,1 0 0,8 11 0,3 4 0,-6-5 0,-4-1 0,-7-4 0,-3-1 0,-4-4 0,-1 10 0,-5-17 0,0 1 0,-1-12 0,-4-1 0,2-1 0,-6 1 0,4 3 0,-7 13 0,2 7 0,-2 9 0,0 3 0,5-13 0,1 1 0,-4 15 0,-1 6 0,2-3 0,4-8 0,0 1 0,1-1 0,0 6 0,0-1 0,1-4 0,1 2 0,1-2 0,-1 13 0,2-1 0,2-13 0,1-2 0,2 13 0,-2-11 0,1 5 0,-1-3 0,0-8 0,0 2 0,-2 10 0,1 10 0,-1 1 0,0-10 0,0-5 0,0-3-468,-1 10 1,1 4-1,-1-9 468,0 0 0,0-3-459,0-6 1,0 1 458,0 16 0,0 2 0,0 0 0,0-22 0,0 1 0,4 15 0,2 6 0,0-6 0,-2-12 0,0-1 0,3 11 0,2 4 0,-2-5 0,-2-14 0,0-1-257,1 15 1,0-1 256,1-5 0,2-3 0,1-3 0,-2-8 0,10 12 0,-7-10 1298,-3-7-1298,10 9 956,-12-17-956,8 0 579,-4-7-579,13-2 0,4-2 0,7-4 0,8-1 0,1-2 0,-4-2 0,-11 6 0,-1 1 0,8 2 0,-9 5 0,15 14 0,-27-10 0,7 9 0</inkml:trace>
  <inkml:trace contextRef="#ctx0" brushRef="#br0" timeOffset="88387">0 8576 24575,'33'6'0,"-5"-4"0,11-1 0,7 1 0,4-1 0,0 1 0,-3-1 0,-7 1-1093,10 0 1,-5 1 0,6 0 935,-7-2 0,7 1 1,5-1-1,0 1 1,-3-1-1,-7 1 1,-10-1 424,-2 2 1,-8-1-1,17 0 1,-35-2-1</inkml:trace>
  <inkml:trace contextRef="#ctx0" brushRef="#br0" timeOffset="88615">457 8606 24575,'1'44'0,"0"-1"0,0 0 0,1 0 0,-1 0 0,0 0 0,1 10 0,0-2 0,3-4 0,9-8 0,12-10 0,7-7 0,-3-7 0,15-6 0,-8 8 0,-1 1 0</inkml:trace>
  <inkml:trace contextRef="#ctx0" brushRef="#br0" timeOffset="88935">1118 8574 24575,'-22'0'0,"6"26"0,2 16 0,3-4 0,2-12 0,3 2 0,3 7 0,3 9 0,1 4 0,2-3 0,1-9 0,2-2 0,5-3 0,8 9 0,5 4 0,-3-11 0,4-15 0,13 0 0</inkml:trace>
  <inkml:trace contextRef="#ctx0" brushRef="#br0" timeOffset="89347">1205 8831 24575,'-1'35'0,"1"0"0,0 1 0,0 2 0,0-8 0,0 0 0,0-41 0,-1-11 0,2-9 0,0-3 0,2-4 0,1 6 0,4-3 0,31 48 0,-18 14 0,-1 4 0,-3 1 0,-5 0 0,-6-1 0,-3 12 0,-3-45 0,0 8 0</inkml:trace>
  <inkml:trace contextRef="#ctx0" brushRef="#br0" timeOffset="89555">1415 8651 24575,'24'35'0,"-1"0"0,0 0 0,0 0 0,0 0 0,0 0 0,-8 2 0,-6-4 0,1 6 0,3-2 0,4 6 0,0 3 0,-2 0 0,-5-4 0,-10-6 0,-21-1 0,-1-1 0,0 0 0</inkml:trace>
  <inkml:trace contextRef="#ctx0" brushRef="#br0" timeOffset="93396">16647 9416 24575,'0'-5'0,"0"0"0,11-1 0,-4 3 0,20 1 0,6 3 0,7 4 0,0 1 0,1 0 0,-9 0 0,3 1 0,1-2 0,5-1 0,2 1 0,-3-1 0,-3-1 0,-2 0 0,4 0 0,2-2 0,7 0 0,1-1 0,-3 0 0,-9-1-447,2 0 0,-5-2 447,16 0 0,-12-6 0,-36-12 0,-6-5 0</inkml:trace>
  <inkml:trace contextRef="#ctx0" brushRef="#br0" timeOffset="94011">18426 9038 24575,'-15'-13'0,"-16"9"0,-5 4 0,-4 3 0,0 4 0,0 7 0,14 11 0,6 4 0,2-3 0,4 5 0,4 7 0,4 7 0,4-6 0,6-9 0,7-4 0,9 1 0,8 0 0,2-10 0,7-20 0,3-11 0,-2 3 0,-1 0 0,1 0 0</inkml:trace>
  <inkml:trace contextRef="#ctx0" brushRef="#br0" timeOffset="94429">18711 9046 24575,'-2'41'0,"0"-1"0,0 1 0,0-1 0,0 12 0,-1-2 0,2-27 0,2-29 0,12-21 0,10-14 0,-3 1 0,-2 4 0,1 0 0,3 3 0,5-3 0,0 2 0,-3 7 0,15-4 0,2 54 0,-34 18 0,-7-7 0,-4 8 0,1-3-1287,1-1 0,0 0 1287,-2-4 0,1 3 0,0-5 0,0 16 0,3-7 0</inkml:trace>
  <inkml:trace contextRef="#ctx0" brushRef="#br0" timeOffset="95126">16685 10179 24575,'41'2'0,"0"0"0,0 0 0,-1 0 0,-1 0 0,-1-1 0,5-2 0,0 0 0,-2 0 0,2 1 0,-2-1-834,3 0 1,-1-1 833,-6 2 0,1-1 0,-4 1 77,-3 0 0,-2 0 0,-2 0 0,0 0 1,-2 0-1,1 0 0</inkml:trace>
  <inkml:trace contextRef="#ctx0" brushRef="#br0" timeOffset="95719">18257 9830 24575,'-45'18'0,"0"1"0,0-1 0,18-5 0,2 4 0,-6 9 0,-5 8 0,3 1 0,15-4 0,26 13 0,10-15 0,7 2 0,2-9 0,8-9 0,3-11 0,0-4 0,4-6 0,-3-2 0,-6-5 0,0 1 0,0-1 0</inkml:trace>
  <inkml:trace contextRef="#ctx0" brushRef="#br0" timeOffset="96120">18771 9840 24575,'-3'43'0,"1"0"0,-1 1 0,0-1 0,0-1 0,5-22 0,11-43 0,9-21 0,-4 12 0,1-1-1608,2-5 1,1 2 1607,2 8 0,1 3 0,-4 6 0,1 4 1011,25 0-1011,-18 15 0,-2 4 0,14 11 0,-19 11 0,-1 10 0,-4-3 0,-7-8 0,-2 0 0,1 15 0,-1 6 0,-4-9 0,-11-9 0,6 11 0,-6-31 0</inkml:trace>
  <inkml:trace contextRef="#ctx0" brushRef="#br0" timeOffset="97353">22130 10822 24575,'4'0'0,"10"0"0,22-1 0,-4-7 0,6-7 0,0 1-698,-6 1 1,0 1-1,5-4 698,-5 1 0,7-4 0,2-1 0,2-2 0,-1 1 0,-2 1 0,-5 2-820,2-2 1,-4 3 0,-1 0 0,4-2 481,5-2 1,5-3 0,0 0-1,-4 2 1,-8 4 337,-2 1 0,-7 3 373,6-2 1,-20 1 0,-9 8 0</inkml:trace>
  <inkml:trace contextRef="#ctx0" brushRef="#br0" timeOffset="97859">23266 9584 24575,'50'-5'0,"-1"0"0,1 0 0,-1 0 0,1 0 0,-5 0 0,0 0 0,0 1 0,-2-1 0,-4 1 0,7-1 0,-4 0 0,-4 0 0,1-1 0,-3 1 0,6 0 0,0-1 0</inkml:trace>
  <inkml:trace contextRef="#ctx0" brushRef="#br0" timeOffset="98089">23745 9601 24575,'-7'25'0,"-1"0"0,4 11 0,1 9 0,0 5 0,1-1 0,-2-7 0,0-4 0,-1-5 0,0 5 0,0 4 0,1 8 0,-1 1 0,-1-5 0,-1-9 0,-7-9 0,1 0 0</inkml:trace>
  <inkml:trace contextRef="#ctx0" brushRef="#br0" timeOffset="98496">24422 9333 24575,'-14'-2'0,"-2"18"0,-5 17 0,-4 11 0,1 3 0,2-3 0,6-9 0,1 6 0,4 1 0,-1-3 0,-4 9 0,-2 4 0,4-2 0,6-6 0,10-13 0,19-8 0,8-9 0,14 5 0,0-1 0</inkml:trace>
  <inkml:trace contextRef="#ctx0" brushRef="#br0" timeOffset="99236">24610 9458 24575,'35'0'0,"1"0"0,0 0 0,-1 0 0,2 0 0,4 0 0,7 0 0,1 0 0,-6 0 0,2 0 0,-1 0 0,-2 0 0,1 0 0,-7 0 0,6 0 0,-9 0 0</inkml:trace>
  <inkml:trace contextRef="#ctx0" brushRef="#br0" timeOffset="99559">24596 9683 24575,'41'-4'0,"1"0"0,-1-1 0,0 1 0,0 0 0,6-4 0,3-1 0,-9 3 0,-18 11 0,-25 18 0,-13 4 0,-3-4 0,-7 3-820,-3 2 1,-6 4 0,-1 2 0,4-4 505,3-5 1,3-1 0,5 0 912,4 11 0,14-8-599,23-24 0,10-9 0,8-4 0,6-4 0,-2-2 0,-10-2 0,-1-2 0,0 0 0,-1 0 0,1-1 0,-2 1 0,-2-1 0,-1 0 0,1 1 0</inkml:trace>
  <inkml:trace contextRef="#ctx0" brushRef="#br0" timeOffset="99959">24953 9123 24575,'-2'21'0,"-7"8"0,-2-6 0,7-18 0,16-37 0,10-19 0,-9 17 0,1-2 0,9-10 0,4-5 0,-2 19 0,-2 26 0,-9 32 0,-4 10 0,-2 12-323,-3 0 0,-2 1 323,-1-21 0,0-1 0,-1 0 0,1-1 0,1 24 0</inkml:trace>
  <inkml:trace contextRef="#ctx0" brushRef="#br0" timeOffset="100174">25679 9176 24575,'24'37'0,"0"0"0,-1-1 0,1 1 0,0 0 0,-1 0 0,-3 5 0,0 1 0,-4 1 0,-6-3 0,-9-5 0,-16 4 0,-12-6 0,-4 1 0,0-6 0,0 1 0,-1 0 0,1-1 0</inkml:trace>
  <inkml:trace contextRef="#ctx0" brushRef="#br0" timeOffset="100960">22901 11692 24575,'47'-8'0,"0"-1"0,0 1 0,0 0 0,0 0 0,0 0 0,1-1 0,-9-1 0,4-1 0,1-2 0,2 0 0,1-2 0,2 0 0,-1-1 0,1 1 0,0-2 0,-2 1 0,0 0 0,-1 1 0,-3 0 0,-2 0-365,7-1 1,-5 0 0,-1 1 0,-2-1 0,1 1 0,0-1 0,2-2 0,3-1 0,4-2 215,-14 5 0,2 0 0,2-2 0,1-1 0,3-1 0,1 0 0,1-2 0,1 0 0,1 0 0,0 0 0,0-1 0,1 0 0,-1 0 0,-1 1 0,-1 0 0,0 0 1,-2 1-1,-2 1 0,-1 0 0,-3 2 0,-1 1 0,-4 1 7,17-8 1,-5 4-1,-4 1 1,-2 0 0,-1 1-1,1 0 1,1-3 0,4-1 141,-4 1 0,5-3 0,2-1 0,2-2 0,0 0 0,0 0 0,-1 0 0,-4 1 0,-3 2 0,-5 2 0,-7 2 0,-6 3 434,5-8 0,-13 3 1,-14-10-1,-27 27 1</inkml:trace>
  <inkml:trace contextRef="#ctx0" brushRef="#br0" timeOffset="101469">26522 9737 24575,'14'-11'0,"15"4"0,18 2 0,9 1 0,4 0 0,-4 1 0,-13 0 0,3-1 0,1 0 0,2 0 0,0 1 0,1 0 0,-1 0 0,0 0 0,1 0 0</inkml:trace>
  <inkml:trace contextRef="#ctx0" brushRef="#br0" timeOffset="101678">26825 9827 24575,'-14'32'0,"-1"-1"0,3 8 0,-1 11 0,0 3 0,0-1 0,1-7 0,0-8 0,1-4 0,0 5 0,1 4 0,-1 8 0,0 0 0,2-4 0,1-12 0,-3 4 0</inkml:trace>
  <inkml:trace contextRef="#ctx0" brushRef="#br0" timeOffset="101930">27805 9471 24575,'-31'38'0,"0"0"0,0 0 0,0 0 0,6 2 0,0 0 0,2-6 0,-6 5 0,0 2 0,4-1 0,9-3-1093,8 1 1,8-2 0,5-4 860,6-2 1,10-4 231,13 0 0,10-3 0,1-8 0,-7-11 0,1-7 0,2-1 0,4 0 0,0-1 0,0 1 0,0-1 0</inkml:trace>
  <inkml:trace contextRef="#ctx0" brushRef="#br0" timeOffset="102168">27956 9779 24575,'48'5'0,"-1"0"0,1-1 0,-1 1 0,0 0 0,1 0 0,0 0 0,0 0 0,0 0 0</inkml:trace>
  <inkml:trace contextRef="#ctx0" brushRef="#br0" timeOffset="102469">27737 10108 24575,'44'-1'0,"-1"1"0,1 0 0,0-1 0,-1 1 0,1 0 0,-1-1 0,-1 0 0,-2 3 0,3 6 0,12 5 0,-1 2 0,-11 0 0,-25-2 0,-49 9 0,3 1 0,-6 4 0,11-9 0,16-15 0,41-10 0,18-9 0,-25 2 0,1-3 0,14-2 0,0 1 0,-1-1 0</inkml:trace>
  <inkml:trace contextRef="#ctx0" brushRef="#br0" timeOffset="102914">28498 9157 24575,'-16'42'0,"1"1"0,-1-1 0,0 0 0,1 1 0,3-14 0,0-1 0,-4 14 0,-3 12 0,3-7 0,10-27 0,14-41 0,8-20 0,-2 10 0,4-7 0,2-2 0,0 1 0,-3 5 0,2-1 0,-2 3 0,2-1 0,2-6 0,4-5 0,-1 6 0,-4 14 0,5 17 0,-5 26 0,-12 12 0,-3 8 0,-2-9 0,0 1 0,-1 17 0,0-18 0,-1-1 0,-1 9 0</inkml:trace>
  <inkml:trace contextRef="#ctx0" brushRef="#br0" timeOffset="103126">28979 9277 24575,'28'36'0,"-1"-1"0,1 0 0,-1 1 0,1-1 0,-1 1 0,1-1 0,-11 7 0,0 3 0,-3 2 0,-3 0 0,-5-1 0,-4-5 0,-8-4 0,-13 1 0,-10-7 0,-6-1 0,0 3 0,-1 1 0,1 0 0,0 0 0,-1 0 0,1 0 0,0 0 0</inkml:trace>
  <inkml:trace contextRef="#ctx0" brushRef="#br0" timeOffset="112103">30335 12501 24575,'27'-2'0,"0"-1"0,6-3 0,9-2 0,5-3 0,2 0 0,-2 0 0,-7 2-1093,7 0 1,-5 0 0,6-1 905,-7 1 0,5-1 1,4-1-1,1 0 0,-2 0 1,-6 2-1,-7 2 887,10-2 1,-7 2-701,12 0 0,-6 1 746,-15 1-746,-11 1 0,-18-22 0,-3-4 0</inkml:trace>
  <inkml:trace contextRef="#ctx0" brushRef="#br0" timeOffset="112582">31768 11904 24575,'-25'-5'0,"-3"14"0,3 1 0,-1 6 0,-4 21 0,5 5 0,9-15 0,4 1 0,-4 10 0,10-1 0,19-10 0,7-4 0,18 4 0,-12-8 0,4-2 0,5-8 0,0-5 0,15-6 0,-19 1 0,-2-6 0,4-30 0,-21 15 0,1-1 0</inkml:trace>
  <inkml:trace contextRef="#ctx0" brushRef="#br0" timeOffset="113118">32083 11844 24575,'-13'45'0,"0"1"0,3-9 0,-1 1 0,2-6 0,0 2 0,-4 6 0,18-64 0,4-13 0,5-4 0,1 7 0,3-6 0,0 8 0,8 0 0,-3 9 0,-1 6 0,-5 13 0,1-2 0,18 5 0,-12-3 0,1 25 0,-3 7 0,-8 0 0,-7 7 0,-2 8 0,-1-4 0,-5 8-277,0-6 1,-1-3 276,1-9 0,0 5 0,-13-19 0,-2 6 0</inkml:trace>
  <inkml:trace contextRef="#ctx0" brushRef="#br0" timeOffset="114226">9095 14648 24575,'-6'-2'0,"3"-2"0,21 3 0,28-2 0,-12-2 0,10-2 0,5-1 0,0 0 0,-5 1-1093,6 0 1,-3 1 0,4-2 545,-12 2 1,4-2 0,2 0 0,0 0 0,-4 0 0,-5 1 482,0 0 0,-4 1 0,-2 0 352,7 1 1,-6 1-1,-6-4 1,-17 5-1</inkml:trace>
  <inkml:trace contextRef="#ctx0" brushRef="#br0" timeOffset="114438">9624 14493 24575,'-17'43'0,"0"1"0,0-1 0,0 0 0,0 0 0,0 1 0,2-6 0,3-5 0,0 7 0,0 1 0,-2 9 0,0 5 0,0 2 0,3-4 0,2-6 0,4-11 0,7-2 0,3-6 0,2 8 0,0 0 0</inkml:trace>
  <inkml:trace contextRef="#ctx0" brushRef="#br0" timeOffset="114756">10453 14342 24575,'-21'43'0,"-1"0"0,0 0 0,1 0 0,-1 0 0,0 0 0,1 0 0,-1 0 0,0 0 0,3 8 0,-1 4 0,1 1 0,3-2 0,5-5 0,8-7 0,8-12 0,25-2 0,12-12 0,-4 1 0,3-2 0,-5-6 0,-9-13 0,-1 1 0</inkml:trace>
  <inkml:trace contextRef="#ctx0" brushRef="#br0" timeOffset="115140">10617 14592 24575,'-13'40'0,"1"0"0,-1 0 0,1-1 0,2-11 0,-1-3 0,-5 12 0,-3 2 0,8-21 0,13-36 0,5-15 0,2-8 0,3-6 0,1 4 0,2 8 0,2 3 0,6-2 0,1 8 0,-3 18 0,18 37 0,-14-3 0,-12 12 0,-3 13 0,-1-6 0,-1-14 0,-2 0 0,-3 6 0,-2 2 0,1-6 0,5-3 0,-5-23 0,8-10 0,-3-10 0</inkml:trace>
  <inkml:trace contextRef="#ctx0" brushRef="#br0" timeOffset="115398">11070 14371 24575,'17'43'0,"-1"0"0,1 0 0,-1 0 0,1 0 0,-1-1 0,-9 8 0,-2 4 0,-4 1 0,-3-3 0,-2-6 0,-4-8 0,-9 0 0,-8-5 0,-6 7 0,-5 3 0,4-15 0,2-24 0</inkml:trace>
  <inkml:trace contextRef="#ctx0" brushRef="#br0" timeOffset="115640">11402 14565 24575,'41'9'0,"-1"0"0,1-1 0,-8 1 0,-1-1 0,1 0 0</inkml:trace>
  <inkml:trace contextRef="#ctx0" brushRef="#br0" timeOffset="115831">11319 14847 24575,'46'-8'0,"-1"1"0,1-1 0,-16 5 0,0 0 0,7-2 0,6 0 0,0 0 0,-8 3 0,14 10 0</inkml:trace>
  <inkml:trace contextRef="#ctx0" brushRef="#br0" timeOffset="116254">11977 14402 24575,'40'15'0,"0"0"0,0-1 0,0 1 0,-1 0 0,-11 6 0,-1 2 0,11-5 0,12 2 0,2 2 0,-10 2 0,-20 2 0,-26 5 0,-18 3 0,-6 0 0,5-3 0,2 6 0,-3-3 0,-8 4 0,-5 1 0,7-9 0,6-11 0,48-14 0,24-5 0,-4-1 0,-12-3 0,1-2 0,3 3 0,7 1 0,-1-2 0,-7-2 0,-4-6 0,0-1 0</inkml:trace>
  <inkml:trace contextRef="#ctx0" brushRef="#br0" timeOffset="116490">12605 14366 24575,'46'0'0,"-1"1"0,1 0 0,0 0 0,0-1 0,0 1 0,0 0 0,0 0 0,0-1 0,0 1 0,0 0 0</inkml:trace>
  <inkml:trace contextRef="#ctx0" brushRef="#br0" timeOffset="116713">12901 14351 24575,'-5'49'0,"0"0"0,0 0 0,1 0 0,-1 0 0,0 0 0,0 0 0,1-9 0,2-6 0,-1 1 0,0 6 0,0-1 0,-1 8 0,0 4 0,-1 1 0,2 0 0,-1-3 0,1-5 0,2-7 0,1-3 0,0-1 0,1 1 0</inkml:trace>
  <inkml:trace contextRef="#ctx0" brushRef="#br0" timeOffset="116989">13770 14373 24575,'-35'-6'0,"14"23"0,-5 17 0,-2 11 0,-2 5 0,3 2 0,2-5 0,7-9 0,1 1 0,6-6 0,0 7-108,-2 1 1,-4 10-1,0 4 1,0 2-1,5-4 1,7-8 0,10-12-1,27-2 1,13-12-1,-1-7 1,0-1-1,-1 1 1</inkml:trace>
  <inkml:trace contextRef="#ctx0" brushRef="#br0" timeOffset="117494">14128 14624 24575,'-5'-1'0,"20"0"0,25-2 0,14 0 0,6-1 0,-5 1 0,-13 0 0,0 1 0,1 0 0,5-1 0,1 0 0,0 0 0,-1 0 0,1 1 0,-1-1 0</inkml:trace>
  <inkml:trace contextRef="#ctx0" brushRef="#br0" timeOffset="117804">14056 14844 24575,'44'-4'0,"0"1"0,0-1 0,0 0 0,0 0 0,5 1 0,2-2 0,-9 5 0,-21 9 0,-29 12 0,-20 9 0,-10 6 0,-2-2 0,10-5 0,1 4 0,0 1 0,-3 5 0,-6 7 0,7-2 0,20-15 0,48-12 0,-6-17 0,11-6 0,5-4 0,0-1 0,-5 1 0,3-1 0,-3-1 0,3-3 0,-3 0 0,5-2 0,1-2 0,-3 1 0,-6 0 0,-5-2 0,0 0 0,-1 0 0</inkml:trace>
  <inkml:trace contextRef="#ctx0" brushRef="#br0" timeOffset="118373">14240 14038 24575,'-3'44'0,"0"0"0,0 0 0,0 0 0,0 0 0,-1-17 0,-1-3 0,-1 16 0,1 4 0,3-23 0,8-47 0,2-22 0,-4 1 0,0-5 0,7 8 0,11 14 0,5 10 0,14 4 0,-6 39 0,-3 11 0,-12-13 0,-3 1 0,-1 8 0,0 4 0,-4-4 0,1 10 0,-2-6 0,-5-24 0,5-11 0,2-5 0</inkml:trace>
  <inkml:trace contextRef="#ctx0" brushRef="#br0" timeOffset="118737">14955 14211 24575,'21'39'0,"0"1"0,0-1 0,1 0 0,-1 1 0,0-1 0,-14 4 0,-6-3 0,3 6-469,5-7 1,6 5 0,2 4 0,-1 1 0,-2 0 0,-7-3 0,-8-6 290,-12 2 0,-9-4 1,-5-3-1,-1-1 0,3-2 1,1 1-1,1-2 0,-1-2 1,-1 2-1,-9 3 0,1 1 1,-1 0-1,0 0 1</inkml:trace>
  <inkml:trace contextRef="#ctx0" brushRef="#br0" timeOffset="122841">15392 14453 24575,'36'-3'0,"-1"0"0,0 0 0,4-3 0,3-1 0,-4 0 0,7 0 0,3-1 0,-2 0 0,-7 1 0,9-3 0,-4 1 0,0-1 0,1-1 0,-16 2 0,-20 3 0,-14-1 0</inkml:trace>
  <inkml:trace contextRef="#ctx0" brushRef="#br0" timeOffset="123119">15803 13969 24575,'-14'48'0,"1"0"0,-1 0 0,1 0 0,3-13 0,1-3 0,0 7 0,2-4 0,-1 7 0,0 6 0,-1 2 0,1 2 0,0-1 0,0-2 0,2-5 0,1-8 0,-2 12 0,2-8 0,1 3 0,1 0 0,-1 5 0,1 0 0,0-4 0,2-12 0,1 5 0</inkml:trace>
  <inkml:trace contextRef="#ctx0" brushRef="#br0" timeOffset="123505">16626 14224 24575,'-27'41'0,"0"1"0,0 0 0,-1-1 0,1 1 0,0 0 0,20-7 0,3 1 0,-9 1 0,-7 10 0,-2 5 0,3-1 0,9-9 0,13-15-836,25-14 1,13-13-1,0-3 836,-3 0 0,0-3 0,0 0 0,0-1 0,1 0 0,-1-3 0,0-3 0,0-1 0,-1 0 0</inkml:trace>
  <inkml:trace contextRef="#ctx0" brushRef="#br0" timeOffset="123947">17174 14355 24575,'-17'42'0,"0"-1"0,0 0 0,0 1 0,-1-1 0,5-14 0,0 0 0,-3 11 0,-3 15 0,0 1 0,2-13 0,8-25 0,10-41 0,5-16 0,0 9 0,5-3 0,4-2 0,4-6 0,1-1 0,0 7 0,4-1 0,2 3-839,0 3 1,3-1-1,-1 11 839,14 14 0,-6 30 0,-2 8 0,-13-11 0,-3 4 0,-2 11 0,0 10 0,-2 3 0,-4-6 0,-3 4 0,-5 1 0,1-2 0,-1 6 0,1 0 0,-1-7 0,0 0 0,1-4 0,1 10 0,1-5 0,4 0 0</inkml:trace>
  <inkml:trace contextRef="#ctx0" brushRef="#br0" timeOffset="124766">11136 16207 24575,'-4'-4'0,"2"-4"0,11 7 0,27-4 0,8 0 0,-14 3 0,3 0 0,3-2 0,9-2 0,3-1 0,-2 1 0,-8 0 0,1 0 0,-2-1 0,10-2 0,3-1 0,-15-2 0,-20-2 0</inkml:trace>
  <inkml:trace contextRef="#ctx0" brushRef="#br0" timeOffset="125030">10941 16517 24575,'35'-2'0,"-1"-1"0,14 1 0,-8 1 0,8-1 0,2 1 0,-4-1 0,4 0 0,-1 0 0,-4 0-209,-5-1 0,-3 0 0,2-1 0,6 0 0,4-1 0,-1 0 1,-6-2-1,1-4 0,0 0 0</inkml:trace>
  <inkml:trace contextRef="#ctx0" brushRef="#br0" timeOffset="130480">12748 15853 24575,'-9'-10'0,"-3"4"0,4-1 0,-11 2 0,11 1 0,-9 0 0,-18 9 0,5 7 0,-7 10 0,-9 8 0,5 1 0,10 0 0,1 4-820,1-1 1,-5 5 0,3 2 0,6-3 426,6 7 1,7 2 392,3-11 0,0 3 0,2 0 0,4-4 0,2 7 0,13-5 0,16-7 0,15 0 0,4-5 0,-6-10 0,3-14 0,4-14-547,-9 0 1,7-6 0,5-5 0,-2-2 0,-4-1 0,-9 0-167,-2-10 1,-10-2-1,0-4 713,-1 5 0,2-4 0,0-1 0,-4 2 0,-5 5 0,0-11 0,-11 4 0,-16 6 0,-9-1 0,0 5 0,3 3 0,-6 3 0,-12 3 0,-6 1 0,2 10 0,8 13 0,1 8 453,-8 10 1,5 7 0,8 15 0,18-9 0,0-1 0</inkml:trace>
  <inkml:trace contextRef="#ctx0" brushRef="#br0" timeOffset="130824">13610 15839 24575,'-37'31'0,"0"-1"0,0 1 0,0 0 0,0-1 0,-1 1 0,1-1 0,7 10 0,-1 4 0,2 2 0,3 0 0,4-1 0,7-3 0,8-6-402,9 6 0,10-6 0,10-1 402,8-2 0,11 2 0,5-3 0,1-6 0,-5-12 0,3-13 0,-1-13 0,3-3 0,-3 1 0,1 0 0,-1-1 0,0 1 0,1 0 0</inkml:trace>
  <inkml:trace contextRef="#ctx0" brushRef="#br0" timeOffset="131344">14105 15964 24575,'-13'42'0,"0"-1"0,0 1 0,-1 0 0,1-1 0,0 1 0,0 0 0,-4 13 0,-3 5 0,2-4 0,5-15 0,8-25 0,11-37 0,9-29 0,3-8 0,-1 12 0,0 10 0,2 0 0,2-1 0,5-10 0,2-1 0,-1 7 0,-3 14 0,17 13 0,-11 35 0,-9 13 0,-23-7 0,-8 3 0,3 5 0,-2 5 0,1-7 0,-4 9 0,6-8 0,8-25 0,3-5 0</inkml:trace>
  <inkml:trace contextRef="#ctx0" brushRef="#br0" timeOffset="131781">14720 15670 24575,'-10'43'0,"0"1"0,0-1 0,0 1 0,0-1 0,-1 1 0,1-1 0,0 1 0,3-5 0,1-6 0,-1 7 0,0-4 0,-3 8 0,-1 7 0,-1 2 0,0 0 0,2-2 0,1-5 0,4-8 0,5-11 0,13 10 0,6 3 0</inkml:trace>
  <inkml:trace contextRef="#ctx0" brushRef="#br0" timeOffset="132138">15011 16131 24575,'8'43'0,"1"1"0,-1-1 0,13-48 0,10 13 0,-2-6 0,-17-34 0,-11-13 0,-4 4 0,-5-1 0,-5 18 0,-14 37 0,-7 19 0,28 16 0</inkml:trace>
  <inkml:trace contextRef="#ctx0" brushRef="#br0" timeOffset="132679">15754 15949 24575,'-27'36'0,"0"1"0,0 0 0,0 0 0,0-1 0,11-14 0,3 1 0,-3 14 0,-1 12 0,4-5 0,13-21 0,23-33 0,8-15 0,5-7 0,-4-6 0,-16-1 0,-5 2 0,1-6 0,-8 63 0,-2 14 0,-2-1 0,0 9-410,0-8 0,1 7 1,0 7-1,1 2 1,-1 2-1,0-1 0,0-4 1,-1-6-411,0 5 1,-1-5 0,0 0 0,-1 5 575,-1-4 0,0 7 1,-1 2-1,0 3 1,-1-2-1,-1-2 0,0-5 1,-1-8 243,-3 6 0,-2-9 0,-6 1-138,-4-4 1,-6 3 0,-3-2-1,1-3 1,2-8 137,-5 0 0,-1-15-394,2-16 1,-5-11-1,4-5 1,10 0 393,13-7 0,13-6 0,7-1 0,7-8 0,5-3 0,2 2 0,1 8 0,-1 10 0,2 6 0,2 0 0,4-2 0,-2-1 0,4-2 0,3-2 0,1-1 0,0 1 0,-3 2 0,-4 4 0,3-2 0,-4 4 0,0 1 0,1-3 0,1-1 0,0-1 0,0 1 0,-1-1 0,1 1 0</inkml:trace>
  <inkml:trace contextRef="#ctx0" brushRef="#br0" timeOffset="133141">16319 16011 24575,'-11'45'0,"0"-1"0,0 1 0,0-1 0,0 0 0,0 1 0,4 3 0,6-23 0,7-43 0,5-22 0,3-4 0,1 6 0,3-6 0,2 0 0,1 5 0,-3 12 0,21 0 0,-10 30 0,-4 10 0,-13 26 0,-5 9 0,-3 0 0,-4-9 0,0-3 0,0-6 0,0-22 0,0 7 0</inkml:trace>
  <inkml:trace contextRef="#ctx0" brushRef="#br0" timeOffset="133505">16929 15607 24575,'23'12'0,"-1"0"0,-11 14 0,-2 13 0,-2 9 0,-2 7 0,0 3 0,-2 1 0,0-3 0,-1-5 0,0-10 0,0 2 0,-2-8 0,-1 0 0,0 8 0,0-1 0,1 10 0,-1 7 0,0 3 0,0-2 0,-3-4 0,-1-9 0,-3-12 0,-3-16 0,-34-29 0,20-13 0,0 0 0</inkml:trace>
  <inkml:trace contextRef="#ctx0" brushRef="#br0" timeOffset="141200">21159 15586 24575,'-9'0'0,"2"0"0,6-2 0,0 0 0,-4 0 0,-1 0 0,-9 1 0,-2-1 0,-12 10 0,-10 7 0,5 2 0,9-1 0,1 4 0,-6 6 0,-5 6 0,2 3 0,9-3 0,8 7 0,9 3 0,3-1 0,3 6 0,3 1 0,5-9-958,8-5 0,5-2 958,0 1 0,4 2 0,2-10 0,8-13 0,5-13 0,-1-8 0,5-8 0,1-3 0,-4 1 0,-3 2 0,-3 0 0,2-6-540,-5-1 0,4-5 0,1-4 1,-2 0-1,-2 0 0,-6 2 540,1-8 0,-7 2 0,-1-3 0,3 4 0,1-3 0,-5 0 0,-15 5 0,-24-4 0,-17 4 0,0 8 0,4 9 0,-5 8-570,-2 3 1,-8 1 0,0 4 0,8 5 569,2 9 0,6 6 0,-2 2 0,11-2 0,23-8 0,10-2 0</inkml:trace>
  <inkml:trace contextRef="#ctx0" brushRef="#br0" timeOffset="141578">22064 15342 24575,'-34'35'0,"0"1"0,1 0 0,-1 0 0,0-1 0,1 1 0,6 2 0,0 4 0,2 1 0,1 1 0,3-2 0,5-3 0,6-6 0,4 18 0,15-3 0,8-5 0,9 7 0,4-6 0,-1-13 0,0-17 0,2-7 0,9 4 0,4 0 0,-6-7 0,-12-11 0,-3-4 0,2-1 0,0 0 0</inkml:trace>
  <inkml:trace contextRef="#ctx0" brushRef="#br0" timeOffset="142064">22501 15514 24575,'-18'46'0,"1"0"0,0 0 0,0 0 0,-1 0 0,3-8 0,1 0 0,1-1 0,-3 10 0,-1 4 0,1-2 0,2-8 0,6-14 0,3-9 0,13-65 0,-2 13 0,2-7-820,4-1 1,3-6 0,2-1 0,-1 4-255,-1 2 1,-1 4-1,6-1 878,4 2 0,6-2 1,0 2-1,-4 8 196,-3 0 0,0 13-449,20 27 1,-6 17 448,-29 0 0,-6 6 0,3 3 0,1 7 0,-1 2 0,-2-6 0,-2 8 0,-2-2-394,1-3 1,0 2 0,0-6 393,0-8 0,0-4 0,0 10 3276,0-16-2866,0-22 79,0-23 1,3-6 0,-2 4 0,1 0 0</inkml:trace>
  <inkml:trace contextRef="#ctx0" brushRef="#br0" timeOffset="142652">22797 15276 24575,'32'39'0,"-1"-1"0,-22-2 0,3-5 0,2 5 0,-9-8 0,-22-6 0,-12-7 0,25-12 0,2-1 0,0-1 0,7 0 0,10-5 0,15-5 0,7-3 0,-13 2 0,-1 1 0,1 1 0,0-18 0,-22 5 0</inkml:trace>
  <inkml:trace contextRef="#ctx0" brushRef="#br0" timeOffset="142969">23283 15165 24575,'22'38'0,"1"0"0,0 0 0,-11 0 0,0 7 0,-2 3 0,-1 1 0,-2-3 0,-1-7-1093,0 2 1,-4-5 0,0 6 1078,-2-2 0,0 7 0,0 3 0,-2 0 0,-1-6 0,-1-9 541,-6 1 0,-3-6-527,-8 16 0,-3-6 0,-8-16 0,-12-6 0</inkml:trace>
  <inkml:trace contextRef="#ctx0" brushRef="#br0" timeOffset="156584">16055 1336 24575,'-3'12'0,"2"1"0,1-5 0,0-3 0,0-7 0,7 7 0,-1 1 0,16 33 0,-10-17 0,7 18 0,-12-26 0,-2 4 0,-3-7 0,0-4 0,-2-6 0</inkml:trace>
  <inkml:trace contextRef="#ctx0" brushRef="#br0" timeOffset="156978">16183 1234 24575,'40'-5'0,"1"0"0,4 9 0,-7 4 0,-17 6 0,-14 31 0,-23-21 0,-15 1 0,-2-1 0,8-10 0,-17 12 0,42-26 0,33 0 0,-12-4 0,19-9 0,-25-4 0</inkml:trace>
  <inkml:trace contextRef="#ctx0" brushRef="#br0" timeOffset="157435">16092 1625 24575,'-5'46'0,"-1"0"0,1 1 0,0-1 0,0-1 0,1 0 0,-1-3 0,1-8 0,-2 10 0,14-11 0,5-5 0,8-9 0,9-11 0,3-6 0,5-22 0,-14-8 0,-3-5 0,-5-1 0,-23 4 0,-5 4 0,5 13 0,-19-1 0,30 9 0,17-12 0,11-11 0,-8 12 0,1-1 0,-4-1 0,-1 0 0,1 0 0,-2-1 0,11-19 0</inkml:trace>
  <inkml:trace contextRef="#ctx0" brushRef="#br0" timeOffset="157660">16427 1260 24575,'46'-12'0,"-1"-1"0,1 1 0,0 0 0,0 0 0,-13 0 0,0 1 0,15-1 0,0-1 0,0 1 0,0 0 0,-1-1 0</inkml:trace>
  <inkml:trace contextRef="#ctx0" brushRef="#br0" timeOffset="157870">16954 912 24575,'-24'36'0,"-1"1"0,1-1 0,-1 0 0,1 0 0,0 1 0,-3 1 0,-2 2 0,0-1 0,2-1 0,2-5 0,4-7 0,-2-2 0,3-4 0,-11 8 0,1 1 0</inkml:trace>
  <inkml:trace contextRef="#ctx0" brushRef="#br0" timeOffset="158064">16817 1184 24575,'40'21'0,"0"-1"0,0 0 0,-5 2 0,4 0 0,7 2 0,-18-4 0,-27-9 0</inkml:trace>
  <inkml:trace contextRef="#ctx0" brushRef="#br0" timeOffset="158248">16664 1458 24575,'42'-11'0,"-1"0"0,0 1 0,-8 1 0,0 0 0,1 1 0</inkml:trace>
  <inkml:trace contextRef="#ctx0" brushRef="#br0" timeOffset="158448">16532 1655 24575,'40'-13'0,"0"0"0,0 0 0,0-1 0,0 1 0,4-2 0,1-1 0,-4 1 0,-11 2 0,0-3 0</inkml:trace>
  <inkml:trace contextRef="#ctx0" brushRef="#br0" timeOffset="159247">16843 1574 24575,'-4'4'0,"1"-1"0,0 5 0,3-7 0,0 8 0,0-5 0,-2 1 0,2 0 0,-11 26 0,4-15 0,-10 30 0,8-33 0,-1 23 0,3-18 0,-2 14 0,3-6 0,2-12 0,40 6 0,-2-18 0,-2 0 0,6 0 0,-4 1 0,11 3 0,-9-2 0,-7 4 0,-22 10 0,-16 16 0,-12 11 0,1-6 0,5-14 0,-2 0-223,-4 7 0,-6 6 1,-1-2-1,2-10 223,3-14 0,-2-6 0,-20 8 0,2-10 0,22-18 0,2-6 0,-8-2 0,0-1 0</inkml:trace>
  <inkml:trace contextRef="#ctx0" brushRef="#br0" timeOffset="159741">17567 1170 24575,'8'34'0,"1"1"0,0 0 0,0 7 0,1 1 0</inkml:trace>
  <inkml:trace contextRef="#ctx0" brushRef="#br0" timeOffset="160045">17489 1052 24575,'48'-3'0,"0"-1"0,-1 1 0,1 0 0,-1-1 0,1 1 0,1-1 0,0 2 0,-5 1 0,10 0 0,5 0 0,-3 2 0,-9 3 0,-16 3 0,-10 18 0,-23 20 0,-10 3 0,-7-6 0,-2-7 0,-3-7 0,1-17 0</inkml:trace>
  <inkml:trace contextRef="#ctx0" brushRef="#br0" timeOffset="160286">17946 978 24575,'-12'46'0,"0"-1"0,0 0 0,2-3 0,-1-2 0,1-6 0,-7 10 0,-6-7 0,0-16 0,-5-8 0</inkml:trace>
  <inkml:trace contextRef="#ctx0" brushRef="#br0" timeOffset="160756">17672 1231 24575,'40'-7'0,"0"-1"0,-1 1 0,1-1 0,-1 1 0,3 20 0,-20 7 0,-41-3 0,-20 3 0,8-1 0,-8 5 0,-2 1 0,2-2 0,7-5 0,4-3 0,1-2 0,-18 10 0,17-5 0,46-17 0,11-8 0,4-2 0,-3 3 0,2 0 0,3-3 0,4-1 0,-7 1 0,12-1 0,-71 44 0,1-17 0,-7 2-820,-2 4 1,-7 4 0,-1 2 0,5-3 457,7-4 0,3-2 0,-1 2 362,-1 2 0,-3 4 0,3-1 0,5-7 0,-8 3 0,5-1 0</inkml:trace>
  <inkml:trace contextRef="#ctx0" brushRef="#br0" timeOffset="160966">17929 1427 24575,'45'1'0,"0"1"0,0 0 0,1 0 0,-1 0 0,0 0 0,5 0 0,3 0 0,-3 0 0,-11 0 0,-16-2 0,-18 0 0</inkml:trace>
  <inkml:trace contextRef="#ctx0" brushRef="#br0" timeOffset="161200">17683 1653 24575,'-5'38'0,"1"0"0,-1 0 0,1 0 0,-2 8 0,1-1 0,2-18 0,3-22 0</inkml:trace>
  <inkml:trace contextRef="#ctx0" brushRef="#br0" timeOffset="161380">17988 1553 24575,'0'30'0,"-3"5"0,-3 14 0,-1 6 0,0-1 0,2-9 0,1-8 0,1-5 0,-1 4 0,-2 10 0,-1 8 0,-1 2 0,1-4 0,1-12 0,2-12 0,0-1 0</inkml:trace>
  <inkml:trace contextRef="#ctx0" brushRef="#br0" timeOffset="162299">14666 1988 24575,'0'-17'0,"0"-1"0,-1 14 0,-1 12 0,1 17 0,3 12 0,-1 3 0,1 2 0,0-7 0,0-1 0</inkml:trace>
  <inkml:trace contextRef="#ctx0" brushRef="#br0" timeOffset="162543">14715 1731 24575,'39'23'0,"0"0"0,0-1 0,-17-7 0,-4 3 0,1 15 0,1 11 0,-5 2 0,-12-8 0,-23 0 0,-12-3 0,4-1 0,0 0 0,1 0 0,-1 1 0</inkml:trace>
  <inkml:trace contextRef="#ctx0" brushRef="#br0" timeOffset="163180">14662 2973 24575,'1'40'0,"0"0"0,0-1 0,4-1 0,-8 4 0,0 7 0,9-20 0,18-33 0,3-12 0,-7-2 0,0-5 0,7 0 0,-1-1 0,1 1 0</inkml:trace>
  <inkml:trace contextRef="#ctx0" brushRef="#br0" timeOffset="163411">14799 2872 24575,'29'33'0,"0"-1"0,-1 1 0,1 0 0,0-1 0,-23 9 0,-4 1 0,11-3 0,7 6 0,2 3 0,-8-3 0,-13-8 0,-33-6 0,-1-1 0,0 1 0</inkml:trace>
  <inkml:trace contextRef="#ctx0" brushRef="#br0" timeOffset="165512">16086 2913 24575,'-4'3'0,"1"0"0,1 2 0,-2 13 0,-5 13 0,-2 4 0,5-10 0,-1 1 0,-4 14 0,1 1 0,4-12 0,0-4 0,0-1 0,-4 5 0,2-44 0,-2-3 0</inkml:trace>
  <inkml:trace contextRef="#ctx0" brushRef="#br0" timeOffset="167263">15999 2822 24575,'-6'0'0,"1"0"0,3 0 0,10 0 0,30 0 0,3 0 0,0 0 0,2 0 0,-18 1 0,0 1 0,11 2 0,-4 1 0,-9 2 0,-2 7 0,-20-2 0,1-1 0,0 10 0,2-11 0,-3 9 0,1-8 0,-1 16 0,-1-12 0,0 11 0,0-16 0,-1 1 0,-1-3 0,-1-1 0,1-2 0,0 2 0,-5 11 0,3-8 0,-5 6 0,-1-8 0,2 4 0,-11 7 0,-3 1 0,0 9 0,-4-2 0,-1-1 0,1-6 0,-10 7 0,-1-16 0,12-2 0,-8-3 0,19-5 0,-2-2 0,8 1 0,0-1 0,4 1 0,2 0 0,0-3 0,1 0 0,0-7 0,0-1 0</inkml:trace>
  <inkml:trace contextRef="#ctx0" brushRef="#br0" timeOffset="169161">16912 2874 24575,'0'12'0,"0"8"0,-14 21 0,-6 5 0,7-15 0,-1 0-1093,-4 3 1,-1 4 0,-2-6 845,0-4 0,-4-5 247,-11-2 0,-7-3 0,3-2 0,5-2 0,-1-3 0,-4 0 0,-3 0 0,5-6 0,11-9 0,3-6 586,-9-11 1,2-2-587,1-1 617,3-14-617,54 36 0,-2-1 0,2 0 0,6-1 0,4-2 0,3-5 0,5-2 0,-4-1-1073,2-1 0,0-1 1073,-6 2 0,2-2 0,-6-2 628,-5-4 1,-5-1-629,2-5 0,-7-11 0,-36 10 0,0 5 0,-15 3 0,-3 3 2310,4 5-2310,1 3 0,4 3 560,17 7-560,2 9 0,2 26 0,2 14 0,4-3 0,3 8 0,1-4 0,4-10 0,5 0 0,1-1 0,5 5 0,2-2 0,1-11 0,3-11 0,4-8 0,7-4 0,6-4 0,-8-5 0,8-18 0,-12-1 0,-5-1 0,-15 5 0,-9 2 0,-4 5 0</inkml:trace>
  <inkml:trace contextRef="#ctx0" brushRef="#br0" timeOffset="169982">17501 2850 24575,'5'24'0,"0"1"0,3 11 0,-13-62 0,-4 5 0,-10-6 0,-5 1 0,0 7 0,-2 4 0,-1 4 0,7 13 0,-13 27 0,16 5-491,5-6 1,0 3 490,5-5 0,1 1 0,0 0 0,0 2 0,3 3 0,2 4 0,-1-3 0,-1-3 0,2 0 0,5 5 0,3 3 0,3-9 0,16-4 0,10-22 0,11-8 0,-5-2 0,-11 1 0,-2-2 0,7-5 0,2-3 0,-10 2 0,-14 1 0</inkml:trace>
  <inkml:trace contextRef="#ctx0" brushRef="#br0" timeOffset="179398">14637 4068 24575,'-5'-2'0,"-2"-1"0,7-3 0,-3 3 0,2-2 0,1 4 0,0-4 0,0 4 0,19-15 0,-2 8 0,19-7 0,-18 10 0,5 20 0,-18-5 0,3 9 0,-8-6 0,0-2 0,-14 12 0,9-9 0,-11 4 0,13-13 0,4 0 0,11 1 0,10 3 0,3 2 0,-1 5 0,0 4 0,-5 2 0,-23 8 0,-10 14 0,-7-17 0,-8-4 0,-15-7 0,23-6 0,-7-2 0,28-7 0</inkml:trace>
  <inkml:trace contextRef="#ctx0" brushRef="#br0" timeOffset="179955">14755 3855 24575,'34'14'0,"1"1"0,-1-1 0,5 5 0,7 5 0,-7-2 0,-3 5 0,-14 16 0,-10 5 0,-17-21 0,-7 1 0,-6 13 0,-6 6 0,1-6 0,2-10 0,-1-2 0,-9 10 0,3-3 0,10-8 0,10-24 0,4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06:27:40.9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18573 11136 24575,'-5'0'0,"0"0"0,3-2 0,1-1 0,5-3 0,10 0 0,22-1 0,6 1 0,-12 1 0,4 1 0,6 0 0,8 0 0,1 1 0,-6 0 0,0-1 0,-1 1-550,2 1 1,3 1-1,-8 0 550,7 0 0,-15 25 0,-25 2 0,-21 6 0,-12 9 0,0-5 0,2-6 0,-1-1 0,-4 4 0,-4 3 0,4-5 0,5-7 0,3-4 0,-6 5 0,3-1 0,18-17 1649,7-5-1649,14 0 0,13-2 0,6 0 0,2-1 0,-10-2 0,0-2 0,19-3 0,-5-3 0,-14-6 0,5-6 0</inkml:trace>
  <inkml:trace contextRef="#ctx0" brushRef="#br0" timeOffset="857">20498 10962 24575,'0'14'0,"0"10"0,-2 11 0,2 7 0,-2-12 0,2 0 0,0 6 0,7 10 0,5-31 0,27 2 0,3-9 0,-10-2 0,4-5 0,4-9 0,4-6 0,-4 2 0,-6 4 0,-1 0 0,4-5 0,3-4 0,-11 4 0,-11 4 0,-5-8 0,-13 3 0</inkml:trace>
  <inkml:trace contextRef="#ctx0" brushRef="#br0" timeOffset="1099">20772 11056 24575,'-3'41'0,"0"1"0,1-1 0,-1 0 0,0 1 0,1 4 0,0 0 0,0-3 0,0-7 0,-1-7 0,0-1 0</inkml:trace>
  <inkml:trace contextRef="#ctx0" brushRef="#br0" timeOffset="1738">22147 10849 24575,'-1'43'0,"-1"0"0,1 0 0,-1-1 0,0 5 0,1 1 0,0-4 0,3-11 0,8-4 0,5 16 0</inkml:trace>
  <inkml:trace contextRef="#ctx0" brushRef="#br0" timeOffset="2470">23042 10853 24575,'40'10'0,"-1"0"0,0 0 0,18 1 0,-20 5 0,-56 28 0,8-25 0,-13 21 0,18-35 0,23 6 0,10-3 0,-4-1 0,4 0 0,20 4 0,0 0 0,-3 4 0,-4-5 0,-13 4 0,-40 9 0,-13 2 0,5-6 0,-2 1-811,-15 11 0,-2-1 811,9-11 0,2-3 0,-11 3 0,19-12 0,13-8 0</inkml:trace>
  <inkml:trace contextRef="#ctx0" brushRef="#br0" timeOffset="3056">24275 10805 24575,'19'41'0,"-1"0"0,1 0 0,11-1 0,-9-7 0,4 8 0,1 0 0,-4-13 0,10-7 0,-5 10 0,-21-9 0,-18 2 0,-6 0 0,-8 6 0,0-6 0,-4-2 0,-14-12 0,-3-2 0</inkml:trace>
  <inkml:trace contextRef="#ctx0" brushRef="#br0" timeOffset="3261">24385 10850 24575,'45'-6'0,"0"0"0,0 1 0,0-1 0,0 1 0,0-1 0,0 1 0,0-2 0,-1 1 0,1-1 0,0 1 0,0-1 0,0 1 0</inkml:trace>
  <inkml:trace contextRef="#ctx0" brushRef="#br0" timeOffset="4800">17803 10621 24575,'-7'-4'0,"-5"-2"0,8 5 0,-3 15 0,12 19 0,4 7 0,-3-5 0,-1 3-746,1 0 0,1 5 0,0 2 0,-2-5 746,-1-3 0,-1-3 0,0 2-616,0 10 0,1 2 1,-2-3 615,-1 1 0,-1 2 0,1-6 0,0 7 0,1-1 0,0-6 0,1 2 0,1-2-295,0-2 1,1 5-1,0-3 1,2-12 294,6-7 0,2-8 0,-9-20 0</inkml:trace>
  <inkml:trace contextRef="#ctx0" brushRef="#br0" timeOffset="6094">17608 10596 24575,'48'7'0,"-1"-1"0,1 0 0,-3-1 0,2-1 0,-1-1 0,-3-1 0,-6 0 0,-4-1 0,5-1-656,1 0 1,5-2-1,2 0 1,-1 0 0,-4 0-299,4 0 1,-3 0 0,9-1 953,-12 0 0,6 0 0,6-1 0,2-1 0,2 1 0,-1-1 0,-1 1 0,-4 0 0,-5 0-656,4 0 1,-6 0-1,-1 1 1,1-1 0,5 0 624,-6 1 0,4-1 1,2 0-1,3 0 0,-1 0 1,0 0-1,-2 1 1,-4 0-1,-4 0 31,11 0 0,-6 1 0,-2 0 0,2 1 0,0-2 0,1 1 0,1 0 0,2 0-181,-7 1 0,3 1 1,0 0-1,1 0 1,0-1-1,-3 1 181,-1-1 0,-3 1 0,0-1 0,3 0 0,4 0-358,-4 0 1,5 0 0,4 0 0,1-1 0,1 1 0,-1 0 0,-1 0-1,-3-1 1,-4 1 357,6 0 0,-5 1 0,-2-1 0,1 0 0,5 0-64,-7-1 1,3 0 0,2 0-1,1 0 1,0 0 0,-2 0 0,-3 0-1,-3 0 64,9 0 0,-5 1 0,0-1 0,3 0-95,0-1 0,4 1 1,3-2-1,-1 1 0,-2-1 1,-3 1 94,3 0 0,-4-1 0,0 1 0,3-1 0,-5 1 0,3 0 0,2-1 0,-1 1 0,-1 0 0,-3-1-15,6 0 1,-2 0 0,-3 0 0,-1 0 14,2 0 0,-3 0 0,1 0 365,-5 1 1,1 0-1,-1 1 1,-3-1-366,7-2 0,0 1 492,-1 3 0,2 0 0,-3 1-492,-5-2 0,-1 0 1092,4 1 0,3 1 0,-7-1-369,2 0-723,8-3 0,-14 4 0,5-3 0,2 0 0,-11 3 0,1 0 0,17-1 0,7-1 0,-5 1 0,-6-1 0,0 1 0,-3-1 0,5 0 0,0 0 0,-5 1 958,7-3 1,-1 1-959,-6 1 0,1-1 0,1 1 0,-1 1 0,-1 0 0,-1 0 0,7 0 0,0 0 0,-8 1 0,1 0 0,3-1 0,-2 1 0,2 0 0,0 0 0,-3 0 0,-2 0 0,-2 0 0,2 0 0,4 0 0,3-1 0,1 1 0,-4 0 0,3 0 0,-2 0 0,-3 0 0,8 0 0,-2 0 0,-7 0 0,1 0 0,-3 0 1242,-1 0 0,0 0-1242,10 0 0,-1 0 0,-14 0 0,-1 0 0,13 0 0,-3 0 0,-13 0 1095,1 0-1095,-23 1 0,1 26 0,-1 13 0,0-14 0,0 4 0,1 7 0,1 8 0,1 4 0,0 0 0,-1-7-1093,1-1 1,1-4 0,0 4 996,-2-2 0,1 6 0,0 0 0,0-2 0,0-5 96,1-2 0,0-4 0,0 1 278,1 11 0,1 2 1,-1-2-279,1 1 0,0 0 0,0-8 0,1 2 0,-2-6 0,2 13 0,1-3 0</inkml:trace>
  <inkml:trace contextRef="#ctx0" brushRef="#br0" timeOffset="8683">17856 11873 24575,'-3'-7'0,"0"1"0,3 2 0,18 2 0,11-2 0,9-2 0,-2 2 0,1 0 0,1 1-423,7-2 1,4 0 0,-5 1 422,-10 1 0,0 0 0,0 1 0,7 0 0,0 0 0,-4 0 0,11 0 0,0 0 0,-9 0 0,4 0 0,1 0 0,-1 1 0,-3 1 0,-2 0 0,0 0 0,-1 0-507,3 1 0,-2 0 1,2-1 506,-2 0 0,1 0 0,2 0 0,1 1 0,-1-1 0,3 0 0,0 1 0,-1-1 0,-3 0 0,4 0 0,-3 0 0,7-1 0,-9 0 0,6 0 0,3-1 0,2 0 0,-2 1 0,-3-1 0,-5 1 0,8-1 0,-6 1 0,5-1 0,-8 1 0,5-1 0,3 0 0,-1 0 0,-3 0 0,-4 1 0,3 1 0,-4 0 0,3 0 0,7-1 0,4 1 0,0 0 0,-5-1 0,-8 1 0,-4-1 0,6 0 0,3 1 0,7-1 0,2 0 0,-2 1 0,-5-1 0,1 0 0,-4-1 0,4 1 0,-8 0 0,3 1 0,3-1 0,0 1 0,-3 0 0,-4-1 0,4 0 0,-4 1 0,2-1 0,4 0 0,4 1 0,-1-1 0,-4 0 0,7 1 0,-1-1 0,-8 0 0,4-1 0,0 1 0,-4-2 0,-5 1 0,-3-1 0,2 0 0,12-2 0,1 0 0,-1 0 0,-10 0 0,-2-1 0,1 1 0,0 0 0,0 0 0,0 0 0,-1 0 0,1 0 0,-1 1 0,-1 0 0,-1 0 0,1 0 0,12-2 0,2 0 0,-6 0 0,3 0 0,-2 0 0,7 1 0,-1 0 0,-7-1 0,1-1 0,2 1 0,-4 0 0,2 0 0,0 0 0,-4 0 0,-2 1 0,-3 0 0,2 0-691,4-1 0,3-1 1,0 0-1,-5 2 691,5 1 0,-2 0 0,-3-2 0,2-1 0,-2 1 0,3 2 0,3-1 0,-8 0 0,5-1 0,3 0 0,-3 0 0,-5 1 0,9 0 0,-1 0 0,-1 1 0,6-1 0,0 1 0,-9 0-509,-6 0 0,-4 0 509,10 2 0,1 0 0,2-2 0,-2 1 0,-15 2 0,1 1 341,22-3 0,-3 0-341,-10 2 0,-11 0 0,0-1 1509,16 1-1509,-12 0 0,-3 1 0,1-1 0,5 1 2980,13 0-2980,-17 0 0,0 0 0,21-1 0,-5 0 0,1-1 0,-16-1 0,0 1 0,3 0 0,4 1 0,-4 0 0,-1-2 0,-2 0 0,10 0 0,-1 1 698,-11 1 1,-1-1-699,8-1 0,0 1 0,15 1 0,-20-1 0,-2 0 0,4 0 0,-15 0 0,-4 1 0,-9 1 0,-1 0 0,0 9 0,-11 0 0,-3 8 0</inkml:trace>
  <inkml:trace contextRef="#ctx0" brushRef="#br0" timeOffset="10402">18711 9951 24575,'-1'-9'0,"0"-1"0,0 7 0,0 0 0,-4 6 0,2-3 0,-3 5 0,-1 3 0,-4 7 0,-3 5 0,1 8 0,4 1 0,4 15 0,3-10 0,0 9 0,2-3 0,5-10 0,21 2 0,8-3 0,7-9 0,0 0 0,2-5 0,-10-14 0,-3-4 0,17-7 0,-17 1 0,-2-5 0,3-14 0,-4-3 0,-12 10 0,-2-1 0,7-17 0,-5 1 0,-17 5 0,-9 3 0,-4 1 0,-7 5 0,-16 1 0,-5 4 0,-2 13 0,0 0 0,1 2 0,4 9 0,-7-3 0,25 3 0,3-5 0</inkml:trace>
  <inkml:trace contextRef="#ctx0" brushRef="#br0" timeOffset="11428">20612 9876 24575,'-2'-4'0,"-1"0"0,2 4 0,0 0 0,0 2 0,1 14 0,0 2 0,0 13 0,0-4 0,0 0 0,0 8 0,0-3 0,0-2 0,0-9 0,0 4 0,0-13 0,0-6 0,0 1 0,0-6 0</inkml:trace>
  <inkml:trace contextRef="#ctx0" brushRef="#br0" timeOffset="12417">21962 9760 24575,'-5'-6'0,"1"0"0,5 5 0,14 1 0,8 0 0,19 3 0,3 2 0,-2 0 0,-1-3 0,-10 7 0,-37 33 0,-16-9 0,0-5 0,-5 5 0,2-5 0,6-9 0,0-1 0,-12 8 0,7-4 0,20-17 0,10-5 0,6 5 0,15-3 0,6 2 0,-1-4 0,3-2 0,-5-4 0,0-1 0,10-3 0,1-2 0,-9-5 0,1 0 0</inkml:trace>
  <inkml:trace contextRef="#ctx0" brushRef="#br0" timeOffset="13181">23011 9679 24575,'34'27'0,"-1"1"0,1 0 0,4 13 0,-18-4 0,-44-16 0,3-1 0,42-14 0,17-5 0,-6 5 0,1 1 0,8-2 0,4 12 0,-50 8 0,-19 6 0,-5-3 0,-4-1 0,10-12 0,0-1 0,-5 1 0,-1 0 0</inkml:trace>
  <inkml:trace contextRef="#ctx0" brushRef="#br0" timeOffset="13801">24250 9639 24575,'0'28'0,"-1"-1"0,0 8 0,0 2 0,1 9 0,2-7 0,7 5 0,10-18 0,8 0 0,1-8 0,3-15 0,3-7-1093,3 3 1,4 0 0,-3-5 322,4-12 1,-2-5 769,-6 4 0,0-3 0,-3 1 0,-1-3 0,-2-1 0,6-3 0,-1 1 0</inkml:trace>
  <inkml:trace contextRef="#ctx0" brushRef="#br0" timeOffset="14062">24589 9616 24575,'-6'43'0,"0"0"0,-1 0 0,1 1 0,0-1 0,-1-8 0,1-3 0,-2 5 0,2 9 0,-1 1 0,1-1 0,-1 0 0,1 1 0,-1-1 0</inkml:trace>
  <inkml:trace contextRef="#ctx0" brushRef="#br0" timeOffset="43707">18963 11888 24575,'0'-6'0,"-1"14"0,-1-2 0,0 12 0,-4-1 0,3 3 0,-10 13 0,7-7 0,-12 17 0,13-20 0,-3 13 0,5 3 0,2-15 0,-1 20 0,2-30 0,0 6 0,0-11 0,0 2 0,0-2 0,0 6 0,0-2 0,0 5 0,0-4 0,0 9 0,0-11 0,0 3 0,0-7 0,0-1 0,0 2 0,0-2 0,-2 3 0,2-5 0,-2 1 0,2-5 0,4-2 0,2 1 0,4 0 0,6 2 0,-3-1 0,1 1 0,1-2 0,-7 0 0,4 0 0,-6 0 0,-1 0 0,-1 0 0,-1 0 0,-2 0 0,4 0 0,-4 0 0,2 2 0,6-1 0,-4 0 0,8 1 0,-7-2 0,4 2 0,23 0 0,-18 0 0,19 0 0,-8 1 0,-7-3 0,22 3 0,-19-3 0,6 4 0,-5-4 0,-7 2 0,-1-2 0,-9 0 0,-3 0 0,0 0 0,-1 0 0,2 0 0,-1 0 0,3 0 0,-4 0 0,1 0 0,-1 0 0,7-1 0,-2-2 0,11 2 0,10-2 0,-3 3 0,1-1 0,0 1 0,8 0 0,-1-1 0,0 1 0,2-1 0,6-1 0,0-1 0,-7 2 0,3 0 0,1-1 0,-4-2 0,-4 1 0,-1 0 0,5-1 0,6-4 0,-10 4 0,11-3 0,-5 1 0,-5 2 0,-1 1 0,1 2 0,-4-2 0,-2 1 0,-2 1 0,5 0 0,2 1 0,-2 0 0,0 0 0,0 0 0,-8 0 0,9 0 0,3 0 0,-1 0 0,-2 0 0,1 1 0,8-1 0,-13 0 0,0 1 0,20-1 0,-13 0 0,-6 0 0,-1 0 0,6 0 0,6 0 0,-11-1 0,0 1 0,10-1 0,8-1 0,1-1 0,-7 2 0,4-1 0,-2 0 0,-14 2 0,14 0 0,-25 0 0,6 5 0,-8-3 0,29 3 0,-24-5 0,8 0 0,-1 0 0,-5 0 0,9 0 0,7 2 0,-12-2 0,5 1 0,0 0 0,-5 0 0,4-1 0,-1 0 0,-6 0 0,20 0 0,-24 0 0,18 0 0,-16 0 0,8 0 0,-8 0 0,-1 0 0,8-4 0,-7 2 0,12-2 0,-13 2 0,28 0 0,-20 0 0,0-1 0,0 0 0,-4 0 0,13-3 0,-17 6 0,5-4 0,-12 3 0,-3-1 0,-6 2 0,0 0 0,-1-2 0,0 2 0,0-2 0,-1-1 0,1 3 0,-1-4 0,1 2 0,-1-2 0,2-5 0,-1 1 0,3-11 0,-2 4 0,0-5 0,4-11 0,-4 11 0,4-15 0,-4 8 0,0 7 0,1-7 0,-2-1 0,1 11 0,-2-22 0,0 23 0,0-15 0,0 7 0,0 6 0,0 0 0,0 10 0,0-11 0,0 10 0,0-15 0,0 18 0,0-5 0,0 4 0,0-6 0,0 5 0,0-2 0,0 6 0,0-1 0,0 3 0,0 1 0,-11 2 0,8 6 0,-8 2 0</inkml:trace>
  <inkml:trace contextRef="#ctx0" brushRef="#br0" timeOffset="48879">17635 15552 24575,'-2'-4'0,"1"-1"0,-2 4 0,2 2 0,3 21 0,4 8 0,7 3 0,-5 6 0,1 1 0,6-8 0,-10-6 0,-1-2 0,4-5 0,4 6 0,-4-20 0,6-7 0,6-16 0,2-5 0,1-2 0,0 0 0,2-2 0,-4-1 0,0 2 0,15-7 0,-1-1 0,1 2 0,-3 10 0,8-2 0,-33 30 0,4 15 0,-3 7 0,6 5 0,14 2 0,-6-13 0,15 4 0,-16-13 0,1-5 0,2-5 0,-9-8 0,8-10 0,-1-4 0,-3-1 0,-1 0 0,-2 2 0,-6 10 0,4 3 0,-4 5 0,16 6 0,-6 9 0,4 11 0,0 4 0,3 7 0,2-2 0,0-4 0,-9-13 0,6-15 0,-2-8 0,-7-17 0,3-1 0,0-1 0,-11 2 0,7 0 0,-15 22 0,2 5 0,3 10 0,0-4 0,11 9 0,-4-16 0,25 5 0,-13-8 0,2 1 0,1 1 0,4 1 0,-3 5 0,-2 2 0,-9-4 0,8 11 0,-25-17 0,1 1 0,1-2 0,-1-7 0,10-6 0,-1-12 0,13-6 0,-13 13 0,1-6 0,-12 15 0</inkml:trace>
  <inkml:trace contextRef="#ctx0" brushRef="#br0" timeOffset="72263">20698 12645 24575,'-1'37'0,"1"0"0,0 4 0,0-15 0,0 0 0,0 8 0,-1 4 0,1-27 0,-3-4 0,1-7 0,-1-11 0,2-3 0,0-12 0,1-3 0,4-12 0,-2 9 0,0-1 0</inkml:trace>
  <inkml:trace contextRef="#ctx0" brushRef="#br0" timeOffset="73018">20706 12183 24575,'-8'-7'0,"2"16"0,6 6 0,-1 19 0,1 4 0,0 10 0,0-6 0,-1 4 0,1-11 0,0 0 0,0-2 0,0-1 0,0 0 0,0 11 0,0 4 0,0-6 0,0 9 0,0-14 0,0 7 0,0-7 0,0 4 0,0-5 0,0 0 0,0 6 0,0-17 0,0 14 0,0-27 0,0-8 0,0-27 0,0-15 0,0 8 0,0-1 0</inkml:trace>
  <inkml:trace contextRef="#ctx0" brushRef="#br0" timeOffset="73371">20694 12133 24575,'-17'22'0,"1"1"0,-14 16 0,2-4 0,10-9 0,6-2 0,1-1 0,4-4 0,2 5 0,5-21 0</inkml:trace>
  <inkml:trace contextRef="#ctx0" brushRef="#br0" timeOffset="73534">20650 12222 24575,'30'4'0,"0"0"0,16 3 0,-2-2 0,0-4 0,-9 1 0,0 0 0</inkml:trace>
  <inkml:trace contextRef="#ctx0" brushRef="#br0" timeOffset="74276">20539 13604 24575,'0'26'0,"0"0"0,0 18 0,0-10 0,1 0 0,4 3 0,18-2 0,-1-25 0,24-29 0,-20-4 0,-9 0 0,-3-1 0,2-14 0</inkml:trace>
  <inkml:trace contextRef="#ctx0" brushRef="#br0" timeOffset="74498">20429 13247 24575,'14'-7'0,"4"19"0,13 21 0,-14-9 0,-1 0 0</inkml:trace>
  <inkml:trace contextRef="#ctx0" brushRef="#br0" timeOffset="74995">20777 13533 24575,'31'-13'0,"0"-1"0,-1 1 0,11-6 0,-7 6 0,-14 12 0,-6 1 0</inkml:trace>
  <inkml:trace contextRef="#ctx0" brushRef="#br0" timeOffset="75193">20772 13782 24575,'39'-19'0,"0"-1"0,0 1 0,1 0 0,0 1 0,-7 3 0,6 2 0,2 2 0</inkml:trace>
  <inkml:trace contextRef="#ctx0" brushRef="#br0" timeOffset="75507">21166 13258 24575,'7'38'0,"0"0"0,0 0 0,0 1 0,-1 6 0,-1 5 0,-1 1 0,-1-2 0,0-5 0,-1 1 0,0-5 0,-1 4 0,-1-3 0,0 0 0,0 0 0,0 0 0,0 0 0</inkml:trace>
  <inkml:trace contextRef="#ctx0" brushRef="#br0" timeOffset="96897">20709 13247 24575,'3'-6'0,"-1"-1"0,-1 7 0,-1-6 0,1-7 0,-1 5 0,0-8 0,0 13 0,0-5 0,0 7 0,0-5 0,0 4 0,15-3 0,9-5 0,13 0 0,7-1 0,-10 1 0,2 0-453,1 1 1,3 0 0,-2 1 452,9-3 0,0 1 0,-3 2 0,3-1 0,-2 2 0,3-1 0,1 1 0,-7 2 0,5 0 0,-1 1 0,-7 0 0,-1 1 0,0 1 0,10 0 0,6 0 0,-8 1 0,-18 1 0,0 0-151,8-2 0,5 0 0,-5-1 151,12 1 0,-11-3 0,-2 1 0,-3 3 0,17-3 0,-16 4 0,3-1 0,-1 1 0,-4 1 0,16 2 0,-31 0 1324,-7 0-1324,-10-2 486,-18-9-486,1 0 0,-12-16 0,13 5 0,-2-18 0,10 8 0,5-7 0,1-1 0,0-3 0,4 3 0,0 2 0,-1 15 0,3 0 0,2 17 0,9-6 0,5-1 0</inkml:trace>
  <inkml:trace contextRef="#ctx0" brushRef="#br0" timeOffset="100640">20748 13171 24575,'-1'12'0,"-1"3"0,2 6 0,0 8 0,3-3 0,-1 12 0,1 1 0,2-1 0,-2 3 0,0-1 0,-1 1 0,0-11 0,0 0 0,2 19 0,-1-8 0,0 0 0,1 3 0,-1-8 0,1-1 0,-2 0 0,3 4 0,0 0 0,0 2-224,-1-8 1,0-1 223,-2 1 0,-2-6 0,1-1 0,-1 5 0,0 16 0,0-34 0,2 18 0,-2-17 447,3 14-447,-3-21 0,2 4 0,-2-6 0,3 0 0,-2-4 0,0-1 0,1 0 0,0 0 0,-1 0 0,1 0 0,1 0 0,12 0 0,-1 0 0,15-5 0,-13 3 0,17-7 0,-13 5 0,14-3 0,-8-1 0,4 2 0,3 0 0,11-6 0,4 2 0,1 0 0,-1-2 0,-16 6 0,3-1 0,6-2 0,0 1-214,-9 1 1,1 1 213,8-2 0,3-2 0,-3 2 0,-5 3 0,1 1 0,2 0 0,6-2 0,1 1 0,-6 1 0,4 2 0,1 1-820,-3-2 1,6 0 0,0 0 0,-7 1 646,2 0 1,-1 1 172,-3 0 0,4 0 0,0 0 0,-5 0 0,3 1 0,0 0-253,-4 0 0,6 0 0,-1 0 0,-7 0 253,-4 0 0,-2 0 0,15 0 0,0-1 0,2-5 0,0-1 0,1 0 0,-21 3 0,0 0 0,17-2 0,-2 1 327,-13 5-327,10 0 0,-12 0 0,6 0 3276,-2 0-3080,-5 0 435,8 0 0,1 0-631,-5 0 0,-2 0 0,-2 0 0,-16 0 0,-2 0 0,-5 2 0,-2-3 0,-1-26 0,1-7 0,0 4 0,-1-6 0,1 1 0,2-6 0,1 0 0,-2 6 0,0-1 0,1-3 0,1-2 0,1-3 0,0 1 0,0 4 0,-1-4 0,0 0 0,0 8 0,0-4 0,0-1 0,-1 4 0,-1-16 0,0 5 0,0 14 0,0-1 0,-1-9 0,0-5 0,0 5 0,0 12 0,0 1 0,0-16 0,0 3 0,0 5 0,-1 12 0,0 2 0,-2 0 0,0-14 0,-1 11 0,0 1 0,-2-12 0,1 11 0,0 1 0,-5-10 0,3 18 0,-3-11 0,2 2 0,1 0 0,-1-3 0,1 2 0,1 1 0,1 9 0,-3-3 0,3 5 0,-7-15 0,7 15 0,-1-23 0,4 21 0,1-10 0,1 16 0,0-11 0,0 6 0,0-7 0,-2 7 0,1 5 0,-1 1 0,1 3 0,0 1 0,-3 2 0,3 3 0,-2 1 0,2 1 0,-1 4 0,3 5 0,2 4 0</inkml:trace>
  <inkml:trace contextRef="#ctx0" brushRef="#br0" timeOffset="111453">26702 12072 24575,'-5'-4'0,"1"-1"0,4 2 0,-2 0 0,0 1 0,0-2 0,1 2 0,17-9 0,7 2 0,15-5 0,5 5 0,-8 4 0,-4 4 0,-7 7 0,-13-2 0,-13 21 0,-10 7 0,-13 3 0,5-7 0,-3 4 0,1-5 0,1-8 0,0-3 0,-6 7 0,1-3 0,1-5 0,7-2 0,10-7 0,21-4 0,15-3 0,20 0 0,-4-2 0,0 0 0,-18 2 0,-1 0 0,12 0 0,-6 6 0,-19 11 0,-4 12 0,-22 14 0,-9-14 0,-5-1 0,6-4 0,-3-2 0,-3-1 0,-4 0 0,3-3 0,-16 4 0,18-9 0,1 0 0,-4-1 0,12-7 0,5 2 0,18-13 0,4-3 0</inkml:trace>
  <inkml:trace contextRef="#ctx0" brushRef="#br0" timeOffset="114232">20112 15659 24575,'0'-5'0,"0"-1"0,0 3 0,0-1 0,0 10 0,6 21 0,1 3 0,4 15 0,-2-20 0,-1-2 0,1 4 0,6 5 0,-9-22 0,0-6 0,-2-1 0,0-1 0,3-5 0,4-1 0,12-20 0,3-5 0,5 1 0,-6 3 0,3-4 0,-4 5 0,1 4 0,9-7 0,-29 26 0,-2 2 0,4 11 0,1 3 0,10 26 0,-3-4 0,2-13 0,2-2 0,1 0 0,15-7 0,-10-27 0,0-8 0,-1 3 0,1-3 0,6-4 0,3-3 0,-3 3 0,-4 0 0,-1 2 0,8 1 0,-2 4 0,-9 11 0,0 6 0,-11 5 0,1 8 0,5 23 0,0 4 0,5-2 0,-6 2 0,3-3 0,9-19 0,-10-10 0,11-1 0,-13-7 0,4-9 0,4-17 0,0-4 0,3-1 0,-4-4 0,-1 3 0,-9 22 0,-1-8 0,-1-3 0,-1-9 0</inkml:trace>
  <inkml:trace contextRef="#ctx0" brushRef="#br0" timeOffset="115552">22786 15697 24575,'-18'-15'0,"4"-5"0,14 13 0,0-1 0,9 46 0,-1-12 0,2 4 0,1 0 0,0-9 0,5-2 0,13-29 0,4-11 0,-9 2 0,1-2-350,5-1 1,3-2 0,-3-1 349,2-5 0,0 0-147,-3 9 0,1 1 0,-3 2 147,-4 3 0,-2 2 0,14 1 0,-7 10 0,-21 22 0,-1 25 0,-3 5 0,-3-4 0,0 3 0,0-6 0,3-30 0,27 1 0,6-12 0,8-15 0,2-6 0,-13 5 0,-1-3 0,8-8 0,3-5 0,-5 5 0,-13 8 0,-1 1 512,12-8 0,-4 9-512,-20 17 465,-2 23-465,-4-2 0,2 4 0,1 0 0,3-5 0,21-17 0,6-8 0,3-12 0,-12 2 0,3-2 0,-4 1 0,8-1 0,-5-1 0,-21 16 0,-8-1 0,-1 1 0</inkml:trace>
  <inkml:trace contextRef="#ctx0" brushRef="#br0" timeOffset="125011">28642 6419 24575,'-1'25'0,"0"0"0,-1 16 0,2-6 0,0 9 0,0 1 0,0-5 0,0 1 0,0-1-350,0 6 0,0 4 0,0-8 350,0 6 211,0-1-211,0-22 51,0-1 1,0-37-1,0-9 1</inkml:trace>
  <inkml:trace contextRef="#ctx0" brushRef="#br0" timeOffset="126804">28581 6358 24575,'-4'3'0,"2"0"0,16-3 0,-5 0 0,22 0 0,-22 0 0,23 0 0,-20 1 0,21 1 0,-14 3 0,10 0 0,-5 2 0,11-3 0,-4 6 0,12-3 0,-2 3 0,2 0 0,-15-6 0,0 0 0,21 3 0,-1-2 0,-21-4 0,0-2 0,5 1 0,3 0 0,-2 0 0,-2 0 0,2 0 0,3 0 0,5 0 0,1 0 0,-7 1 0,-5 0 0,-1 0-312,4-1 1,4 0 0,-7 1 311,9 1 0,-6-1 0,2 0 0,-8-1 0,1 0 0,9 1 0,3 0 0,-1 0 0,2-2 0,-3 1 0,-6 0 0,2 0 0,9 0 0,5 1 0,-8-1 0,9 0 0,-13 0 0,0 0 0,3 0 0,3-2 0,0-1 0,5-2 0,-9 2 0,0-1 0,2-5 0,1 3 0,2 1 0,-17 1 0,1-1 0,11 0 0,6 0 0,-7 0 0,9 1 0,-2-1 0,-2 1 0,-19 4 0,11-4 0,-22 3 0,-2 1 0,10-1 0,-5 1 0,20 0 934,-15 0-934,7 0 0,2 0 0,0 0 0,-3 0 0,1 0 0,1 0 0,0 0 0,18-1 0,-15 2 0,1-2 0,-4 0 0,-1 0 0,14-2 0,2 0 0,-13-1 0,-10 4 0,-3-1 0,-11 1 0,-3 0 0,-2 0 0,6-2 0,-3 2 0,6-1 0,-4 1 0,-2 8 0,-2 14 0,-2 19 0,0-17 0,-1 6 0,-1 15 0,-2 9 0,1-5 0,2-9 0,-1-1-688,-1 9 0,-1 5 0,0-8 688,2-17 0,0-4 0,0 1 0,-1 2-328,-5 11 1,-1-2 327,2-1 0,1-6 0,0-6 0,5-18 0,0-1 0,0-4 0</inkml:trace>
  <inkml:trace contextRef="#ctx0" brushRef="#br0" timeOffset="128609">28535 7027 24575,'42'7'0,"0"1"0,-2-2 0,2 0 0,-5 0 0,-9-1 0,1-1 0,9 2 0,5 0 0,-4-2 0,-11-1 0,1-1 0,12 2 0,4 1 0,-4-1 0,-10-1 0,0 0 0,6 1 0,4 1 0,-5-1 0,12 2 0,-9-1 0,0 0 0,7 1 0,3-2 0,2 0 0,-23-1 0,0 0-430,15-2 0,0 0 430,1 1 0,-5 1 0,0-1 0,9 0 0,-12 1 0,5 1 0,-4 0 0,-12-1 0,1 0 0,9-1 0,9 0 0,0-1 0,-6 1 0,-3 1 0,0-1 0,7 0 0,10-1 0,-1 1 0,-8-1 0,-6 0 0,-1 0-564,1 1 0,4-1 0,-5 1 564,-5-2 0,-2 0-183,17 0 1,0-1 182,-20 1 0,2-1 0,10 1 0,6 0 0,-7 0 0,6-1 0,1 1 0,0 0 0,-4 0 0,-15 0 0,2 0 0,6 0 0,1 0 0,11 0 0,3 0 0,0-1 0,-5 0 0,-4 0 0,-1-1 0,-5 1 0,-4-2 0,-2 0 0,-4 1 0,9-3 0,-25 3 769,-1 1-769,-5 0 0,0 0 0</inkml:trace>
  <inkml:trace contextRef="#ctx0" brushRef="#br0" timeOffset="129772">27432 6427 24575,'-5'-1'0,"-1"1"0,3 0 0,1 0 0,0 0 0,-18 28 0,6-6 0,-2 3-249,-7 11 0,-5 5 249,4-8 0,-5 4 0,-2 2 0,1 0 0,3-4-1093,-4 3 1,3-2 0,-2 1 820,2-4 1,-2 3-1,-2 0 1,3-1-1,3-3 272,-1 3 0,4-2 0,3-4 0,-1-3 0,5-1 0,1 7 0,10-9 0,34-34 0,-5 0 0,1 1 0</inkml:trace>
  <inkml:trace contextRef="#ctx0" brushRef="#br0" timeOffset="130295">27393 6457 24575,'0'32'0,"-1"-1"0,0 17 0,1-11 0,-1 9 0,0 1 0,1-6 0,0 3 0,-1-1-1043,1-1 0,-1 3 1,0-7 1042,1 11 985,0-2-985,0-24 0,0-1 0,0-19 0</inkml:trace>
  <inkml:trace contextRef="#ctx0" brushRef="#br0" timeOffset="130608">26961 6973 24575,'46'1'0,"0"0"0,0 0 0,0-1 0,-6 1 0,-1-1 0,1 1 0,-1 0 0</inkml:trace>
  <inkml:trace contextRef="#ctx0" brushRef="#br0" timeOffset="131700">26940 8423 24575,'-6'-3'0,"0"5"0,2 13 0,-1 18 0,-1 13 0,0-3 0,0-5 0,0 2-476,0 2 1,-1 7 0,0 0 0,1-9 475,1-6 0,-1-4 229,0 10 0,1-5-229,4-16 0,-2-5 0,3-30 0,-1-5 0</inkml:trace>
  <inkml:trace contextRef="#ctx0" brushRef="#br0" timeOffset="132253">26966 8241 24575,'41'12'0,"0"0"0,0 0 0,-13 10 0,0 3 0,3 5 0,-17-2 0,-29-5 0,-12-1 0,2 1 0,-2 0 0,-1-1 0,-8 3 0,2-4 0,10-7 0,1-1 0,-18 8 0,40-18 0,20-3 0,22-1 0,-3 1 0,3-1 0,-9 0 0,-1 4 0,15 15 0,-6 7 0,-16 4-515,-18 5 1,-9 2 514,-14-12 0,-9-2 0,-5 0 0,-7 2 0,-2 0 0,4-4 0,-4 2 0,1-2 0,-8 4 0,-4 2 0,13-16 0,15-25 0,7-8 0</inkml:trace>
  <inkml:trace contextRef="#ctx0" brushRef="#br0" timeOffset="132768">28083 8420 24575,'-6'45'0,"0"0"0,0 0 0,0 0 0,0 0 0,-1 1 0,0 1 0,2-5 0,-2 9 0,0 5 0,1-2 0,1-6 0,1-12 0,2 13 0,6-4 0</inkml:trace>
  <inkml:trace contextRef="#ctx0" brushRef="#br0" timeOffset="133589">28183 8378 24575,'47'-3'0,"1"0"0,-1 0 0,0 0 0,1 0 0,-1 0 0,1 1 0,-1-1 0,1 0 0,-1 0 0,0 0 0,1 1 0,2-1 0,0 1 0,-1 0 0,-2 0 0,-2 0 0,-3 1 0,-3 0 0,-6 1-1093,13 0 1,-8 3 0,1-1 272,-2 1 1,3 1 0,-1-1 0,0 1 764,12 2 1,-1 0 0,-3 0 54,-8 0 0,-3 0 0,3 1 0,9 0 0,1 1 0,-1-1 178,-13-2 0,-1-1 0,2 1-178,1-1 0,3 1 0,1 0 0,-4-1 0,1 0 0,-2-1 0,5 1 0,1 0 0,7 1 0,2 0 0,-4 0 0,-7-1 0,1 0 0,-2-1 244,7 2 1,4 0 0,-15-2-245,-22-2 0,-1-1 0,-2 1 3276,23-1-3248,-13 1 1318,20 3-1346,-29-2 799,-2 4-799,-9-2 0,0 4 0,-6 24 0,1-15 0,-3 9 0,-2 2 0,-7 1 0,3-4 0,0 3 0,-2 6 0,-2 4 0,2-2 0,1 1 0,0 2 0,4-4 0,0 4 0,1 1 0,2-6 0,3 2 0,2-2 0,1 5 0,1 3 0,1-7 0,2 5 0,0-10 0,1-6 0,2-20 0,0-4 0</inkml:trace>
  <inkml:trace contextRef="#ctx0" brushRef="#br0" timeOffset="134751">28021 9232 24575,'-33'0'0,"18"-1"0,-3 1 0,23-1 0,22-2 0,18 1 0,-3-1 0,1 0 0,1 0-487,-3 1 1,6-1-1,1 0 1,0 0 486,-2 1 0,1-1 0,0 1 0,-2 0 0,3 1 0,-1 0 0,8 0 0,-16 0 0,5 1 0,4 0 0,2 0 0,0 0 0,-1 0 0,-4 0 0,-5 0-820,4 1 1,-5 0 0,-1 0 0,4 1 602,3-2 1,5 1 0,1 0 0,0 0-1,-5 0 1,-8 0 216,6 1 0,-5 0-576,0-1 0,2 0 0,-3-1 576,-2 0 0,-1 0-353,6 0 1,4-1 0,-7 1 352,7-1 0,-12 1 0,5-1 0,-5 1 0,8 0 434,-5 0 0,-2 0-434,-1 0 3276,-15 0-2201,2 0 1241,-15 0-2316,17 0 1771,-9 0-1771,35-1 0,-25 1 0,22-1 0,-16 1 0,-1 0 0,-2 0 0,18 0 0,-69 11 0,-8 3 0</inkml:trace>
  <inkml:trace contextRef="#ctx0" brushRef="#br0" timeOffset="135767">27059 10061 24575,'-12'-7'0,"-9"-1"0,5-1 0,-17-3 0,9 6 0,-10-1 0,1 4 0,-7 3 0,-1 18 0,-2 4 0,17-11 0,0 2 0,-13 16 0,5 3 0,12 4 0,15-6 0,3 1 0,1 6 0,32-2 0,11-6 0,-12-18 0,5-6 0,9-1 0,11-1 0,0-2 0,-8-2 0,-2-1 0,-3-2 0,3-1 0,3-2 0,-13 3 0,-15 1 0,-10 3 0</inkml:trace>
  <inkml:trace contextRef="#ctx0" brushRef="#br0" timeOffset="136251">27641 9957 24575,'-4'42'0,"-1"0"0,0 0 0,1 0 0,-1 1 0,1-1 0,-2 9 0,-1 4 0,0-2 0,2-8 0,2-13 0,2-7 0,2 5 0</inkml:trace>
  <inkml:trace contextRef="#ctx0" brushRef="#br0" timeOffset="137175">27654 9953 24575,'45'0'0,"0"0"0,1 0 0,-1 0 0,0 0 0,1 0 0,-1 0 0,3-1 0,1 0 0,-2 1 0,0-1 0,0 0 0,-1 0 0,5 0 0,1 1 0,-2-1 0,-2 0 0,-3 0-394,-5 0 1,-4-1 0,1 0-1,4 2 394,5 2 0,6 1 0,2 2 0,0-1 0,-4 1 0,-7-1 170,-5 0 0,-6 0 1,4 1-171,3 1 0,4 2 0,2 1 0,-2-1 0,-8-2 0,6 0 0,-4-1-414,0-1 1,2 0 0,-4 0 413,-8-2 0,0 0-411,6 0 1,0 0 410,-7 0 0,-1-1 0,6 0 0,3 0 0,0-1 0,2 0 0,-3 0 0,-4 0 0,1 1 0,5 0 0,4 1 0,-6-1 0,0 0 707,5 3-707,-16-4 0,6 0 0,15 2 1491,-10-1-1491,7 1 0,-2 1 0,-9-2 926,21 3-926,-42-2 0,-5 2 0,0 0 0,-3 4 0,0 3 0,-14 37 0,1-7 0,1-11 0,-3 7 0,-2 1 0,2-5 0,-4 4 0,0 0 0,2 1 0,-3 6 0,0-1 0,3-7 0,3-6 0,1-3 0,-4 10 0,2-2 0,8-4 0,1-9 0,-3 15 0,1-18 0,-6 5 0</inkml:trace>
  <inkml:trace contextRef="#ctx0" brushRef="#br0" timeOffset="138468">27538 10606 24575,'-6'-3'0,"1"-1"0,5 2 0,3 1 0,8-1 0,32 2 0,2 0-547,-13 0 1,11-1 0,6 0 0,2 1 0,-3-1 0,-7 1-547,3 1 1,-4 0 0,5 1 1053,-4-2 1,5 0 0,3 0-1,0 1 1,-1-1 0,-5 2-340,3 0 1,-3 1 0,-2 0 0,-3 0 377,-4 0 0,-3 0 0,4 0 0,12 1 0,6-1 0,-1 1 0,-8-2 0,-6 0 0,0 1 0,5 0 0,8 1 0,1 0 0,-8-1 0,-4-2 0,0 0 0,3 2 0,4 0 0,-4 0 0,0-3 0,-5 0 0,-9 0 0,2 1 0,5-1 0,5 0 0,-5 1 0,-7-1 0,0 0 0,20 0 0,-3 1 0,-6 2 0,8 0 0,-7 0 0,-12-1 0,0-2 0,0-1 0,-4 1 1638,3-1 0,-1 1 1123,-3-1-505,9 1-2256,-11 0 0,4-1 0,-14 1 0,1-2 0,-30 24 0,-7 6 0</inkml:trace>
  <inkml:trace contextRef="#ctx0" brushRef="#br0" timeOffset="145696">28597 4890 24575,'-10'44'0,"-3"-8"0,-3 10 0,0 2 0,0-6 0,3-13 0,2-5 0,9-13 0,1-10 0,1-22 0,2 0 0,5-19 0,10 0 0,1 5 0,6-1 0,-10 13 0,-1 2 0,4 3 0,0-1 0,1 2 0,-4 7 0,17-8 0,-21 9 0,1 3 0,-9 13 0,0 9 0,-1 21 0,-1 4 0,2 1 0,-1 1 0,-1-4 0,0-22 0,4-12 0,12-38 0,-1 5 0,-2 7 0,2-2 0,6-5 0,0 2 0,5-2 0,-7 5 0,-1 1 0,-5 4 0,-8 13 0,0 20 0,-5 2 0,0 24 0,0 3 0,0-6 0,0-1 0,0-1 0,-1-10 0,-1-15 0,1-1 0,0-27 0,1-6 0</inkml:trace>
  <inkml:trace contextRef="#ctx0" brushRef="#br0" timeOffset="146377">28998 5157 24575,'-15'21'0,"0"0"0,4-3 0,-4 7 0,3 1 0,11-4 0,8-7 0,22-8 0,6-5 0,7-7 0,3-6 0,-2-4 0,-16-10 0,-2-10 0,-20 8 0,-2-3 0,-3-7 0,-7 13 0,-33-4 0,7 22 0,5 2 0,-1 1 0</inkml:trace>
  <inkml:trace contextRef="#ctx0" brushRef="#br0" timeOffset="147635">29770 4900 24575,'-11'39'0,"1"-1"0,-1 1 0,1-1 0,-2 12 0,0-2 0,4-25 0,5-24 0,3-27 0,7-7 0,4 1 0,3 0 0,-2 10 0,1 2 0,5 0 0,-1 2 0,1-1 0,-6 15 0,-6 2 0,-2 4 0,-1 32 0,-1-5 0,-5 18 0,-1 1 0,1-11 0,-1 0 0,-1-13 0,3-29 0,12-19 0,4-4 0,-7 6 0,7-9 0,-2 9 0,-10 22 0,0-1 0,0 8 0,1 10 0,1 6 0,-3 3 0,0 2 0,0 2 0,1 10 0,-2-30 0,2-6 0,2-3 0,-2-8 0,1-4 0</inkml:trace>
  <inkml:trace contextRef="#ctx0" brushRef="#br0" timeOffset="147993">30031 5172 24575,'-13'40'0,"0"0"0,0-5 0,2-9 0,7-22 0</inkml:trace>
  <inkml:trace contextRef="#ctx0" brushRef="#br0" timeOffset="148527">30315 5080 24575,'1'-3'0,"1"1"0,0 3 0</inkml:trace>
  <inkml:trace contextRef="#ctx0" brushRef="#br0" timeOffset="148943">30532 5094 24575,'18'0'0,"-7"0"0,10 0 0</inkml:trace>
  <inkml:trace contextRef="#ctx0" brushRef="#br0" timeOffset="149130">30813 5148 24575,'26'-25'0,"-3"2"0</inkml:trace>
  <inkml:trace contextRef="#ctx0" brushRef="#br0" timeOffset="149343">31069 5107 24575,'0'0'0</inkml:trace>
  <inkml:trace contextRef="#ctx0" brushRef="#br0" timeOffset="150552">31217 4986 24575,'-10'37'0,"0"0"0,0 0 0,0 0 0,-2 7 0,0-1 0,3-11 0,1-6 0,4-18 0,7-51 0,8 3 0,0 6 0,3-6 0,-1 5 0,-1 9 0,1 2 0,5-6 0,0 4 0,-4 7 0,-8 22 0,-1 18 0,-7 12 0,1-8 0,-2 1 0,-4 4 0,-2-2 0,2 1 0,-2-1 0,18-44 0,10-5 0,5-9 0,-5 8 0,1 0 0,8-4 0,-3 1 0,-2 3 0,-2 8 0,4-5 0,-8 15 0,-11 2 0,6 3 0,-11 10 0,-1 7 0,0 7 0,-1 5 0,0 1 0,-1-4 0,0 2 0,0-5 0,-1-17 0,-2-1 0,4-3 0,-2 2 0,3-2 0,0 5 0,-7 2 0,1-5 0,-7 3 0</inkml:trace>
  <inkml:trace contextRef="#ctx0" brushRef="#br0" timeOffset="151147">31556 5222 24575,'-8'37'0,"1"-1"0,-1 1 0,-6 13 0,9-9 0,28-18 0,-14-13 0,17 9 0,-22-17 0,-3-1 0,-1 5 0,0 0 0,-25 13 0,-10 1 0,1-8 0,-6 5 0,-1-4 0,2-16 0</inkml:trace>
  <inkml:trace contextRef="#ctx0" brushRef="#br0" timeOffset="151404">31593 5171 24575,'38'-1'0,"0"1"0,-15-1 0,15 0 0,-1 1 0</inkml:trace>
  <inkml:trace contextRef="#ctx0" brushRef="#br0" timeOffset="152767">29208 4994 24575,'30'-7'0,"-13"5"0,20-5 0</inkml:trace>
  <inkml:trace contextRef="#ctx0" brushRef="#br0" timeOffset="152984">29441 5001 24575,'7'0'0,"0"0"0</inkml:trace>
  <inkml:trace contextRef="#ctx0" brushRef="#br0" timeOffset="153160">29560 5077 24575,'31'-25'0,"-4"2"0</inkml:trace>
  <inkml:trace contextRef="#ctx0" brushRef="#br0" timeOffset="162911">28919 6485 24575,'0'-5'0,"4"-2"0,2 2 0</inkml:trace>
  <inkml:trace contextRef="#ctx0" brushRef="#br0" timeOffset="165418">28917 6443 24575,'-5'4'0,"1"10"0,4-1 0,-2 17 0,0-1 0,-6 5 0,-2 2 0,-3 2 0,-4 0 0,-2-2 0,-2-11 0,-6 5 0,19-21 0,32-14 0,-1-4 0,11 1 0,2 2 0,-1-1 0,-5 7 0,-2 3 0,-7 2 0,-1 5 0,-17 2 0,-2-2 0,-11 10 0,-4 3 0,-7 6 0,1-1 0,-1-2 0,-10 2 0,4-3 0,-4-1 0,10-10 0,0-1 0,12-12 0,2-6 0,4-10 0,0-8 0</inkml:trace>
  <inkml:trace contextRef="#ctx0" brushRef="#br0" timeOffset="165790">28957 6599 24575,'47'-11'0,"0"0"0,1 1 0,-1-1 0,-4 3 0,2 0 0,-7 1 0,-13-2 0,-15-3 0,-6 2 0</inkml:trace>
  <inkml:trace contextRef="#ctx0" brushRef="#br0" timeOffset="167910">29537 6634 24575,'-2'-5'0,"0"1"0,-2 4 0,1 0 0,0 0 0,0 0 0,2-1 0,12-2 0,-1 2 0,20-2 0,-13 3 0,4 0 0,-10 3 0,-6 4 0,0 11 0,-5 0 0,-19 26 0,-6-7 0,6-10 0,-3-1 0,2-6 0,-1-1 0,-9 11 0,0-2 0,-4-3 0,8-4 0,7-4 0,17-12 0,46-4 0,-13-1 0,11 0 0,-1 0 0,-12 0 0,12 0 0,-29 0 0,2 0 0,0 1 0</inkml:trace>
  <inkml:trace contextRef="#ctx0" brushRef="#br0" timeOffset="170250">29966 6655 24575,'-4'-1'0,"0"1"0,2 0 0,0 3 0,0 3 0,2 10 0,0 5 0,-5 18 0,-1 4 0,1 4 0,-3-4 0,1-4 0,3-16 0,0-9 0,3-10 0,0 3 0,13-5 0,3 3 0</inkml:trace>
  <inkml:trace contextRef="#ctx0" brushRef="#br0" timeOffset="171634">30280 6637 24575,'-2'2'0,"-3"-4"0,-12 27 0,-1 9 0,-1-3-880,-4 7 1,1 2 879,6-5 568,-3 5-568,9-19 291,8-2-291,22-16 0,18-8 0,2-1 0,1 0 0,-10-1 0,1 0 0,17-4 0,-2 0 0,-4 0 180,-11 3 0,-4 0 0,-10-2 0,2-1 0</inkml:trace>
  <inkml:trace contextRef="#ctx0" brushRef="#br0" timeOffset="171978">30479 6635 24575,'-12'42'0,"3"-12"0,1 1 0,-2 8 0,1-4 0,2-10 0,0 1 0,-2 8 0,-1 3 0,1-5 0,-1-2 0,-1 15 0</inkml:trace>
  <inkml:trace contextRef="#ctx0" brushRef="#br0" timeOffset="172894">30741 6602 24575,'38'25'0,"-1"0"0,-1 5 0,-11-3 0,-20-12 0,-1 10 0,-6-14 0,-27 13 0,19-13 0,-15 9 0,34-19 0,24 4 0,-9-1 0,15 13 0,-28-9 0,0 13 0,-11-8 0,-23 22 0,10-18 0,-6 4 0,-3-2 0,-3-6 0,-11 10 0</inkml:trace>
  <inkml:trace contextRef="#ctx0" brushRef="#br0" timeOffset="173585">31273 6622 24575,'-15'47'0,"0"1"0,1-4 0,12-9 0,22-20 0,5-7 0,3 6 0,-3-1 0,-2 0 0,-13-6 0,-3 6 0,-7-5 0,-22 12 0,-8 3 0,-5 2 0,6-6 0,-5 2 0,2-4 0,6-7 0,2-2 0,-7 1 0,1 1 0</inkml:trace>
  <inkml:trace contextRef="#ctx0" brushRef="#br0" timeOffset="174059">31267 6672 24575,'39'-4'0,"1"1"0,-1 0 0,0-1 0,9 0 0,-2 1 0,-8-1 0,5 1 0,-5 1 0,-15 1 0,-6 1 0</inkml:trace>
  <inkml:trace contextRef="#ctx0" brushRef="#br0" timeOffset="190021">28267 8801 24575,'0'-4'0,"0"1"0,0 1 0,0 1 0,0-1 0,0 0 0,-19 19 0,-8 9 0,1-2 0,-5 5 0,-3 2 0,9-10 0,3-3 0,-2 3 0,-7 5 0,29-18 0,10-3 0,9 5 0,20-9 0,-2-4 0,6-2 0,-2-1 0,-3 2 0,2-1 0,-2-3 0,5-3 0,-2 0 0,-7 1 0,11-6 0,-8 4 0,-5-2 0,-16-7 0,8 0 0</inkml:trace>
  <inkml:trace contextRef="#ctx0" brushRef="#br0" timeOffset="190333">28512 8595 24575,'-13'46'0,"0"0"0,-1 0 0,1 0 0,-1-1 0,0 3 0,0-1 0,0 1 0,-1 0 0</inkml:trace>
  <inkml:trace contextRef="#ctx0" brushRef="#br0" timeOffset="191120">28819 8645 24575,'27'3'0,"-1"-1"0,19 17 0,-34 0 0,-14 6 0,-6 2 0,-8 11 0,1-13 0,0-1 0,-1 4 0,7-14 0,30-8 0,11-5 0,14-6 0,4-4 0,-20 4 0,0-2 0,20-4 0,-1 0 0,-21 2 0,-1 1 0</inkml:trace>
  <inkml:trace contextRef="#ctx0" brushRef="#br0" timeOffset="192585">29295 8629 24575,'-5'-11'0,"1"4"0,3 2 0,2 3 0,12 1 0,4 0 0,10 1 0,6 1 0,-10 3 0,2 1 0,-11 5 0,-7-2 0,-2 4 0,-2 0 0,8 15 0,0-14 0,4 8 0,0 1 0,0-9 0,7 18 0,-17-14 0,-8 3 0,-14 12 0,-16 1 0,-1-3 0,-3 0 0,10-9 0,-1-1 0,-6 9 0,1-1 0,15-10 0,-1-1 0</inkml:trace>
  <inkml:trace contextRef="#ctx0" brushRef="#br0" timeOffset="194556">29842 8659 24575,'-1'34'0,"1"8"0,0-15 0,4 11 0,1-18 0,5 2 0,5-1 0,-7-12 0,2 9 0,-10-12 0,-1 12 0,-10 5 0,-8 9 0,-2-11 0,-1 0 0,-10 7 0,-5-2 0,24-18 0,4-5 0</inkml:trace>
  <inkml:trace contextRef="#ctx0" brushRef="#br0" timeOffset="194823">29832 8618 24575,'31'-6'0,"1"0"0,0-1 0,1 0 0,-1 4 0,-1-1 0,0-3 0,0-2 0,2 2 0,-1 1 0</inkml:trace>
  <inkml:trace contextRef="#ctx0" brushRef="#br0" timeOffset="195645">30263 8712 24575,'-23'42'0,"6"-4"0,13-19 0,19 11 0,3-13 0,12 8 0,-8-13 0,-4 4 0,-10-6 0,-1 3 0,-30 24 0,-3-14 0,-6 6 0,0-3 0,-2-17 0,-7 0 0</inkml:trace>
  <inkml:trace contextRef="#ctx0" brushRef="#br0" timeOffset="195858">30326 8657 24575,'48'-9'0,"0"0"0,0-1 0,-18 2 0,1 0 0,9 0 0,0 0 0,-1-1 0,1 1 0</inkml:trace>
  <inkml:trace contextRef="#ctx0" brushRef="#br0" timeOffset="198049">27926 10179 24575,'-5'-3'0,"1"0"0,2 3 0,1-1 0,-1 2 0,-2 11 0,1 8 0,-5 8 0,-2 2 0,0 9 0,0-9 0,0-2 0,2-5 0,-1 0 0,5-13 0,3-3 0,5-5 0</inkml:trace>
  <inkml:trace contextRef="#ctx0" brushRef="#br0" timeOffset="199322">28240 10085 24575,'0'3'0,"0"9"0,-2 16 0,-7 9 0,-2 2 0,3-13 0,-1 2 0,-5 10 0,-2 5 0,1-7 0,-1 5 0,1-6 0,2-5 0,9-21 0,3-6 0,5-11 0</inkml:trace>
  <inkml:trace contextRef="#ctx0" brushRef="#br0" timeOffset="200052">28577 10096 24575,'41'14'0,"0"0"0,-1 2 0,-7 0 0,-15 2 0,-16 9 0,-6 3 0,-13 6 0,1-4 0,-2-2 0,-3-6 0,2-4 0,10-8 0,6-4 0,-2 3 0,10-7 0,34 1 0,8-10 0,-8 2 0,6-2 0,-4 1 0,-8-2 0,-2 1 0,16-3 0,0 0 0</inkml:trace>
  <inkml:trace contextRef="#ctx0" brushRef="#br0" timeOffset="201194">29209 10108 24575,'35'4'0,"0"0"0,0 1 0,0 0 0,-5 3 0,-19 2 0,-7 4 0,-10 10 0,-6 2 0,1 3 0,1 2 0,-2 0 0,18-1 0,6-3 0,4-15 0,20 7 0,-30-11 0,-15 9 0,-12 2 0,-5 1 0,6-3 0,0-1 0,-10 1 0,0-2 0,-1-5 0</inkml:trace>
  <inkml:trace contextRef="#ctx0" brushRef="#br0" timeOffset="202052">29634 10208 24575,'19'1'0,"16"9"0,-7-1 0,6 9 0,-23 3 0,-6 3 0,-15 14 0,-6 2 0,1-3 0,-4 1 0,2-5 0,14-22 0,16-1 0,18-10 0,16-3 0,-20-2 0,0 0 0,-1-3 0,0 0 0,0-3 0,0 0 0</inkml:trace>
  <inkml:trace contextRef="#ctx0" brushRef="#br0" timeOffset="203280">30092 10210 24575,'-4'-1'0,"-1"0"0,2 4 0,-3 13 0,0 31 0,1-24 0,0 3 0,-1 7 0,0 4 0,0-1 0,0 1 0,0 0 0,-4 11 0,-1-1 0,5-15 0,0-3 0,-2-3 0,0 0 0</inkml:trace>
  <inkml:trace contextRef="#ctx0" brushRef="#br0" timeOffset="-214336.73">26752 12018 24575,'0'30'0,"1"-5"0,3-1 0,4-5 0,19 4 0,-10-9 0,24 9 0,-30-18 0,6 2 0,-16-7 0</inkml:trace>
  <inkml:trace contextRef="#ctx0" brushRef="#br0" timeOffset="-213996.73">26614 12061 24575,'12'32'0,"0"0"0,0 0 0,-1-1 0,9 18 0,-2-8 0,-17-38 0,0 4 0</inkml:trace>
  <inkml:trace contextRef="#ctx0" brushRef="#br0" timeOffset="-213760.73">26433 12288 24575,'28'41'0,"0"1"0,-3-10 0,0 1 0,5 6 0,-4-11 0,0-15 0,8 9 0</inkml:trace>
  <inkml:trace contextRef="#ctx0" brushRef="#br0" timeOffset="-212677.73">28471 12333 24575,'-5'-3'0,"1"0"0,2 2 0,-11 19 0,-5 13 0,1-5 0,-3 2 0,0 1 0,-3 2 0,2-1 0,-6 5 0,-2 0 0,6-6 0,-4 2 0,2-1 0,2-3 0,3-2 0,1-1 0,-12 9 0,10-6 0,20-18 0,10-15 0,17-14 0,5-12 0</inkml:trace>
  <inkml:trace contextRef="#ctx0" brushRef="#br0" timeOffset="-212105.73">28540 12273 24575,'0'21'0,"0"-1"0,0 16 0,1-4 0,3 1 0,1 3 0,-2-8 0,1 0 0,5 16 0,1 0 0,-5-15 0,1-1 0,1 7 0,-1-3 0,-1-4 0,-1-2 0,-3-19 0,1-5 0,-1-2 0,0-4 0</inkml:trace>
  <inkml:trace contextRef="#ctx0" brushRef="#br0" timeOffset="-211480.73">28126 12665 24575,'-12'0'0,"4"1"0,5-1 0,41 3 0,-4-3 0,-3 2 0,2-1 0,11-1 0,-7 0 0,11 1 0,-24 0 0,8 1 0,-28-2 0,0 0 0,-2 0 0,3 0 0,-2 0 0,3 0 0,-2 0 0,0 0 0,3 0 0,2-20 0,3-5 0</inkml:trace>
  <inkml:trace contextRef="#ctx0" brushRef="#br0" timeOffset="-209368.73">27087 12247 24575,'28'-8'0,"-8"5"0,3-1 0,4 1 0,8-2 0,0 1 0,8-2 0,1 0 0,-2-2 0,-8 0 0,7 0 0,-18 0 0,-13 6 0,0-2 0,-10 2 0</inkml:trace>
  <inkml:trace contextRef="#ctx0" brushRef="#br0" timeOffset="-209048.73">27314 12213 24575,'-3'41'0,"0"-1"0,0 1 0,0-2 0,-1 0 0,1-3 0,-1 2 0,-1-4 0,0 13 0,1-19 0,1-4 0,1-8 0,0-3 0,0-3 0</inkml:trace>
  <inkml:trace contextRef="#ctx0" brushRef="#br0" timeOffset="-208817.73">27098 12732 24575,'-13'6'0,"4"-3"0,52 0 0,1-14 0,-10 3 0,5-1 0,-2-2 0,-3-1 0,0-2 0,7-4 0,-3 0 0,1-1 0</inkml:trace>
  <inkml:trace contextRef="#ctx0" brushRef="#br0" timeOffset="-208216.73">27940 12056 24575,'-25'37'0,"0"0"0,-1 0 0,1 0 0,0 0 0,0 0 0,3 4 0,-1 4 0,1 1 0,1 1 0,2-3 0,4-4 0,3-5 0,2 12 0,5-2 0,2-3 0,0 7 0,3-3 0,2-11 0,11 0 0,16-2 0,10-23 0,-1-5 0,1-7 0,2-5 0,-14-1 0,0-1 0,11-6 0,0 1 0</inkml:trace>
  <inkml:trace contextRef="#ctx0" brushRef="#br0" timeOffset="-207600.73">28754 12075 24575,'26'20'0,"1"1"0,-1 0 0,11 8 0,-5 6 0,-16 6 0,-5 7 0,-3-2 0,4 0 0,-7 5 0,-7-15 0,-3 6 0,-2 4 0,-2-1 0,0-2 0,1-7 0,-1-1 0,-1-5 0,-2 2 0,-4 6 0,-4 4 0,-1-3 0,3-7 0,1-7 0,1-7 0,0-3 0,18-26 0,18-29 0</inkml:trace>
  <inkml:trace contextRef="#ctx0" brushRef="#br0" timeOffset="-205830.73">26973 13785 24575,'7'-7'0,"21"-7"0,3 5 0,4 0 0,9-1 0,-4 2 0,-9 1 0,1 2-733,6-2 1,4-1-1,-5 0 733,-10 1 0,-1-1-19,9-1 1,-2-1 18,3-6 0,8 2 0,-36 7 0</inkml:trace>
  <inkml:trace contextRef="#ctx0" brushRef="#br0" timeOffset="-205489.73">27333 13702 24575,'-10'42'0,"-1"0"0,5-16 0,0 0 0,-2 11 0,0 4 0,1-3 0,2-9 0,0 0 0,-2 19 0,-1-1 0,4-22 0,-1 0 0,-1 12 0,-1-4 0,2-18 0</inkml:trace>
  <inkml:trace contextRef="#ctx0" brushRef="#br0" timeOffset="-205221.73">27010 14361 24575,'32'1'0,"1"0"0,12-7 0,6-4 0,-6 0 0,-9 2 0,-2-1 0,7-5 0,3-2 0,-8-1 0,0-15 0</inkml:trace>
  <inkml:trace contextRef="#ctx0" brushRef="#br0" timeOffset="-204580.73">27967 13692 24575,'-35'31'0,"0"-1"0,0 1 0,0 0 0,1 4 0,0 3 0,4-1 0,8-4 0,8 1 0,5 0 0,-1 15 0,3 0 0,4-10 0,3-2 0,0-8 0,4 0 0,9 7 0,5-4 0,19-7 0,-4-10 0,4-4 0,0-13 0,1-5 0,5-1 0,0 1 0</inkml:trace>
  <inkml:trace contextRef="#ctx0" brushRef="#br0" timeOffset="-204127.73">28260 13713 24575,'-3'37'0,"1"-12"0,-1 2 0,-2 6 0,-2 4 0,1-2 0,-1 9 0,-1 1 0,-4 3 0,-1 4 0,2-8 0,4-13 0,1-3 0,-4 8 0,2-7 0,7-21 0,0-7 0</inkml:trace>
  <inkml:trace contextRef="#ctx0" brushRef="#br0" timeOffset="-203632.73">28315 13706 24575,'28'-1'0,"0"-1"0,20 4 0,-25 12 0,-12 4 0,-6 15 0,-25 0 0,-6 0 0,2 6 0,-6-5 0,2-6 0,15-16 0,4 0 0,18-10 0,27 5 0,-3-5 0,0 19 0,-3 6 0,-15 6-568,-7 3 0,-8 2 568,-12-11 0,-6-2 0,-6 6 0,-1-4 0,6-8 0,-1-3 0,-1 2 0,-1-4 0,-11-9 0,17-1 0,-3-15 0,16-3 0</inkml:trace>
  <inkml:trace contextRef="#ctx0" brushRef="#br0" timeOffset="-203261.73">28785 13603 24575,'25'26'0,"0"0"0,0 0 0,-11-6 0,-1 2 0,5 7 0,4 7 0,-2 0 0,-9-4 0,-10-3 0,-9 1 0,-5 3 0,-6 6 0,-2-1 0,0-6 0,-5 0 0,-3-2 0,2-1 0,-3 6 0,-2-3 0,4-8 0,0-9 0,1-4 0,-6 5 0,1-1 0</inkml:trace>
  <inkml:trace contextRef="#ctx0" brushRef="#br0" timeOffset="-202393.73">26891 15114 24575,'32'0'0,"1"0"0,-9 0 0,3 0 0,9 1 0,-1-2 0,-10-2 0,0-1 0,21-2 0,-3 0 0,-13-4 0,12 0 0,-41 8 0,0 1 0,-1-4 0,0-1 0,0-3 0</inkml:trace>
  <inkml:trace contextRef="#ctx0" brushRef="#br0" timeOffset="-202100.73">27155 15106 24575,'-4'6'0,"-3"22"0,-3 16 0,2-3 0,2-12 0,-1 2 0,-1 5 0,-3 9 0,0 2 0,0-1 0,2-8 0,2 4 0,-2-2 0,-1-4 0,-3 3 0,0-1 0,3-7 0,-3 8 0,-13 4 0</inkml:trace>
  <inkml:trace contextRef="#ctx0" brushRef="#br0" timeOffset="-201885.73">26762 15882 24575,'4'2'0,"18"0"0,24-8 0,6-3 0,-20 4 0,3-1 0,2-2 0,7 0 0,-1-1 0,-6 2 0,-5 1 0,-2 1 0,19-3 0,0 1 0</inkml:trace>
  <inkml:trace contextRef="#ctx0" brushRef="#br0" timeOffset="-201381.73">27739 15014 24575,'-25'39'0,"-1"-1"0,1 1 0,-1-1 0,1 0 0,-1 1 0,3 2 0,-2 4 0,2 0 0,2-2 0,4-4 0,6-7 0,6 2 0,6-3 0,0 20 0,6-4 0,13-19 0,3-5 0,7-13 0,3-5 0,11-8 0,-8-2 0,0-5 0,-10-4 0,-2-3 0,1-3 0,-1 0 0</inkml:trace>
  <inkml:trace contextRef="#ctx0" brushRef="#br0" timeOffset="-200708.73">28283 15154 24575,'-35'-6'0,"3"0"0,0 18 0,6 1 0,-13 13 0,7 7 0,1 2 0,13-16 0,1 1 0,-13 14 0,5 1 0,11 8 0,8-15 0,7 0 0,4-1 0,12 1 0,17 6 0,3-17 0,11-11 0,-15-7 0,4-2 0,-3 0 0,15-1 0,-3-3 0,-10 1 0,-31 5 0,-4 0 0,-1 0 0</inkml:trace>
  <inkml:trace contextRef="#ctx0" brushRef="#br0" timeOffset="-200157.73">28497 14881 24575,'35'18'0,"0"-1"0,-1 1 0,1-1 0,10 12 0,-3 3 0,-11 0 0,-17-7 0,-9 5 0,-10 6 0,-9 11 0,-5 3 0,0-1 0,2-7 0,3-4 0,0-5 0,-3 3 0,-2 2 0,-3 5 0,-2 1 0,0-2 0,3-6 0,-8 10 0,4-10 0,1-4 0,-1 4 0,35-72 0,-1 11 0,-1 0 0</inkml:trace>
  <inkml:trace contextRef="#ctx0" brushRef="#br0" timeOffset="-188517.73">29938 14216 24575,'-9'-1'0,"2"-2"0,5 0 0,2-3 0,0 4 0,27-6 0,24-5 0,-4 2 0,-12 2 0,2-1 0,-1 1 0,9-1 0,2-2 0,-2 2 0,-8 1 0,2-2 0,-4 1 0,12-1 0,-3 2 0,-2 2 0,-22 1 0,5-1 0</inkml:trace>
  <inkml:trace contextRef="#ctx0" brushRef="#br0" timeOffset="-188180.73">30189 14265 24575,'-10'44'0,"-1"-1"0,0 1 0,6-19 0,0 1 0,-5 18 0,-1 8 0,5-13 0,6-16 0,0-8 0,5-17 0,0-10 0</inkml:trace>
  <inkml:trace contextRef="#ctx0" brushRef="#br0" timeOffset="-187897.73">30369 14216 24575,'0'49'0,"0"0"0,-1-10 0,0 3 0,0 0 0,-1-4 0,0 2 0,0-1 0,-1 2 0,0 4 0,0-5 0,-1-8 0,0-5 0,-2 8 0,-5-9 0,6-36 0,-6-10 0</inkml:trace>
  <inkml:trace contextRef="#ctx0" brushRef="#br0" timeOffset="-187657.73">30255 14349 24575,'-9'49'0,"0"0"0,0-10 0,-1 8 0,-1-5 0,5-26 0,-1-9 0,3 1 0</inkml:trace>
  <inkml:trace contextRef="#ctx0" brushRef="#br0" timeOffset="-186829.73">30624 14284 24575,'0'-7'0,"8"3"0,32-1 0,-16 5 0,17 3 0,-34 1 0,-3 9 0,-13 13 0,-7 4 0,-5 3 0,0-1 0,-2 0 0,-7-6 0,5-11 0,0-1 0,-1 2 0,-12-1 0,37-15 0,8 0 0,31-1 0,-18 1 0,16 6 0,-31 5 0,-5 6 0,-25 12 0,-10 1 0,13-11 0,-1 0 0,-5 1 0,-4 5 0,-2-1 0,4-2-1365,-8 5 0,2-1 1365,4-4 0,-1 2 0,0 1 0,-2 5 0,0 1 0,4-2 0,5-3 0,1-1 0,-12 17 0,11-7 0,25-23 0,5 1 0</inkml:trace>
  <inkml:trace contextRef="#ctx0" brushRef="#br0" timeOffset="-186545.73">30464 14793 24575,'3'48'0,"1"0"0,-1 0 0,0-1 0,-1-7 0,-3 0 0,0-1 0,-2 10 0,1 5 0,-2-1 0,0-6 0,-1-10-1354,-2-2 1,-3-4 1353,-2 3 0,-2 3 0,2-8 0,1-8 860,-4-12-860,-4-6 0,1-25 0,-3-5 0</inkml:trace>
  <inkml:trace contextRef="#ctx0" brushRef="#br0" timeOffset="-186203.73">30298 15023 24575,'-16'32'0,"0"0"0,1 0 0,-6 11 0,15-11 0,29-30 0,6-7 0,-4 3 0,5-5 0,-8 0 0,-22 5 0,-33 24 0,0 0 0,-6 8 0,-1 0 0,20-13 0,1-1 0,-4 3 0,4-1 0,10-3 0,10-10 0,5 0 0</inkml:trace>
  <inkml:trace contextRef="#ctx0" brushRef="#br0" timeOffset="-185910.73">30702 15028 24575,'-18'21'0,"0"1"0,-6 3 0,-3 2 0,4-3 0,-8 10 0,0-3 0,7-4 0,21-18 0,30 4 0,7-7 0,-2-1 0,1-2 0,-2-6 0,0-3 0,-2 0 0,-1-2 0,-3-4 0,1 0 0</inkml:trace>
  <inkml:trace contextRef="#ctx0" brushRef="#br0" timeOffset="-184880.73">31151 14210 24575,'24'17'0,"0"0"0,14 1 0,0-1 0,2-6 0,-10-17 0,-1-6 0,2-2 0,0 0 0</inkml:trace>
  <inkml:trace contextRef="#ctx0" brushRef="#br0" timeOffset="-184689.73">31739 13967 24575,'0'9'0,"-21"28"0,-11 4 0,12-20 0,-2-2 0,-7 10 0,-3 4 0,-1-6 0,-2-12 0,0 0 0</inkml:trace>
  <inkml:trace contextRef="#ctx0" brushRef="#br0" timeOffset="-184479.73">30906 14478 24575,'-17'9'0,"37"-14"0,22-7 0,1 0 0,-11 2 0,1 1 0,5-2-469,-3 0 1,7-2 0,3-2 0,2 0 0,-1 0 0,-3 2 0,-6 1-625,9-2 1,-6 2 0,3-2 764,-1 2 0,4-3 0,1 1 1,-4 1-1,-9 2 0,-7 3 1,-5 0-1,5-2 0,-1-1 1</inkml:trace>
  <inkml:trace contextRef="#ctx0" brushRef="#br0" timeOffset="-184174.73">31546 14015 24575,'-4'27'0,"-1"1"0,2 11 0,0 10 0,0 4 0,1-1 0,0-8 0,0-7 0,1-5 0,-1 5 0,0 8 0,0 9 0,0 2 0,1-7 0,0-15 0,1-3 0,0-28 0,3-40 0,0 7 0,-1 1 0</inkml:trace>
  <inkml:trace contextRef="#ctx0" brushRef="#br0" timeOffset="-184002.73">31562 14367 24575,'-15'-2'0,"-27"19"0,0 5 0,13-2 0,-6 7 0,0 2 0,5-4 0,2 1 0,2 1 0,-7 4 0,-3 4 0,12-7 0,16-6 0,5-7 0</inkml:trace>
  <inkml:trace contextRef="#ctx0" brushRef="#br0" timeOffset="-183859.73">31477 14546 24575,'26'-15'0,"0"1"0,10-4 0,-2 4 0,-10 9 0,13-5 0,-28 7 0,-6-1 0</inkml:trace>
  <inkml:trace contextRef="#ctx0" brushRef="#br0" timeOffset="-183568.73">30915 15110 24575,'47'-10'0,"0"0"0,0 0 0,0 0 0,0 0 0,-9 3 0,-5 3 0,6-3 0,-1-2 0,9-1 0,4-2 0,1-1 0,-3 1 0,-6 1 0,-9 2 0,0 0 0,-5-1 0,13-6 0,0-1 0</inkml:trace>
  <inkml:trace contextRef="#ctx0" brushRef="#br0" timeOffset="-183297.73">31486 14749 24575,'-11'44'0,"1"-1"0,-1 1 0,1 0 0,-3-4 0,0 1 0,-1 1 0,0-5 0,1-7 0,-1-3 0,0-3 0,-10 17 0,2-6 0,9-19 0,4-6 0,2-6 0</inkml:trace>
  <inkml:trace contextRef="#ctx0" brushRef="#br0" timeOffset="-183067.73">31536 15119 24575,'26'12'0,"0"-1"0,-1-1 0,0 2 0,7 6 0,-1 0 0,9 3 0,-1-1 0,-2-1 0,-15-7 0,3-21 0,-22-15 0</inkml:trace>
  <inkml:trace contextRef="#ctx0" brushRef="#br0" timeOffset="-171082.73">25595 12268 24575,'-2'-4'0,"1"-1"0,-1 5 0,1-2 0,-2 3 0,1 1 0,-14 29 0,1-4 0,-5 5 0,-5 9 0,2-3 0,3-6 0,0 1 0,-3 6 0,-4 4 0,5-6 0,5-10 0,3-3 0,0 3 0,1-1 0,-8 2 0,10-7 0,0-5 0,8-10 0,2 1 0,11-5 0,29-1 0,10-2 0,-16-3 0,1-2-950,10 3 1,6 0 0,-5-2 949,-3-6 0,-2-2-474,-6 5 0,1 0 0,-4 1 474,-3-2 0,-2 0 0,5 1 0,-6-2 0,-17-5 0,0-4 0</inkml:trace>
  <inkml:trace contextRef="#ctx0" brushRef="#br0" timeOffset="-170765.73">25612 12292 24575,'-5'44'0,"-1"0"0,1-1 0,0 1 0,-1 0 0,2-2 0,-1 3 0,0 1 0,0 0 0,1-1 0,0-4 0,0-4 0,-1 6 0,1-6 0,0 3 0,1 6 0,-1 3 0,2-1 0,2-7 0,3-9 0,1 1 0</inkml:trace>
  <inkml:trace contextRef="#ctx0" brushRef="#br0" timeOffset="-165850.75">25366 13778 24575,'-6'0'0,"0"0"0,3 0 0,1 0 0,1 0 0,0-2 0,1-1 0,0 0 0,0-1 0,0 2 0,0 16 0,0-1 0,0 17 0,0 4 0,0-1 0,-1 9 0,-1-1 0,-3-6 0,2-7 0,-2 1 0,-2-3 0,-1-2 0,-4 16 0,-1-4 0,0-1 0,-1 5 0,5-15 0,1 2 0,1 0 0,2-3 0,2 0 0,-3 14 0,6-29 0,38 12 0,-11-10 0,2-1 0,4-2 0,3-3 0,-2-2 0,-9-3 0,1-3 0,20-6 0,-2-5 0,-3-10 0,-10-3 0,-2-2 0,-5-5 0,-8 3 0,-3 0 0,-6 3 0,-2-18 0,-15 30 0,-8-4 0,-27 13 0,6-1 0,-1 7 0,-2 2 0,15 0 0,0 1 0,-21 7 0,1 2 0,21-3 0,2 1 0,-8 2 0,3 0 0,11-3 0,12-5 0,26-3 0,10 0 0</inkml:trace>
  <inkml:trace contextRef="#ctx0" brushRef="#br0" timeOffset="-162490.75">25532 15265 24575,'-10'18'0,"-7"5"0,-6 5 0,-2 2 0,-6 7 0,8-9 0,-1 0 0,1-2 0,1-3 0,0 2 0,0-3 0,2-1 0,9-7 0,2-7 0,-4 11 0,5-9 0,-4 10 0,6-11 0,-3 7 0,4-9 0,-3 5 0,6-7 0,-2-2 0,3 2 0,-2 0 0,4-1 0,8-1 0,3-2 0,13 0 0,11 0 0,-5 0 0,-1 0 0,0 0 0,4 0 0,4 0 0,1-2 0,1-4 0,2 0 0,0-1 0,-17 0 0,-1 1 0,20-4 0,0 0 0,2 1 0,-13 4 0,-2 0 0,-6 3 0,5-2 0,-22 3 0,3 0 0,-10-1 0,1 1 0,-1-11 0,-1-1 0</inkml:trace>
  <inkml:trace contextRef="#ctx0" brushRef="#br0" timeOffset="-161331.75">25570 15199 24575,'-4'2'0,"2"25"0,2-6 0,2 25 0,-1 7 0,0-21 0,-1 2 0,0 8 0,-1 9 0,1 0 0,-1-7 0,0 2 0,0-3-706,-1 2 1,1 4 0,0-9 705,-1 2 507,2-9-507,0-14 0,-2 2 0,2-15 0,-1 11 0,4-13 0,13-18 0,6-14 0</inkml:trace>
  <inkml:trace contextRef="#ctx0" brushRef="#br0" timeOffset="-156259.75">25633 16817 24575,'-2'-7'0,"0"2"0,2 3 0,-1 3 0,-18 31 0,-6-3 0,2 2 0,-5 9 0,2-4 0,2-7 0,-2 2 0,3 2 0,-3 7 0,0-2 0,5-7 0,6-8 0,2-3 0,-9 21 0,5-15 0,16-28 0,7-10 0,3-16 0,7-8 0,1-11 0</inkml:trace>
  <inkml:trace contextRef="#ctx0" brushRef="#br0" timeOffset="-155891.75">25540 16804 24575,'48'-9'0,"-25"13"0,-1 14 0,4 10 0,-6 0 0,-10-3 0,-1 2 0,3 6 0,2 3 0,-3-4 0,-2-9 0,-2 1 0,1 9 0,1 4 0,-2-3 0,-1-9 0,0 0 0,4 17 0,-2-4 0,-3-17 0,0-9 0,-2-5 0,-2-12 0,-2-8 0</inkml:trace>
  <inkml:trace contextRef="#ctx0" brushRef="#br0" timeOffset="-155647.75">25375 17217 24575,'47'2'0,"0"0"0,-19-1 0,1-1 0,15-2 0,6-1 0,-5-3 0,-8-3 0,1 0 0</inkml:trace>
  <inkml:trace contextRef="#ctx0" brushRef="#br0" timeOffset="-155484.75">26195 17154 24575,'0'7'0,"1"-1"0</inkml:trace>
  <inkml:trace contextRef="#ctx0" brushRef="#br0" timeOffset="-155030.75">26814 16720 24575,'-25'-4'0,"5"26"0,-3 20 0,2 4 0,5-10 0,0 10 0,8-8 0,0 12 0,3-3 0,11-17 0,35-16-937,-4-6 0,0-2 937,7-6 0,-18-2 0,0-4 0,13-19 0,-19 8 0,1 0 0</inkml:trace>
  <inkml:trace contextRef="#ctx0" brushRef="#br0" timeOffset="-154086.75">27721 16534 24575,'-6'-1'0,"1"0"0,4 2 0,0 1 0,3 39 0,2 14 0,0-27 0,1 1 0,0 15 0,0 8 0,2-9 0,1-16 0,0-5 0,7 19 0,-5-32 0,-4-8 0</inkml:trace>
  <inkml:trace contextRef="#ctx0" brushRef="#br0" timeOffset="-153761.75">27814 16609 24575,'48'0'0,"0"0"0,0 0 0,-3-1 0,0 1 0,-20 9 0,-38 29 0,-18 7 0,15-19 0,-2 0-1093,-8 9 1,-3 5 0,2-6 767,4-9 1,2-4 1541,-11 14-1217,34-17 0,30-20 0,12-9 0,-5-1 0,1-4 0,1-1 0,2-2 0,-2-2 0,-12 1 0,1-1 0,-1 1 0</inkml:trace>
  <inkml:trace contextRef="#ctx0" brushRef="#br0" timeOffset="-153341.75">28375 16400 24575,'24'32'0,"1"1"0,-1 0 0,1-1 0,1 4 0,1-1 0,0 0 0</inkml:trace>
  <inkml:trace contextRef="#ctx0" brushRef="#br0" timeOffset="-153094.75">28550 16435 24575,'49'-1'0,"-27"8"0,-2 21 0,-7 6 0,-25 9 0,1-5 0,-2-2 0,-9-7 0,18-13 0,15-8 0,16-3 0,11-21 0,5-4 0</inkml:trace>
  <inkml:trace contextRef="#ctx0" brushRef="#br0" timeOffset="-152885.75">28876 16231 24575,'49'-5'0,"0"0"0,1 0 0,-25 1 0,-1 1 0,22-1 0,1 1 0,-1-1 0</inkml:trace>
  <inkml:trace contextRef="#ctx0" brushRef="#br0" timeOffset="-152710.75">28783 16622 24575,'-10'9'0,"30"-16"0,12-6 0,-9 2 0,2-2 0,5-2 0,9-4 0,2-1 0,-1 0 0,-7 1 0,3-6 0,-2 0 0,8-1 0,-1 0 0,1 0 0</inkml:trace>
  <inkml:trace contextRef="#ctx0" brushRef="#br0" timeOffset="-152402.75">29042 16056 24575,'-1'48'0,"0"0"0,0 0 0,0 0 0,-1-1 0,1 1 0,0 0 0,0 0 0,0 0 0,-1 0 0,1 0 0,0 0 0,0-9 0,0-1 0,0 10 0,0-8 0,0 9 0,0 7 0,-1 3 0,1 2 0,0-1 0,-1-3 0,1-6 0,0-9 0,1-10 0,-1-13 0,1-10 0,0-20 0</inkml:trace>
  <inkml:trace contextRef="#ctx0" brushRef="#br0" timeOffset="-152177.75">29151 16736 24575,'-32'31'0,"0"-1"0,0 0 0,0 0 0,2 2 0,-1 1 0,6-2 0,14-8 0,27 0 0,27-28 0,9-15 0,-23 7 0,0-4 0,1-2-151,1-1 1,3-3-1,-1-1 1,-3 2 0,-1-1-1,-3 1 1,0 0-1,9-9 1,0 0 0</inkml:trace>
  <inkml:trace contextRef="#ctx0" brushRef="#br0" timeOffset="-151359.75">29434 16303 24575,'-2'4'0,"14"2"0,26-5 0,7-2 0,-14-1 0,2-1 0,5-4 0,7-1 0,0-2 0,-8 1 0,-6-1 0,-2-2 0,18-10 0,-7-1 0,-20 0 0</inkml:trace>
  <inkml:trace contextRef="#ctx0" brushRef="#br0" timeOffset="-151131.75">29760 16035 24575,'-2'45'0,"-1"0"0,0-1 0,0 1 0,1 0 0,-1-1 0,0 1 0,0 0 0,0 5 0,1-6 0,-1 7-295,1-10 0,-1 8 0,0 4 0,0 2 1,1-1-1,0-2 0,1-5 0,1-8 295,2 7 0,2-8 0,0-5 0,1-6 0,1-2 0,4 1 0,0 0 0</inkml:trace>
  <inkml:trace contextRef="#ctx0" brushRef="#br0" timeOffset="-150463.75">29798 16484 24575,'-21'37'0,"0"0"0,6-4 0,0 5 0,1 0 0,4-7 0,2 0 0,10-11 0,27-25 0,16-19 0,-3-4 0,-17 6 0,-3-2 0,2-5-656,7-5 1,5-8-1,1-1 1,-4 4 0,-9 11-1388,-1-1 3642,-7 9-1599,-13 50 0,-4 2 0,0-6 0,-1 5 0,-5 16 0,-2 1 0,3-19 0,-1 1 162,-2 16 0,0-3-162,-3-11 0,-2-9 0,4-31 0,3-23 0,4-18 0,2 3 0,1 5 0,5-1 0,4-1 0,2-5 0,3 1 0,0 10 0,1 13 0,3 5 0,13-5 0,1 8 0,-1 16 0,-2 14 0,0 6 0,6 13 1386,-8-4 0,-4 8-1386,-17-2 0,-5 6 0,-4 1 0,0-6 0,-3 6 0,-3 0-455,1-5 1,-1 6 0,-3-2 0,-1-11 454,-19 2-8,6-39 1,3-11 7,13-6 0,9-6 0,9-2 0,7-7 0,5-3 0,1 1 0,-3 4 0,0-1 0,-1 3 0,5-2 0,6 2 0,0 0 0,0 0 0,0 0 0,-1 0 0</inkml:trace>
  <inkml:trace contextRef="#ctx0" brushRef="#br0" timeOffset="-149878.75">30437 16333 24575,'47'-11'0,"-1"0"0,1 0 0,-1 0 0,1 1 0,-1-1 0,1 0 0,1 0 0,4 0 0,-1 1 0,-5-1 0,-9 0 0,-13-1 0,-10-15 0,-9-2 0</inkml:trace>
  <inkml:trace contextRef="#ctx0" brushRef="#br0" timeOffset="-149567.75">30871 16063 24575,'-7'44'0,"0"1"0,0 0 0,0 0 0,1-5 0,1 0 0,-1 0 0,-2 2 0,0 1 0,-1 3 0,-1 1 0,0-3 0,1-4-1093,-1 0 1,1-4 0,-1 3 436,0 0 1,-1 6-1,0 0 1,-1-4 0,1-9 391,-4-3 1,1-7 2298,-8 11-2035,-9-31 0,-2-7 0,12-1 565,-7-5 1,5-3-566,20-3 0,25-16 0,10-4 0,-8 9 0,2 0-964,6-4 1,3-3 0,0 2 963,-5 7 0,-1 2 0,-1-2 0,-1-1 0,0-2 0,-1-1 0,0-1 0,1 0 0,-1 0 0</inkml:trace>
  <inkml:trace contextRef="#ctx0" brushRef="#br0" timeOffset="-148925.75">31042 16086 24575,'0'43'0,"1"0"0,-1-1 0,1 1 0,-1-6 0,0 22 0,1-19 0,-3-62 0,3-19 0,8-2 0,5-5 0,-1 6 0,-5 14 0,3 2 0,10-12 0,3 10 0,-3 27 0,-4 19 0,-1 4 0,1-2 0,-2 8 0,-3 2 0,-9-4 0,-3 0 0,-4-4 0</inkml:trace>
  <inkml:trace contextRef="#ctx0" brushRef="#br0" timeOffset="-148409.75">30839 16675 24575,'49'4'0,"-1"-1"0,1 0 0,-1 0 0,-5 9 0,1 2 0,-7 3 0,-15 2 0,-29 29 0,-12-13 0,-10 9 0,-4-2 0,4-7 0,0-8 0,-1-2 0,0 2 0,-4 5 0,2-5 0,7-20 0,4-43 0,12-14 0,9 7 0,17 4 0,12-5 0,2 12 0,-1 17 0,5 11-656,4 10 1,10 9-1,3 4 1,-2 2 0,-10-3-984,0 3 1,-3 4 1150,1 1 1,8 5 0,-3-2 0,-11-6 2206,-4 0-1719,4-10 0,-18-6 0,0-30 0,-14-9 0</inkml:trace>
  <inkml:trace contextRef="#ctx0" brushRef="#br0" timeOffset="-146693.75">24936 17626 24575,'-8'0'0,"2"0"0,5-1 0,14 5 0,2-2 0,18 0 0,15-1 0,5-2 0,-6 0 0,-11-3 0,-3 0 0,4-1-656,5 2 1,7-1-1,2 0 1,-2 0 0,-6-1 91,0-4 1,-4 0 0,5-1 563,-1 3 0,7-2 0,3 1 0,0 0 0,-2 0 0,-6 2 0,-4-1 0,-5 2 0,1 0 0,4-1 0,1 1 0,5-1 0,4 0 0,0 0 0,-1 0 0,-5 1 0,-6 0 0,1 1 0,-6 1 0,6-2 0,-3 0 0,6-1 0,5 0 0,0-2 0,0 1 0,-4 1 0,-5 0 0,9-1 0,-7 0 0,5 0 0,0-1 0,7-1 0,0 0 0,-5 0 0,-9 3 0,-7 3 0,-6 1 0,3 0 0,-3 0 0,-1 2 0,1 0 0,-23 0 0,3 0 0,-4 0 0,2 0 0</inkml:trace>
  <inkml:trace contextRef="#ctx0" brushRef="#br0" timeOffset="-119251.73">18693 2163 24575,'12'-16'0,"0"1"0,-1 7 0,23-14 0,-19 13 0,18-7 0,-27 15 0,-1 2 0,-5 7 0,10 9 0,-2-5 0,20 17 0,-15-21 0,24 17 0,-28-20 0,11 5 0</inkml:trace>
  <inkml:trace contextRef="#ctx0" brushRef="#br0" timeOffset="-118893.73">18078 2588 24575,'39'-8'0,"0"0"0,0 0 0,0 0 0,0 0 0,4 1 0,-9 1 0,8 0 0,5-1 0,4 0 0,0 0 0,-2 0 0,-5 1 0,-7 1-632,5-1 0,-6 1 0,3 0 632,1 0 0,7 0 0,0 0 0,-5 0 0,-12 1 0,1-6 0,-7-3 0,-23-1 0</inkml:trace>
  <inkml:trace contextRef="#ctx0" brushRef="#br0" timeOffset="-118605.73">18393 2556 24575,'-5'47'0,"1"0"0,0 0 0,0 0 0,0 1 0,-1-1 0,1 0 0,0 0 0,0-2 0,0-8 0,1 2 0,-1 8 0,1-9 0,0 6 0,0 6 0,0 3 0,-1 2 0,1 0 0,0-1 0,0-3 0,0-4 0,1-6 0,0-8 0,0 8 0,1-9 0,0 2 0,0 19 0,0 1 0,1-29 0,0-61 0,0 7 0,0 0 0</inkml:trace>
  <inkml:trace contextRef="#ctx0" brushRef="#br0" timeOffset="-118374.73">18285 3225 24575,'42'-19'0,"-1"-1"0,0 1 0,1 0 0,-1-1 0,1 1 0,-1-1 0,3 0 0,2 0 0,0-1 0,-1 1 0,-2 2 0,-6 2 0,-5 3 0,4 1 0,-5 2 0,19-6 0,-20 4 0,-37 9 0</inkml:trace>
  <inkml:trace contextRef="#ctx0" brushRef="#br0" timeOffset="-118167.73">18697 2782 24575,'-10'24'0,"1"12"0,-1 10 0,1-5 0,3-17 0,2 1 0,-3 17 0,0 5 0,7-23 0,18-54 0,-4 10 0,0-1 0</inkml:trace>
  <inkml:trace contextRef="#ctx0" brushRef="#br0" timeOffset="-117740.73">18803 2718 24575,'0'22'0,"0"6"0,0 5 0,8-1 0,4 7 0,2-5 0,1-6 0,3 0-810,0 5 0,3 4 0,0-5 810,2-10 0,-1 1 0,2 19 0,-4 3 0,-6-13 0,-8 2 0,-12 1 0,-9 7 0,-4-2 0,0-6 0,-4 0 0,-7-6 0,-1-9 0,-9 1 0,-3-1 0,2-5 0,7-5 0,0-7 0,1-7 0,-4-2 0,-3-4 0,13-5 579,23-31-579,25 26 0,11 3 0,0 3 0,0-1 0,3 5-370,8 3 1,7 3 0,-1 4 369,-5 6 0,0 3 0,-2 0-951,6 1 0,-2 2 951,-10-2 0,1 1 0,-5 1 0,-4 1 0,-3-1 1552,19 11-1552,-17-7 0,0 0 0,3-3 0,4 1 0</inkml:trace>
  <inkml:trace contextRef="#ctx0" brushRef="#br0" timeOffset="-117084.73">19936 2110 24575,'0'48'0,"0"0"0,-3-25 0,3-67 0,6 0 0,5 0 0,9 2 0,1 22 0,6 6 0,12 11 0,6 7 0,-3 1 0,-8-1 0,-1 3 0,9 5 0,4 2 0,-13 4-430,-14 20 430,-15-10 0,-7 3 0,-15 2 0,-5-1 0,6-9 0,-3-4 0,-19 1 0,1-10 0,9-18 0,14-18 0,10-4 0,25-3 0,11 5 0,4 4 0,9 6 0,-16 11 0,1 0 0</inkml:trace>
  <inkml:trace contextRef="#ctx0" brushRef="#br0" timeOffset="-116759.73">19241 2682 24575,'44'-11'0,"0"1"0,0-1 0,1 0 0,-1 1 0,0-1 0,0 1 0,3-1 0,2 1 0,2-1 0,1 0 0,0 0 0,-1 1 0,-2 0 0,-3 1 0,-5 1-492,3-1 1,-6 3 0,-2-1 0,2 1 0,4-1 491,0 1 0,4 0 0,4-1 0,1 0 0,-1 0 0,-4 1 0,-4 1 0,-7 1 0,17-1 0,-7 1 0,-4 2 0,1-1 0,-1 1 0</inkml:trace>
  <inkml:trace contextRef="#ctx0" brushRef="#br0" timeOffset="-116500.73">19809 2708 24575,'-2'44'0,"0"0"0,0 0 0,-1 1 0,1-2 0,0 1 0,1-5 0,0-13 0,1-12 0,0-6 0</inkml:trace>
  <inkml:trace contextRef="#ctx0" brushRef="#br0" timeOffset="-116240.73">19767 2820 24575,'47'-11'0,"0"1"0,1 0 0,-1 0 0,1 0 0,-1 0 0,-2 1 0,3 0 0,-1 1 0,-3 0 0,-5 2 0,-9 3 0,14 3 0,-1 25 0,-48 6 0,-15 10 0,2-3 0,6-4 0,-1 0 0,-6 8 0,-4 3 0,1-9 0,-12-1 0,-3-5 0</inkml:trace>
  <inkml:trace contextRef="#ctx0" brushRef="#br0" timeOffset="-116040.73">19904 3062 24575,'44'-12'0,"-1"0"0,0 1 0,16-3 0,-23 11 0,-53 20 0,-15 12 0</inkml:trace>
  <inkml:trace contextRef="#ctx0" brushRef="#br0" timeOffset="-115891.73">19900 3156 24575,'-19'0'0,"40"-7"0,23-3 0,-3 0 0,-11 3 0,3-1 0,9-4 0,11-2 0,-2-2 0,-10 1 0,-14 2 0,-3 0 0,8-9 0,1 1 0</inkml:trace>
  <inkml:trace contextRef="#ctx0" brushRef="#br0" timeOffset="-115632.73">20166 2734 24575,'-5'-2'0,"-3"0"0,0 23 0,2 23 0,1 12 0,0 1 0,1-11 0,-1-8 0,0-4 0,1 5-278,-1 1 0,0 6 1,0 3-1,0 1 1,1-2-1,1-5 278,1 11 0,1-5 0,1-7 0,0-10 0,0-2 0,0 13 0,0-1 0</inkml:trace>
  <inkml:trace contextRef="#ctx0" brushRef="#br0" timeOffset="-115274.73">19750 3369 24575,'42'-2'0,"-1"1"0,1-1 0,-16 0 0,1 2 0,24 8 0,7 4 0,-23 6 0,-45 22 0,-10-9 0,-9 3 0,-1-4 0,-9-2 0,-2-4-520,9-4 0,-1-1 0,6-4 520,0-1 506,23-9-506,33-5 0,6-2 0,8-2 0,0-1 0,-7 1 0,-1-1 0,4 0 0,1 0 0,4 0 0,0-1 0,-5-1 0,-2-2 0,-4-2 0,0 1 0,13-5 0,0 0 0</inkml:trace>
  <inkml:trace contextRef="#ctx0" brushRef="#br0" timeOffset="-111857.73">21612 2021 24575,'0'5'0,"1"2"0,3-1 0,17 6 0,-2-4 0,11 5 0,-1-9 0,-15 3 0,4-2 0,-16 2 0,-1 5 0,-10 0 0,-1 1 0,-8-2 0</inkml:trace>
  <inkml:trace contextRef="#ctx0" brushRef="#br0" timeOffset="-111638.73">21291 2364 24575,'41'2'0,"1"1"0,-1-1 0,-8-3 0,4 0 0,-3-1 0,8 1 0,5-1 0,1 0 0,-4 0 0,-8 0-1639,12-2 1,-4-1 1504,2-1 1,2-1 0,-11 3 0,-9 4 0,-14 0 0</inkml:trace>
  <inkml:trace contextRef="#ctx0" brushRef="#br0" timeOffset="-111352.73">21395 2370 24575,'-8'46'0,"-1"1"0,0-1 0,1 0 0,-1 1 0,0-1 0,1 0 0,-1 1 0,2 1 0,1-7 0,0 9 0,0-9 0,-2 8 0,0 6 0,-1 3 0,1 0 0,0-2 0,2-5 0,2-7 0,3-12 0,3 3 0,4-8 0,14 13 0,-3-81 0,-7 6 0,0 0 0</inkml:trace>
  <inkml:trace contextRef="#ctx0" brushRef="#br0" timeOffset="-111017.73">21491 2508 24575,'33'3'0,"1"1"0,-22 15 0,10 26 0,-43-13 0,5-3 0,30-19 0,-1-7 0,18 2 0,-13-4 0,1-1 0,-13 3 0,-3 0 0,-1 2 0</inkml:trace>
  <inkml:trace contextRef="#ctx0" brushRef="#br0" timeOffset="-110754.73">21363 2875 24575,'37'-1'0,"1"-1"0,-11-3 0,4-1 0,6 1 0,9-2 0,4 0 0,-2 0 0,-8 1 0,9-2 0,-2 0 0,4-2 0,4-1 0,-14 6 0,-18 9 0,-19 7 0,-16 5 0</inkml:trace>
  <inkml:trace contextRef="#ctx0" brushRef="#br0" timeOffset="-110027.73">21721 2895 24575,'-4'44'0,"1"0"0,0-10 0,1 2 0,1 7 0,1 5 0,-1-2 0,1-11 0,1-1 0,-2 0 0,0 2 0,-1 0 0,0-3 0,0-1 0,-1-2 0,-7 5 0,-5-10 0,-6-23 0,-11 0 0,9-18 0,11-26 0,9 10 0,-1-1 0</inkml:trace>
  <inkml:trace contextRef="#ctx0" brushRef="#br0" timeOffset="-109413.73">22468 2365 24575,'33'20'0,"1"1"0,-1-1 0,-21 4 0,3 9 0,5 14 0,-3 1 0,-12-9 0,-16-9 0,-8-2-787,-6 11 1,-5 3 0,7-6 786,8-4 754,18-16-754,13-3 194,12-2 1,3-1-195,1 4 0,-20 25 0,-11 7 0,-12-18 0,-6 0-225,-1 6 0,-5 5 0,2-5 225,-1-6 0,-1-3 234,-1-1 1,1-6 0,-2-12 0,-2-10-1</inkml:trace>
  <inkml:trace contextRef="#ctx0" brushRef="#br0" timeOffset="-109243.73">22397 2971 24575,'-8'10'0,"1"5"0,7 10 0,12-1 0,2 1 0,3 7 0,3-13 0,3-3 0,4-10 0</inkml:trace>
  <inkml:trace contextRef="#ctx0" brushRef="#br0" timeOffset="-108977.73">22863 2581 24575,'6'35'0,"-1"-1"0,1 1 0,1 12 0,-2-7 0,-4-8 0</inkml:trace>
  <inkml:trace contextRef="#ctx0" brushRef="#br0" timeOffset="-108593.73">23133 2086 24575,'3'48'0,"-1"-1"0,1 1 0,-1-1 0,1 1 0,-1-1 0,-1-4 0,0 3 0,-1 3 0,0 2 0,1 1 0,-1 0 0,-1-1 0,1-1 0,0-3 0,-1-2 0,0-5-656,0 10 1,0-6-1,0-3 1,-1 2 0,0 5 290,0-7 1,0 6 0,0 2 0,0 2 0,-1-1 0,1 0 0,-1-4 0,1-3 0,0-7-729,-1 13 1,0-8 0,0 1 1256,0 5 1,-1 0 0,2-6 0,0-14 0,1-2 0,0 2 0,1 0 0</inkml:trace>
  <inkml:trace contextRef="#ctx0" brushRef="#br0" timeOffset="-108217.73">23504 2548 24575,'45'-8'0,"1"0"0,-1 0 0,0 0 0,0 0 0,0 0 0,-10-2 0,0 1 0,12-1 0,0 1 0,0 0 0,0-1 0,0 1 0,0-1 0</inkml:trace>
  <inkml:trace contextRef="#ctx0" brushRef="#br0" timeOffset="-107975.73">23929 2244 24575,'-7'46'0,"-1"0"0,1 0 0,0 0 0,0 0 0,0 1 0,-1-1 0,1 0 0,0 0 0,0 0 0,0 0 0,-1 0 0,1 0 0,1-10 0,1 0 0,-2 10 0,1-8 0,-1 10 0,-2 7 0,-1 4 0,0 3 0,0-1 0,1-2 0,2-4 0,1-8 0,2-10 0,4-12 0,2-14 0,9-17 0,6-28 0</inkml:trace>
  <inkml:trace contextRef="#ctx0" brushRef="#br0" timeOffset="-107321.73">23830 2772 24575,'-31'26'0,"0"-1"0,1 1 0,-1 0 0,4 9 0,59-31 0,15-12 0,-17-2 0,0-4 0,4-4-547,-1-1 1,7-4 0,2-3 0,-2 0 0,-3 4 0,-9 4 339,-3 3 0,-4 1 207,11-11 0,-9 10 1150,-19 25-1150,-3 15 0,-7 16 0,-4 13 0,0-3 0,5-6 0,-1 1-525,-2-4 0,-1 5 1,0 0-1,2-7 525,2-2 0,0-7 0,-5 15 0,6-56 0,2-18 0,4-10-277,7-3 0,4-6 0,2-3 0,-1 4 277,1 0 0,-1 2 0,4-1 0,0 2 0,2-2 0,3 2 0,1 7 0,3 8 0,2 7 0,-1 2 0,1 1 0,2 7 0,17 17 0,-3 10 0,-24-1 0,-3 5 0,1 13 0,-1 7 0,-8 0 0,-10 1 0,-7 2 407,2-5 1,-2 2 0,-3-1-408,-4-5 0,-3-2 0,-3-4-241,-13 3 0,-1-7 241,-7-5 0,20-37 0,9-10 0,16-10 0,17-4 0,3 10 0,10-3 0,5-2 0,-1 2 0,-4 3 0,0-2 0,-4 2 0,6 0 0,4 3 0,1 0 0,-1-1 0,0 1 0,1 0 0</inkml:trace>
  <inkml:trace contextRef="#ctx0" brushRef="#br0" timeOffset="-106873.73">24992 2308 24575,'-26'40'0,"0"0"0,-1-1 0,1 1 0,0 0 0,0 0 0,0-1 0,1 0 0,-1-1 0,1 0 0,0 0 0,0 0 0,0 0 0</inkml:trace>
  <inkml:trace contextRef="#ctx0" brushRef="#br0" timeOffset="-106629.73">25016 2561 24575,'0'40'0,"0"0"0,-1-3 0,0 9 0,-1 3 0,1 2 0,0-4 0,-1-7 0,1-2 0,0-6 0,0 6-656,0 7 1,-1 9-1,0 2 1,1-7 0,-1-13 209,1-1 0,1-41 1,0-6-1</inkml:trace>
  <inkml:trace contextRef="#ctx0" brushRef="#br0" timeOffset="-106401.73">25261 2686 24575,'5'46'0,"0"-1"0,1 1 0,-1-5 0,0-1 0,-2-15 0,-1-18 0</inkml:trace>
  <inkml:trace contextRef="#ctx0" brushRef="#br0" timeOffset="-106262.73">25420 2767 24575,'-7'0'0,"1"5"0,5 18 0,0-5 0,1 20 0,0-8 0,0-10 0,0 0 0</inkml:trace>
  <inkml:trace contextRef="#ctx0" brushRef="#br0" timeOffset="-105901.73">25737 2307 24575,'1'44'0,"-1"0"0,1 0 0,0-9 0,4 2 0,6 7 0,6 8 0,3-2 0,-1-9-1639,2-8 1,3-5 1476,4-2 1,5-1 0,-5-4 161,11 2 1169,-15-7-1169,-14 2 0,-23 3 0,-1-3 0,-6 1 0,-13 5 0,-10 3 0,-4-1 0,5-2 0,4-4 0,3-4 0,-4 3 0,-1 0 0,1-1 0,-1 1 0,0 0 0,0 0 0</inkml:trace>
  <inkml:trace contextRef="#ctx0" brushRef="#br0" timeOffset="-105389.73">26271 2186 24575,'28'36'0,"1"0"0,-1 1 0,0-1 0,1 0 0,9-7 0,6-1 0,0-3 0,-1-8 0,-7-10 0,6-19 0,-3-12 0,3 2 0,0 0 0,0 0 0</inkml:trace>
  <inkml:trace contextRef="#ctx0" brushRef="#br0" timeOffset="-105147.73">26647 1963 24575,'-11'48'0,"0"0"0,-1 0 0,1 0 0,0-1 0,0 1 0,-1 0 0,1 0 0,0 0 0,-1 0 0,1-1 0,-2 5 0,3-10 0,-1 0 0,-2 10 0,5-15 0,-2 8 0,-1 5 0,-1 4 0,0 1 0,0 1 0,1-1 0,0-3 0,0-5 0,2-6 0,2-8 0,1-9 0,-4 12 0,6-25 0</inkml:trace>
  <inkml:trace contextRef="#ctx0" brushRef="#br0" timeOffset="-104834.73">27151 2029 24575,'-18'31'0,"0"-1"0,5 5 0,0 9 0,1 3 0,1-2 0,3-8 0,0 0 0,5 0 0,3 9 0,4 9 0,4-4 0,7-19 0,12-26 0,7-11-820,-1 0 1,7-4 0,0-2 0,-5 0 689,10-4 0,-3-4 130,1-5 0,1-5 0,-6 4 0,-12 8 0,-3 1 0,4-5 0,-1 0 0</inkml:trace>
  <inkml:trace contextRef="#ctx0" brushRef="#br0" timeOffset="-104328.73">27576 2014 24575,'-3'-1'0,"0"-1"0,2 0 0,-3 5 0,-4 23 0,-8 18 0,5-13 0,-3 10 0,-1 6 0,-1 1 0,1-1 0,1-6-257,2-4 0,0-3 1,1 0-1,-3 5 257,2-2 0,-2 6 0,-1 4 0,0 1 0,0-1 0,0-2 0,2-5 0,2-7 0,-6 17 0,3-6 0,2 0 0,0 2 0,-2-13 0,-8-19 0,2-25 0,-9-22 0</inkml:trace>
  <inkml:trace contextRef="#ctx0" brushRef="#br0" timeOffset="-103908.73">26820 2763 24575,'40'-3'0,"1"0"0,-1 0 0,1 0 0,-1 0 0,7 0 0,-1-1 0,-3 1 0,-7 2 0,-6 1 0,-5 4 0,15 24 0,-37 16 0,-19-14 0,-12 8 0,-7 2 0,0 0 0,6-5 0,4-3 0,1-2 0,-3 2-572,-5 1 0,-6 4 0,-2 1 0,4-4 1,9-8 571,6-5 0,6-6 905,-3 2-905,27-10 0,23-8 0,20-6 0,5-3 0,-9 2 0,0 0 0,1-1-509,-9 3 0,7-1 0,2 0 0,-4 0 1,-9 1 508,-2-3 0,-6 1 0,18 2 0,-23 1 0,-7 5 0</inkml:trace>
  <inkml:trace contextRef="#ctx0" brushRef="#br0" timeOffset="-102733.73">17609 1789 24575,'0'-4'0,"15"21"0,1 3 0,13 7 0,3-2 0,9-4 0,-9-7 0,0-1 0</inkml:trace>
  <inkml:trace contextRef="#ctx0" brushRef="#br0" timeOffset="-102526.73">17967 1687 24575,'-5'38'0,"0"0"0,10-16 0,1 23 0,7-5 0,21-32 0</inkml:trace>
  <inkml:trace contextRef="#ctx0" brushRef="#br0" timeOffset="-101838.73">20791 1754 24575,'-14'0'0,"18"34"0,10 6 0,3-21 0,3 22 0,3-11 0,9-65 0,-7 3-568,-11 3 1,-2 0 567,1-11 371,-6 7-371,-3 17 188,2 13-188,6 16 0,2 18 0,1 7 0,0-8 0,0 2 0,-3 3 0,1 0 0,0 0 0</inkml:trace>
  <inkml:trace contextRef="#ctx0" brushRef="#br0" timeOffset="-100270.73">18435 5040 24575,'-13'-2'0,"3"2"0,6-2 0,19 2 0,25 0 0,10 0 0,-9 0 0,5-1 0,-7-1 0,7 0 0,3 0 0,-3-1 0,-8 1 0,3-2 0,-3 0 0,2-1 0,0 0 0,0 0 0</inkml:trace>
  <inkml:trace contextRef="#ctx0" brushRef="#br0" timeOffset="-100025.73">18507 5118 24575,'-10'45'0,"0"0"0,-1-1 0,1 1 0,0 0 0,-1-1 0,1 1 0,0 0 0,3-7 0,2-7 0,-1 6 0,-1 7 0,0 0 0,0 1 0,1-1 0,-1 0 0,0 0 0,0 0 0</inkml:trace>
  <inkml:trace contextRef="#ctx0" brushRef="#br0" timeOffset="-99821.73">18655 5326 24575,'0'29'0,"0"1"0,-1-2 0,-3 2 0,-6 2 0,-4 4 0,1-6 0,-4 10 0,-3-5 0,0 1 0</inkml:trace>
  <inkml:trace contextRef="#ctx0" brushRef="#br0" timeOffset="-99613.73">18524 5287 24575,'35'22'0,"1"0"0,0 0 0,0 0 0,-11-3 0,1 0 0,10 1 0,9 3 0,-2-1 0,-13-6 0,-11 0 0,-10-3 0</inkml:trace>
  <inkml:trace contextRef="#ctx0" brushRef="#br0" timeOffset="-99391.73">18438 5840 24575,'41'-17'0,"1"-1"0,-1 0 0,0 1 0,1-1 0,4 0 0,3 0 0,0 0 0,-2 1 0,-5 1 0,4-2 0,-5 1 0,1 1 0,-4 4 0,0 1 0,0-1 0,0 0 0</inkml:trace>
  <inkml:trace contextRef="#ctx0" brushRef="#br0" timeOffset="-98121.73">19209 4962 24575,'0'-6'0,"0"1"0,0 3 0,0 13 0,0 14 0,0 8 0,0 1 0,0 3 0,-2-9 0,4-5 0,8-17 0,20-7 0,15-6 0,-2-1 0,-5 1 0,2-1 0,5-1 0,8-2 0,-1 1 0,-11 0 0,-10 0 0,-6 3 0,13 2 0,-59 15 0,-8 12 0,-6 8 0,2-1 0,5-4 0,0 4 0,2 1 0,-5 9 0,-1 2 0,1-1 0,7-7 0,-2 2 0,3-1-436,-5 9 0,-2 4 1,11-11 435,14-14 0,2 9 0,13-16 0,11 13 0,4-19 0,3-3 0,-3 1 0,2-2 0,9-6 0,6-4 0,-5 0 0,-8 2 0,-1-1 0,18-6 0,-3-3 0,-11-7 0,0-4 0</inkml:trace>
  <inkml:trace contextRef="#ctx0" brushRef="#br0" timeOffset="-97824.73">19848 5154 24575,'47'-6'0,"-1"-1"0,0 0 0,0 0 0,0 0 0,1 1 0,-1-1 0,0 0 0,-8-1 0,-8 1 0,8-1 0,5-1 0,0 1 0,0 0 0,0 0 0,0-1 0,1 1 0,-1 0 0,0 0 0</inkml:trace>
  <inkml:trace contextRef="#ctx0" brushRef="#br0" timeOffset="-97467.73">20316 4704 24575,'-2'46'0,"0"0"0,0 0 0,0 0 0,0 0 0,0 0 0,0 0 0,-1 1 0,1-1 0,0 0 0,0 0 0,0 1 0,-1 4 0,1 1 0,-1 1 0,1 0 0,-1 0 0,1-2 0,-1-1 0,1-4 0,-1-2 0,1-6 0,0-4 0,-1 16 0,1-10 0,-4 2 0,-3 11 0,-2 6 0,-2-9 0,0-28 0,0-38 0,-1-15 0,-4 4 0,-3-4 0,2-2-571,3 0 0,2-1 0,2-1 571,1 1 0,1 0 0,2 0 0,2-3 0,3 0 0,6 4 0,12-1 0,6 3 0,6-8 0,5 5 0,11 16 0,3 3 0,-4-6 0,0 0 0,1 2 0,0 0 0</inkml:trace>
  <inkml:trace contextRef="#ctx0" brushRef="#br0" timeOffset="-97226.73">20929 4761 24575,'3'-12'0,"23"34"0,3 15 0,-14-9 0,12 13 0,0 0 0</inkml:trace>
  <inkml:trace contextRef="#ctx0" brushRef="#br0" timeOffset="-97038.73">20633 5184 24575,'47'-16'0,"0"0"0,0 0 0,0 0 0,0 1 0,1 2 0,-1 1 0,-5-2 0,9-4 0,0-1 0,-5 3 0,-13 7 0,-4 6 0</inkml:trace>
  <inkml:trace contextRef="#ctx0" brushRef="#br0" timeOffset="-96830.73">20864 5330 24575,'-4'43'0,"1"1"0,-1-1 0,1-17 0,0-2 0,0 25 0,3-17 0,10-65 0,-2 6 0,-1 0 0</inkml:trace>
  <inkml:trace contextRef="#ctx0" brushRef="#br0" timeOffset="-96465.73">21041 5415 24575,'5'42'0,"-1"0"0,1 0 0,-5-10 0,-2-1 0,4 10 0,-1 4 0,-10-7 0,-18-15 0,-9-6 0,3-3 0,8 0 0,0-3 0,-24 7 0,4-3 0,26-8 0,20-6 0,36 1 0,-2-9 0,9-3 0,-1 1 0,-3 3 0,0 2 0,1-3-192,0-1 0,1-1 0,1-1 1,-2 1 191,8 0 0,-2 2 0,-4 0 0,-5 2 0,-3 0 0,6-2 0,-9 3 0,-20 4 0,-13-1 0,-8-5 0,-5-2 0</inkml:trace>
  <inkml:trace contextRef="#ctx0" brushRef="#br0" timeOffset="-96005.73">21904 4836 24575,'9'38'0,"0"1"0,0 0 0,0-1 0,-1-12 0,5 16 0,3 10 0,-6-27 0,-10-74 0</inkml:trace>
  <inkml:trace contextRef="#ctx0" brushRef="#br0" timeOffset="-95430.73">21963 4820 24575,'16'-9'0,"16"2"0,-7 6 0,3 5 0,4 4 0,3 3 0,-4 0 0,8 7 0,-14 7 0,-14 3 0,-44-5 0,-15-1 0,14 1 0,0-1 0,-9 0 0,5-1 0,16 1 0,55-7 0,3-3 0,-8-7 0,1 2 0,7 12 0,-19-1 0,-26 9 0,-15 12 0,-6 4 0,6-5 0,5-5 0,3-1 0,-3 3-656,-4 4 1,-3 5-1,-1 2 1,1-1 0,7-5 183,2-3 0,5-2 0,7 0 260,11 7 1,9 2 0,3-8 211,1-11 0,5-6 0,19 9 0,4-14 0,-6-39 0,-5-12 0,-13 19 0,-9-3 0,-22-17 0,-16-8 0,0 9 0,7 17 0,-3 4 0,-14-4 0,-6-1 0,10 7 0,18 9 0,32-9 0,15-4 0,-8-2 0,3-2-732,4 2 0,5 1 0,-1-1 732,-8 1 0,-1 0 0,-2 2 0,8-2 0,-4 0 0,-6 0 0,-3 0 0,5-12 0</inkml:trace>
  <inkml:trace contextRef="#ctx0" brushRef="#br0" timeOffset="-95033.73">22523 4757 24575,'46'-14'0,"-1"1"0,0 0 0,1-1 0,-3 2 0,3 0 0,0 1 0,0-1 0,1 0 0</inkml:trace>
  <inkml:trace contextRef="#ctx0" brushRef="#br0" timeOffset="-94749.73">22508 4871 24575,'-15'28'0,"-1"0"0,9 5 0,0 12 0,2 6 0,1 3 0,0 0 0,1-4 0,0-8-1093,0 7 1,1-7 0,1 6 704,-1-6 0,0 7 1,-1 3-1,1 2 1,1-3-1,1-6 1,2-10 387,5 7 0,2-12 1771,-1-2-1771,11-14 0,-10-46 0,3-15 0</inkml:trace>
  <inkml:trace contextRef="#ctx0" brushRef="#br0" timeOffset="-94425.73">22486 5230 24575,'27'-2'0,"-1"-1"0,-6 2 0,29-5 0,-58 27 0,-8 4 0,8-4 0,-5 8 0,5-1 0,21-14 0,10-5 0,4-2 0,14-2 0,-1-3 0,-1-1 0,-9-2 0,6-3 0</inkml:trace>
  <inkml:trace contextRef="#ctx0" brushRef="#br0" timeOffset="-94221.73">22382 5994 24575,'43'-15'0,"1"0"0,-1 0 0,0 0 0,0 0 0,1 0 0,1-1 0,1-1 0,-2 1 0,-5 2 0,-6 4 0,-3 6 0,-6 2 0,15-3 0</inkml:trace>
  <inkml:trace contextRef="#ctx0" brushRef="#br0" timeOffset="-93997.73">23646 4458 24575,'26'36'0,"0"0"0,1 0 0,-6-6 0,0-1 0,0 1 0</inkml:trace>
  <inkml:trace contextRef="#ctx0" brushRef="#br0" timeOffset="-93788.73">23234 4805 24575,'46'-14'0,"-1"-1"0,1 0 0,-1 0 0,0 0 0,1 1 0,-1-1 0,0 0 0,1 0 0,-1 0 0,1 1 0,2-3 0,1 0 0,2-2 0,-1 1 0,-2 1 0,-3 2 0,-4 2 0,-6 4 0,-7 3 0,4 7 0,-8 3 0,4 2 0</inkml:trace>
  <inkml:trace contextRef="#ctx0" brushRef="#br0" timeOffset="-93602.73">23980 4877 24575,'-33'23'0,"0"1"0,0-1 0,0 1 0,-4-3 0,-2 1 0,7 2 0,-7 6 0,0 2 0,2-7 0,9-11 0,-10-21 0,-4-5 0</inkml:trace>
  <inkml:trace contextRef="#ctx0" brushRef="#br0" timeOffset="-93449.73">23686 4883 24575,'9'9'0,"5"3"0,8 11 0,4 0 0,3 0 0,3-3 0,-8 0 0,-5-6 0,-11-15 0,-8 0 0</inkml:trace>
  <inkml:trace contextRef="#ctx0" brushRef="#br0" timeOffset="-93162.73">23589 4877 24575,'-25'42'0,"0"0"0,0 0 0,0 0 0,0 0 0,-4 6 0,-1 2 0,7-6 0,18-18 0,48-23 0,-8-7 0,9-6 0,2 0 0,-4 0 0,-2 1 0,-3-1 0,4-1-656,1-1 1,4-2-1,2-1 1,-4 0 0,-7-1 108,1-8 1,-6-2 0,7 0 0,-7-3 0,-11-15 0</inkml:trace>
  <inkml:trace contextRef="#ctx0" brushRef="#br0" timeOffset="-92991.73">24149 4710 24575,'0'38'0,"0"0"0,0 0 0,0-9 0,0 1 0,-3 5 0,-2 8 0,-1-1 0,0-8 0,-13 10 0,0-15 0,0 0 0</inkml:trace>
  <inkml:trace contextRef="#ctx0" brushRef="#br0" timeOffset="-92729.73">23149 5585 24575,'-5'33'0,"0"0"0,0 1 0,6 7 0,3 8 0,2 2 0,1-3 0,-2-9 0,1-2 0,2-1 0,2 7 0,0 0 0,0 0 0,1 0 0</inkml:trace>
  <inkml:trace contextRef="#ctx0" brushRef="#br0" timeOffset="-92308.73">23243 5777 24575,'36'-23'0,"0"1"0,0-1 0,0 1 0,-5 4 0,-1 2 0,7-2 0,-4 3 0,6-3 0,5-2 0,4 0 0,1-1 0,-1 1 0,-2 1 0,-3 2 0,-7 3-820,4 1 1,-6 2 0,-1 2 0,4-2 272,3-1 1,5-3 0,3 0 0,-3 1 0,-5 3 0,-9 5-1002,12 6 2199,-19 18 1,-2 7-652,3 10 0,-15-2 0,-3 10 0,-3 2 0,-2-4 0,-2-6 0,-4-2 0,-2 4 0,-1 1 0,-1 5 0,-2 2 0,-1-2 0,0-7 0,-9 11 0,-5-6 0,2-10 0,-5 2 0,0-3 0,2-7 0,3-8 0,0-5 726,-19 10 0,4-8-726,15-25 0,-1-16 0,19 5 0,3-2 0,-1-6 0,0 0 0</inkml:trace>
  <inkml:trace contextRef="#ctx0" brushRef="#br0" timeOffset="-91907.73">23726 5226 24575,'-8'46'0,"-1"1"0,1-1 0,0 1 0,-1 0 0,1-1 0,0 1 0,-1-1 0,0 3 0,-3 4 0,1 1 0,0-4 0,5-7 0,5-11 0,9-15 0,22-25 0,13-23 0,-3-2-1093,-15 11 1,-2-2 0,2-1 272,6-6 1,4-3 0,-1-1 0,-6 1 493,-6-2 1,-4 1 0,-3 3 1394,-1-3 0,0 14-1069,4 32 1197,-18 32-1197,0-6 0,0 11 0,0 1 0,-1-6 0,0 4 0,-2 0 0,2-6 0,0 0 0,0 0 0,0 0 0</inkml:trace>
  <inkml:trace contextRef="#ctx0" brushRef="#br0" timeOffset="-89978.73">18279 6481 24575,'-7'-3'0,"2"1"0,2 0 0,2 6 0,5-1 0,20 9 0,13-7 0,6-2 0,-6 2 0,3 0 0,-5-4 0,2 1 0,-2-2 0,-3 0 0,-3 0 0,-3 0 0,-1 0 0</inkml:trace>
  <inkml:trace contextRef="#ctx0" brushRef="#br0" timeOffset="-89789.73">18240 6771 24575,'15'-1'0,"21"-12"0,3 1 0,-4 15 0,0-8 0,1 1 0</inkml:trace>
  <inkml:trace contextRef="#ctx0" brushRef="#br0" timeOffset="-89622.73">18103 7228 24575,'-10'17'0,"34"-34"0,5-3 0,6-5-690,-3 1 0,3-5 0,3-2 690,-6 5 0,3-2 0,3-2 0,0-1 0,-2 2 0,-4 2 0,1 0 0,-4 2 0,0 0 0,3-1 0,4-5 0,0 0 0,0 1 0,0-1 0,1 1 0</inkml:trace>
  <inkml:trace contextRef="#ctx0" brushRef="#br0" timeOffset="-89333.73">19037 6057 24575,'-6'26'0,"0"-1"0,42-13 0,5 2 0,4-3 0,1-17 0,1-6 0,-11 1 0,0-1 0,-4 2 0,13-1 0,-9 7 0</inkml:trace>
  <inkml:trace contextRef="#ctx0" brushRef="#br0" timeOffset="-89050.73">19261 6586 24575,'-26'23'0,"0"0"0,0 0 0,-3 6 0,-5 7 0,-2 3 0,1 1 0,3-3 0,4-6-866,4-4 1,3-3 0,-1 3 865,-6 8 0,-8 7 0,1 1 0,11-7 0,19-13 0,44-18 0,18-13 0,-14 3 0,5-4 0,-5 1 0,8-2 0,4-1 0,-3-1 0,-9 1 0,-8-1 0,-5 0 0,3-1 0,7-1 0,-1 1 0,1-1 0,0 0 0</inkml:trace>
  <inkml:trace contextRef="#ctx0" brushRef="#br0" timeOffset="-88744.73">19068 6274 24575,'37'28'0,"-1"0"0,0 0 0,1 1 0,-1-1 0,1 0 0,-1 0 0,-10 6 0,-8-1 0,6 5 0,1-7 0,7 5 0,5 4 0,1 1 0,-1 1 0,-5-2 0,-7-3 0,-9-4-417,-10 6 1,-12-3 0,0 1 416,0 10 0,-2 2 0,-2-7 0,0-13 0,-3-4 0,-4 0 0,-3-6 0,-14-9 0</inkml:trace>
  <inkml:trace contextRef="#ctx0" brushRef="#br0" timeOffset="-88562.73">18648 6733 24575,'45'-11'0,"0"0"0,0 0 0,1 0 0,-6 1 0,-3-1 0,7 0 0,-4 3 0,6-1 0,5 1 0,2-1 0,-2 0 0,-2 1 0,-8 1 0,1-1 0,-6 1 0,-1 1 0,1 0 0,8 3 0,-1-1 0,1 0 0,0 1 0</inkml:trace>
  <inkml:trace contextRef="#ctx0" brushRef="#br0" timeOffset="-88360.73">19257 6460 24575,'10'41'0,"1"-1"0,-1 1 0,0 0 0,0-1 0,0 1 0,6 1 0,2-3 0,-2 0 0,2 8 0,3 1 0,0-9 0,0-18 0,6-29 0,0-1 0</inkml:trace>
  <inkml:trace contextRef="#ctx0" brushRef="#br0" timeOffset="-87913.73">20144 6507 24575,'-18'34'0,"0"0"0,0 1 0,0-1 0,5-9 0,1 0 0,-10 24 0,-3 8 0,7-30 0,8-44 0,7-22 0,8 8 0,3-10 0,2 0 0,0 6 0,2 2 0,3 1 0,5-11 0,5-3 0,0 19 0,14 34 0,0 20 0,-2 7 0,-17-11 0,-3 3 0,2 10 0,0 6 0,-5-6 0,-4 1 0,-13-4 0,-5-58 0,6-5 0,2-7 0,3 2 0,4-1 0,4 0 0,0 2 0,2 0 0,6 6 0,20 8 0,5 10 0,-13 4 0,1 3 0,9 5 0,-1 0 0</inkml:trace>
  <inkml:trace contextRef="#ctx0" brushRef="#br0" timeOffset="-87566.73">20674 6336 24575,'-15'-18'0,"6"10"0,0 9 0,3 29 0,5 23 0,1-2 0,-3-4 0,1 5-547,1-13 1,0 7 0,0 3 0,0 0 0,0-2 0,0-8-547,1-1 1,-1-5 0,1 1 977,0 16 1,-1 2-1,2-17 1584,2-24-1469,4-43 0,-3 5 0,1-4 0,0-12 0,1 0 0</inkml:trace>
  <inkml:trace contextRef="#ctx0" brushRef="#br0" timeOffset="-87222.73">20608 5843 24575,'29'26'0,"-1"1"0,1 0 0,0 0 0,6 7 0,-3 1 0,-6 6 0,-15-6 0,-5 6 0,-3 1 0,-1 1 0,1-3-820,1-2 1,-1-3 0,-1 3 0,0 6 756,0-5 1,-1 5-1,0 5 1,0 3-1,-1 1 1,1-1-1,-1-1 1,1-4-1,-1-4-593,0 5 1,0-5-1,0-1 1,0 0 0,0 3 235,0-1 1,0 4 0,-1 2 0,1 0 0,0-2 0,0-3 0,1-5 419,0 12 0,1-7 0,0-2 638,0-7 1,0-1 0,0-5-639,7 13 0,-5-65 0,0-16 0,-3-2 0,-1-5 0,1 5 0,-1 1 0,0-1 0,1 0 0</inkml:trace>
  <inkml:trace contextRef="#ctx0" brushRef="#br0" timeOffset="-87039.73">20583 6652 24575,'41'-10'0,"0"0"0,0 1 0,8-1 0,-10 3 0,4 0 0,-12 7 0,-20 16 0</inkml:trace>
  <inkml:trace contextRef="#ctx0" brushRef="#br0" timeOffset="-86914.73">20422 6946 24575,'28'-22'0,"5"6"0,13-1 0,4-1 0,-5 1 0,-4 0 0,-3 0 0,5-1 0,4 2 0,-1-1 0,1 0 0,0 0 0,0 0 0</inkml:trace>
  <inkml:trace contextRef="#ctx0" brushRef="#br0" timeOffset="-86518.73">22208 6701 24575,'-8'0'0,"19"32"0,13 6 0,0-21 0,7 17 0,-1 1 0</inkml:trace>
  <inkml:trace contextRef="#ctx0" brushRef="#br0" timeOffset="-86372.73">22443 6638 24575,'-11'38'0,"1"-12"0,-2 1 0,-3 3 0,-2 2 0,-4 4 0,0 1 0</inkml:trace>
  <inkml:trace contextRef="#ctx0" brushRef="#br0" timeOffset="-86154.73">22871 6753 24575,'36'13'0,"0"-1"0,0 1 0,1 0 0,6 1 0,-1 1 0,1-1 0</inkml:trace>
  <inkml:trace contextRef="#ctx0" brushRef="#br0" timeOffset="-86010.73">23531 6576 24575,'-38'29'0,"1"0"0,0-1 0,4-7 0,1-2 0,-3 3 0,3 2 0,0 1 0,0-1 0,0 0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06:33:50.7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7197 8276 24575,'-4'-4'0,"0"1"0,2 3 0,-1 0 0,3-2 0,-1-1 0,3 0 0,4 0 0,6 3 0,2 2 0,17 15 0,-15-8 0,17 17 0,-25-16 0,3 5 0,-15 20 0,-9-3 0,-4 1 0,-2 2 0,3-11 0,-3-2 0,-14 10 0,-1-2 0,0-3 0,8-13 0,1-2 0,10-7 0,-2-5 0,13-1 0,1-1 0,18-1 0,8 1 0,3 1 0,1 1 0,10 4 0,11 10 0,-31 5 0,-14 28 0,-17-20 0,-11 7 0,-21-24 0,22-6 0,-8-2 0,26-10 0,8-24 0,5-13 0</inkml:trace>
  <inkml:trace contextRef="#ctx0" brushRef="#br0" timeOffset="385">7627 8685 24575,'-18'28'0,"-1"-1"0,-9 6 0,0-3 0,-6-6 0,11-9 0,-1-1 0</inkml:trace>
  <inkml:trace contextRef="#ctx0" brushRef="#br0" timeOffset="914">7999 8352 24575,'-4'31'0,"2"-2"0,1 1 0,4 6 0,1-3 0,1 6 0,0-6 0,6 8 0,-1-3 0,-1-5 0,-4-22 0,0-2 0</inkml:trace>
  <inkml:trace contextRef="#ctx0" brushRef="#br0" timeOffset="1408">6787 8069 24575,'39'-3'0,"-22"1"0,20 6 0,0 2 0,-15 0 0,-1 5 0,-19-2 0</inkml:trace>
  <inkml:trace contextRef="#ctx0" brushRef="#br0" timeOffset="1716">6669 8062 24575,'-5'23'0,"5"10"0,4 0 0,2 12 0,0 2 0,0-3 0,-3-3 0,0-2 0,0 4-820,3 3 1,0 6 0,0-1 0,-2-5 490,-2-5 0,-1-3 1,0 0 328,1 1 0,1 1 0,0-3-187,0 4 1,2-1 186,0 5 0,3-6 1050,2-14-1050,6-3 0,5-19 0,9 3 261,4-12 0,3-8 1,-8-1-1,1-3 0,0-3 1,1 0-1,-1 1 1</inkml:trace>
  <inkml:trace contextRef="#ctx0" brushRef="#br0" timeOffset="2339">7907 8155 24575,'-1'-6'0,"42"6"0,15 6 0,-19-2 0,-1 0 0,6 2 0,-9-1 0,-11 0 0,-9 3 0,-5-7 0,-6 4 0,-1-1 0,-1 2 0,8 26 0,4 10 0,-5-18 0,2 5 0,2 9 0,2 12 0,1 4 0,-1-1 0,-2-9 0,-3-7 0,-1-6 0,1 4-140,2 8 0,2 7 1,-1-4-1,-4-10 140,-6 3 0,-5-2 0,-2-23 0,-11 12 0,8-58 0,-4-9 0</inkml:trace>
  <inkml:trace contextRef="#ctx0" brushRef="#br0" timeOffset="2695">9042 8092 24575,'40'1'0,"0"0"0,1-1 0,-1 1 0,-14 2 0,0 0 0,25-2 0,9 0 0,-23 6 0,-33 5 0</inkml:trace>
  <inkml:trace contextRef="#ctx0" brushRef="#br0" timeOffset="3000">9047 8165 24575,'0'41'0,"1"-17"0,0 4 0,2 10 0,0 6 0,0-1-1093,-2-8 1,0 0 0,1 1 1032,0-1 0,0 3 1,1 0-1,2 1 60,3 3 0,2 3 0,0-2 0,0-4 0,-1-5 0,-1-3 0,2 1 0,6 13 0,4 1 0,0-10 0,15-5 0,7-28 0,3-11 0,-12-6 0,-2-6 0,2-1 0,1-4 0,-5-2 0,-10-3 0,0 1 0,0-1 0</inkml:trace>
  <inkml:trace contextRef="#ctx0" brushRef="#br0" timeOffset="3688">9853 8187 24575,'8'37'0,"1"-1"0,-1 1 0,1 0 0,2 7 0,-1-2 0,-5-11 0,-8-13 0,21 1 0,11-9 0,17 3 0,3-1 0,-23-5 0,-1 0 0,16-1 0,-7 7 0,-30 16 0,-11 5 0,1-10 0,-4 0 0,-5 6 0,-3 4 0,-1-4 0,-4-4 0,0-4 0,-2 1 0,0-4 0,0-5 0,12-7 0</inkml:trace>
  <inkml:trace contextRef="#ctx0" brushRef="#br0" timeOffset="4144">10402 8831 24575,'-17'37'0,"0"0"0,0 0 0,-5 7 0,1 0 0</inkml:trace>
  <inkml:trace contextRef="#ctx0" brushRef="#br0" timeOffset="4558">10600 8289 24575,'11'0'0,"30"-1"0,5 3 0,-7 11 0,8 1 0,-7 6 0,-29 24 0,-14-13 0,-5 6 0,0-4 0,1-3 0,0 0 0,-2 4 0,-2 3 0,6-8 0,8-1 0,34-4 0,10-31 0,-16-2 0,-1-2 0,9-11 0,-16-3 0,-11 2 0</inkml:trace>
  <inkml:trace contextRef="#ctx0" brushRef="#br0" timeOffset="5042">10878 8061 24575,'29'-17'0,"0"9"0,13 0 0,4 1 0,-1 0 0,-9 1 0,-2-1 0,0 0 0,12-1 0,11 0 0,-5 0 0,-20 5 0,-23 5 0,-7 1 0,-2 1 0,0 38 0,2-18 0,0 18 0,0 15 0,0-7 0,2-16 0,0 1 0,-1 10 0,-1 10 0,1-1 0,-1-10 0,1-10 0,-1-2 0,0 4 0,-1 5 0,-2-9 0,-7 1 0,-7 2 0,-7-10 0,-4-3 0,3-9 0,-2-2 0,-11 9 0,0 0 0</inkml:trace>
  <inkml:trace contextRef="#ctx0" brushRef="#br0" timeOffset="6205">7319 9851 24575,'-10'-6'0,"6"5"0,-17 35 0,5 9 0,2-14 0,-2 3 0,1-1 0,-1 3 0,-1-1 0,-8 11 0,0-3 0,11-17 0,0-2 0,-2 5 0,1-3 0,5-6 0,14 1 0,21-17 0,8-4 0,-5 5 0,3-2 0,7-3 0,5-3 0,-4 1 0,-1 0 0,-2-3 0,-1-4 0,0-2 0,-4-1 0,-8 0 0,-3 0 0,2-7 0,1-1 0</inkml:trace>
  <inkml:trace contextRef="#ctx0" brushRef="#br0" timeOffset="6465">7320 9833 24575,'2'45'0,"1"0"0,0 1 0,-1-1 0,1-9 0,-1-3 0,0 4 0,2 2 0,0 4 0,0 2 0,1-2 0,0-6 0,5 14 0,0-7 0,-4-5 0,-1 0 0,2-3 0,-1 0 0</inkml:trace>
  <inkml:trace contextRef="#ctx0" brushRef="#br0" timeOffset="6659">7817 10428 24575,'-3'21'0,"-3"2"0,-10 23 0,-13-9 0,10-15 0,1 0 0</inkml:trace>
  <inkml:trace contextRef="#ctx0" brushRef="#br0" timeOffset="7064">8081 9909 24575,'1'40'0,"-1"0"0,1 0 0,-1 0 0,4 3 0,1 3 0,1-4 0,1-10 0,4 2 0,3-9 0,2-9 0,-3-24 0</inkml:trace>
  <inkml:trace contextRef="#ctx0" brushRef="#br0" timeOffset="7708">8221 9662 24575,'45'-6'0,"0"0"0,0-1 0,-1 2 0,-2 1 0,-12 8 0,-10 18 0,-11 8 0,-1 9 0,0-1 0,0 2 0,1 4 0,-2-6 0,1 8 0,1 2 0,-1-2 0,0-7-1093,0-4 1,0-4 0,-1 1 545,4 15 1,1 3 0,-4-7 1054,-4-12 1,-2-6-509,-5 10 0,-6-11 0,-4 0 0,-21 9 0,6-16 0,-6-1 0,1-3 0,-7-4 0,-1-3 0,1-3 0,1 0 0,-1 0 0</inkml:trace>
  <inkml:trace contextRef="#ctx0" brushRef="#br0" timeOffset="8140">6564 9868 24575,'21'-3'0,"19"-2"0,14-1 0,-7-2 0,-16 1 0,1-1 0,5 0 0,1 0 0,0 1 0,-1-1 0</inkml:trace>
  <inkml:trace contextRef="#ctx0" brushRef="#br0" timeOffset="8484">6775 9744 24575,'-10'9'0,"5"19"0,2 17 0,1 10 0,1 0 0,0-9 0,0-6 0,0-4 0,1 7-410,1-4 0,1 8 1,0 5-1,1 2 1,1 0-1,0-2 0,0-4 1,1-8-684,3 8 1,0-8 0,5 3 436,2-4 1,2 3-1,2 1 1,1-5 0,-2-7 1285,6 0 0,3-8-630,8 1 0,2-8 864,-6-12 1,-1-4-865,12 0 0,-14-4 0,0-3 0,-4-3 0,-1-3 0,-1-3 0,1 0 0</inkml:trace>
  <inkml:trace contextRef="#ctx0" brushRef="#br0" timeOffset="9005">9191 9621 24575,'40'-12'0,"-1"1"0,1-1 0,0 1 0,0-1 0,-11 4 0,1 0 0,8-2 0,12-2 0,1 0 0,-8 2 0,-20 7 0,-19 5 0,-7 5 0</inkml:trace>
  <inkml:trace contextRef="#ctx0" brushRef="#br0" timeOffset="9324">9314 9453 24575,'3'49'0,"1"1"0,0 0 0,-1-1 0,1 1 0,-1-7 0,0 3 0,1 0 0,-1 1 0,0-2 0,1-4 0,-1-4-1093,1 10 1,1-7 0,0 3 311,0 1 0,0 3 0,0-1 0,1-9 781,0-9 0,1-5 1873,6 5-1873,13-13 1028,7-15-1028,13-6 0,3-3 0,-12 2 0,-1-2 0,-4 0 0,2-1 0,-4-1 0,-2-3 0,-1 0 0</inkml:trace>
  <inkml:trace contextRef="#ctx0" brushRef="#br0" timeOffset="9787">10078 9610 24575,'-7'0'0,"3"28"0,6 24 0,0-5 0,1-12 0,0 1-820,0 0 1,1 7 0,0-1 0,1-7 565,2-5 0,4-6 1241,28 6-987,-5-17 0,5-14 0,2-6 0,-17-3 0,-1-3 0,13-7 0,-2-3 0,-16 1 0,-4-1 0,7-20 0,-9 2 0</inkml:trace>
  <inkml:trace contextRef="#ctx0" brushRef="#br0" timeOffset="10032">10265 9515 24575,'-1'47'0,"-1"0"0,0-10 0,1 4 0,1-2 0,0 8 0,0 3 0,0-1 0,0-6-1093,0 1 1,0-3 0,0 1 993,1-2 1,-1 3 0,1-1 0,1-3 98,2-3 0,2-2 0,-2-3 0,0-2 0,0-1 0,3 4 0,-1 1 0</inkml:trace>
  <inkml:trace contextRef="#ctx0" brushRef="#br0" timeOffset="10388">10702 10303 24575,'-12'36'0,"0"1"0,-1 0 0,-5 10 0,-1-4 0,2-13 0,0 0 0</inkml:trace>
  <inkml:trace contextRef="#ctx0" brushRef="#br0" timeOffset="10771">10944 9519 24575,'37'21'0,"-1"0"0,1 0 0,-18 1 0,-3 5 0,2 2 0,5 8 0,0 3 0,-4 0 0,-8-6 0,-10 7 0,-8-1 0,0 8 0,-2 3 0,5-11 0,6-12 0,6-4 0,15-28 0,3-6 0,8 2 0,8-17 0,-24 7 0</inkml:trace>
  <inkml:trace contextRef="#ctx0" brushRef="#br0" timeOffset="11460">11230 9171 24575,'40'3'0,"1"-1"0,-1 1 0,-4-1 0,-1 0 0,-2 0 0,5-2 0,-6 0 0,2 0 0,2 0 0,-35 6 0,-1-4 0,0 4 0,0-2 0,0 19 0,0 7 0,0 5 0,0 2 0,0 1 0,0-14 0,0 2 0,2 7 0,1 6 0,1 3 0,0-4 0,-1-2 0,1-1 0,1 4-632,1 5 1,2 8-1,0 1 1,1-2 0,-1-6 631,0-4 0,0-5 0,1 3 0,2 4 0,1 5 0,0-2 0,-2-6 0,0-1 0,-2-2 0,4 13 0,-2-5 0,-5-16 0,-13-1 0,-13-23 0,-20 9 0,7-3 0,-3 0 0,-5 4 0,0 0 0</inkml:trace>
  <inkml:trace contextRef="#ctx0" brushRef="#br0" timeOffset="18009">7422 12027 24575,'-5'-16'0,"0"3"0,5 8 0,-1 3 0,0 9 0,0 2 0,1 6 0,-1 23 0,1-6 0,1 7 0,-2 3 0,0-16 0,-1 1 0,1 12 0,-2 0 0,-4-6 0,0-3 0,6 5 0,37-3 0,6-32 0,-6 0 0,2 0 0,-9 0 0,-3 0 0,7 6 0,0 14 0,-26 5 0,-10 12 0,-5 1 0,-13 1 0,5-4 0,-3-4 0,-12-15 0,0-2 0,11-10 0,1-31 0,12-9 0</inkml:trace>
  <inkml:trace contextRef="#ctx0" brushRef="#br0" timeOffset="18553">7322 12077 24575,'36'-10'0,"1"0"0,-3 1 0,3-2 0,2-3 0,-7-2 0,-1-1 0,-6 5 0,0-1 0,12-12 0,-2-2 0,-14 8 0,0 0 0</inkml:trace>
  <inkml:trace contextRef="#ctx0" brushRef="#br0" timeOffset="18883">8144 12316 24575,'2'36'0,"0"1"0,-4 7 0,-3 0 0,-3-6 0,-3-2 0,-4 4 0,0 0 0</inkml:trace>
  <inkml:trace contextRef="#ctx0" brushRef="#br0" timeOffset="20117">8287 11987 24575,'-8'-5'0,"2"1"0,4 0 0,11 2 0,30-9 0,8 0 0,-5 5 0,-6 3 0,5 1 0,-10 9 0,-10 33-1639,-8-1 1,-3 4 1552,-6 2 0,-4 6 86,-4-10 0,-1 5 0,-1-1 0,1-4 401,2 3 1,-1-2-402,-5 1 0,-1 1 0,9-17 0,12-23 0,15-19 0,6-12 0,2-5 0,-8 10 0,0-2 0,1-11 0,-3-2 0,-15 14 0,0-1 0</inkml:trace>
  <inkml:trace contextRef="#ctx0" brushRef="#br0" timeOffset="20859">8533 11547 24575,'48'-10'0,"-1"-1"0,1 1 0,-16 1 0,1 1 0,10-1 0,10-2 0,-2 2 0,-11 1 0,4-1 0,-5 2 0,-33 10 0,-4 36 0,4 5 0,-3-5 0,2 6 0,5-5 0,3 6 0,1 1 0,-1-4-1093,-1-2 1,0-1 0,0 2 845,0-5 0,0 3 0,2 1 0,-2-2 1,0-4 246,0 1 0,0-3 0,-1 1-807,1 8 1,-1 2 0,-1-3 806,2 3 0,-2 0-61,-2-5 1,-1 3 0,-3-7 60,-3 5 0,-40-14 0,-12-13 0,16-22 0,-2-7 0,0 8 0,0 1 0,0-1 0,0 0 0</inkml:trace>
  <inkml:trace contextRef="#ctx0" brushRef="#br0" timeOffset="21586">7094 11692 24575,'-3'-5'0,"3"2"0,38-6 0,-4 1 0,13-4 0,2-1 0,-4 3 0,-12 1 0,-4 1 0,-17 8 0,-3 0 0</inkml:trace>
  <inkml:trace contextRef="#ctx0" brushRef="#br0" timeOffset="22453">7003 11624 24575,'2'41'0,"-1"-1"0,0 1 0,0-1 0,0 1 0,1 5 0,1 2 0,-1-1 0,1-2 0,1-5 0,1-5 0,0-4 0,1 4-547,1 1 1,2 7 0,0 2 0,1 0 0,-1-2 0,0-5-547,1 4 1,0-5 0,0 4 1062,2 6 0,1 5 0,0-2 1,-2-8 29,-1-10 0,0-4 969,-3-3 1,0 0-970,4 12 1069,-3-12-1069,-3 9 0,-3-14 0,1 21 3276,-2-16-2887,1-4-389,-2-12 0,1-7 0,-1 1 0,2-3 0,1 0 0,-1 0 0,1 0 0,-1 0 0,0 0 0,0 0 0,29 0 0,-8-3 0,6 1 0,3-2 0,-5-3 0,0-6 0,8-15 0,0-7 0,-10 7 0,0 0 0,1 0 0</inkml:trace>
  <inkml:trace contextRef="#ctx0" brushRef="#br0" timeOffset="28112">14599 10177 24575,'-9'4'0,"-2"11"0,-4 20 0,4-6 0,-1 9 0,-1 3 0,1-3-507,-2 2 0,2-1 0,-1 6 507,2-4 0,0 5 0,0 4 0,1 0 0,0-3 0,2-6 0,-2 3 0,2-6 0,4 3 0,3 5 0,2 4 0,4-3 0,3-9 0,6-10 0,5-5 0,17 8 0,2-5 0,-5-9 494,6 2-494,-44-16 126,-15 11 0,-6 2-126,-16-2 0,0 1 0,-2-5 0,16-12 0,1-6 0,-4-2 0,1 0 0</inkml:trace>
  <inkml:trace contextRef="#ctx0" brushRef="#br0" timeOffset="28349">14367 10603 24575,'40'-17'0,"0"-1"0,0 0 0,0 1 0,0-1 0,3 1 0,0-1 0,-5 1 0,7-4 0,2 0 0,-4 1 0,-8 4 0,-8 5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06:34:44.4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10153 9373 24575,'-3'-3'0,"0"-1"0,1 2 0,1-2 0,1 3 0,-1 0 0,-1 1 0,0 0 0,1 3 0,4 5 0,2 8 0,5 1 0,2 3 0,-5-10 0,-1-9 0,-16-11 0,-3-8 0</inkml:trace>
  <inkml:trace contextRef="#ctx0" brushRef="#br0" timeOffset="510">9724 9672 24575,'12'26'0,"0"-1"0,0-2 0,0 9 0,-1 0 0,-4-9 0,-5 2 0,-1 1 0,-3 6 0,-10 10 0,-6-19 0</inkml:trace>
  <inkml:trace contextRef="#ctx0" brushRef="#br0" timeOffset="825">9767 9835 24575,'40'-18'0,"0"1"0,0 0 0,-3 1 0,2-1 0,-1 0 0,-3 2 0,8-2 0,-3 1 0,-6 3 0,0-1 0,-2 3 0,0 4 0,-4 3 0,9 0 0,0 4 0,-25 3 0,-7 4 0,-14 12 0,-13 8 0,-12 6 0,10-16 0,1 0 0</inkml:trace>
  <inkml:trace contextRef="#ctx0" brushRef="#br0" timeOffset="1077">9978 9790 24575,'-27'40'0,"1"0"0,-1 0 0,0 0 0,8-17 0,-1 0 0,-2 11 0,0-1 0,0 1 0,0 0 0,0-1 0</inkml:trace>
  <inkml:trace contextRef="#ctx0" brushRef="#br0" timeOffset="1276">10103 9960 24575,'36'7'0,"-3"-3"0,2 1 0,-15-8 0,1 1 0</inkml:trace>
  <inkml:trace contextRef="#ctx0" brushRef="#br0" timeOffset="1565">9767 10457 24575,'43'-23'0,"0"0"0,0 0 0,0 0 0,0 0 0,0 0 0,0 1 0,0-1 0,8 1 0,3-2 0,1 2 0,-6 5 0,-10 8 0,-14 10 0,-13 35 0,-15-2 0,-7 6 0,-2-5 0,-3-4 0,-4-4 0,-8 10 0,-2-6 0,-13-4 0,-4-11 0</inkml:trace>
  <inkml:trace contextRef="#ctx0" brushRef="#br0" timeOffset="1773">10057 10109 24575,'-6'43'0,"1"0"0,-1 0 0,1 0 0,-1 0 0,3-7 0,-1-1 0,-1 3 0,-2 9 0,0 2 0,2-8 0,2-17 0,3-17 0</inkml:trace>
  <inkml:trace contextRef="#ctx0" brushRef="#br0" timeOffset="1994">10435 9590 24575,'23'41'0,"0"0"0,-4-7 0,1 0 0</inkml:trace>
  <inkml:trace contextRef="#ctx0" brushRef="#br0" timeOffset="2173">10777 9428 24575,'-3'15'0,"1"29"0,1-26 0,2 20 0</inkml:trace>
  <inkml:trace contextRef="#ctx0" brushRef="#br0" timeOffset="2320">10940 9435 24575,'13'-21'0,"-1"-1"0,14-20 0</inkml:trace>
  <inkml:trace contextRef="#ctx0" brushRef="#br0" timeOffset="2928">11205 9327 24575,'-34'31'0,"0"0"0,0-1 0,0 1 0,9-8 0,3-2 0,-5 5 0,-1 2 0,-5 5 0,-5 4 0,0 1 0,1-1 0,3-2 0,5-5 0,-1 3 0,5-5 0,-2 3 0,-5 5 0,-4 5 0,3-3 0,7-8 0,-2 5 0,5-10 0,44-46 0,9-15 0,5-3 0,-4 13 0,2-1-462,-3 2 1,3-4 0,1 1-1,-3 5 462,6 1 0,2 1 0,-7 4 0,4-3 0,-1 1 0,-5 3 0,-5 3 0,-2 2 0,15-9 0,-10 6 0,-26 13 0,-10 4 0,-10 7 0,-1 4 0,-2 3 0,1-1 0,-2 5 0,0 6 0,-4 6 0,0 3 0,1-4-758,1-2 0,1-3 0,0 4 758,-2 5 0,-1 3 0,0 2 0,2-3 0,-3 1 0,2-1 0,1-3 0,-1 3 0,0 0 0,5-5 0,-1 2 0,3-6 0,-7 7 0,12-12 0,2-1 0,2 1 0,2-11 0,0-6 0,-1-8 0</inkml:trace>
  <inkml:trace contextRef="#ctx0" brushRef="#br0" timeOffset="3181">10990 9781 24575,'37'12'0,"0"0"0,-1 0 0,13 5 0,-13-6 0,-29-11 0</inkml:trace>
  <inkml:trace contextRef="#ctx0" brushRef="#br0" timeOffset="3377">10760 10246 24575,'-3'-1'0,"18"-14"0,22-11 0,6-4 0,-10 8 0,5-6 0,-4 4 0,0 0 0,1 0 0,-1 0 0</inkml:trace>
  <inkml:trace contextRef="#ctx0" brushRef="#br0" timeOffset="3572">10660 10620 24575,'34'-31'0,"0"-1"0,0 1 0,0 0 0,0-1 0,0 1 0,-1-2 0,-1-1 0,1 2 0,-1 0 0,1 0 0,-1 0 0,1-1 0,-1 1 0</inkml:trace>
  <inkml:trace contextRef="#ctx0" brushRef="#br0" timeOffset="3893">10929 9840 24575,'1'50'0,"1"-1"0,0 0 0,0 1 0,-1-1 0,1 0 0,1-3 0,1 2 0,0 3 0,1 1 0,0-1 0,0 0 0,-1-2 0,1-4 0,-1-4-820,1 13 1,-1-6 0,0-2 0,2 5 566,-2-9 1,2 3 0,0 3 0,0 0 0,-1-3 0,0-3 0,-1-6 0,1 3 0,-2-6 0,-1-2 0,0 12 0,0 0 0</inkml:trace>
  <inkml:trace contextRef="#ctx0" brushRef="#br0" timeOffset="18749">13824 9950 24575,'-3'-3'0,"1"-2"0,0 5 0,1-2 0,-3 4 0,1 33 0,4 12 0,-3 1 0,2-4 0,1 8 0,-2-7 0,1-13 0,-1-1 0,-1 2 0,1 2 0,-1-3 0,-1 18 0,1-21 0,0-3 0,2 1 0,0-13 0,0-6 0,0-38 0,0-11 0</inkml:trace>
  <inkml:trace contextRef="#ctx0" brushRef="#br0" timeOffset="20309">13714 9822 24575,'35'2'0,"-1"0"0,0-1 0,7-1 0,0-1 0,-4-1 0,-7 0 0,-1-2 0,10-2 0,4-1 0,-4 1 0,-8 1 0,1 1 0,5-2 0,7-1 0,0-1 0,-6 2 0,1 0 0,-1 0-649,-2 1 1,4-2-1,1 0 1,-5 1 648,0 2 0,-1 0 0,10-1 0,-2 0 0,-15 4 0,1 1 0,14 0 0,7 0 0,-6 0 0,-7-1 0,0 1 0,7 1 0,4 0 0,-3 1 0,3 4 0,-4 1 0,-11-4 0,2 0 0,6 3 0,5 2 0,-4-2 0,-2-4 0,-1 0 0,-2 1 0,1 1 0,-1-2 0,4 0 0,2-1 0,-7-1 0,5-1 0,0 0 0,-3 1 0,9-1 0,1 1 0,-6-1 0,5 1 0,0-1 0,-7 0 0,0 1 0,-1 0 0,0 0 0,7 0 0,0 0 0,-5 0 0,7-2 0,2 0 0,-10 1 0,6 0 0,3 1 0,-3-1 0,-5 0 0,9-1 0,-1-1 0,-1 2 0,4 0 0,-4 1 0,2 0 0,-4 0 0,-11 0 0,1 0 0,10 0 0,-1 0 0,-15 0 0,0 0 0,12 0 0,0 0 0,-10-2 0,1 0 0,3 1 0,3 0 0,-3 0 0,-3-3 0,2 0 0,0 1 0,5 1 0,1-1 0,-5 0 0,2-1 0,1-1 0,-2 3 0,7-1 0,2 0 0,-2 1 0,-7-1 0,4-1 0,0-1 0,7 3 0,5-1 0,-7 1 0,-13-1 0,-2 0-120,18-1 0,0 0 120,-13 2 0,3-1 0,-2 0 0,5-2 0,0 1 0,-4 1 0,6-1 0,-1 0 0,5 1 0,5 0 0,-7 0 0,-14 1 0,1 1 0,10 1 0,7 0 0,-7 0 0,-12-1 0,-1 0 161,8 0 1,4 0 0,-6 0-162,4-1 0,9-2 0,-26 4 1271,0-1-1271,-15 0 872,10 1-872,-4 0 206,32 0-206,-17 0 0,18 0 0,-9-1 0,-11-2 0,0 1 0,-18 0 0,-7 38 0,-5-1 0,0-1 0,-1 6 0,-1 6 0,0 5 0,0-3 0,1 0 0,1 0-658,0-9 0,0 4 0,0-1 0,1-6 658,2-3 0,0-3 0,0 2 0,0-1 0,1 11 0,-1-19 0,1-4 0</inkml:trace>
  <inkml:trace contextRef="#ctx0" brushRef="#br0" timeOffset="22311">13742 10525 24575,'36'0'0,"-1"-1"0,0 0 0,-1 0 0,-7 0 0,-2 1 0,5-2 0,0-1 0,1 2 0,2 0 0,3-2 0,4-1 0,-2 0-1258,8-1 1,2-1 1257,-7 2 0,5-1 0,0 0 0,-3 0 0,-6 0 0,-3 1 0,3-1 0,5 1 0,5-1 0,-1 0 0,-4 1-917,-6 1 0,-3 0 0,1 0 917,8 0 0,2 0 0,-2 1 0,2 1 0,3-1 0,-7 0 0,8-1 0,2 0 0,-1 0 0,-5 0 0,0 1 0,-3-1 0,4 0 0,-1 0 0,6 0 0,1-1 0,-3 0 0,-7 1 0,6 0 0,-4 0 103,-5 2 0,1 0 0,-3 1-103,3-1 0,-1 1 0,0-1 0,2 1 0,-4 0 0,-5 0 0,-1 0 0,7 0 0,3 0 0,-6-3 0,2 0 0,-2 0 0,0 0 0,0-1 0,0 1 0,3-1 0,-2 0-200,8-1 0,-3 1 200,-7 1 0,0 0 0,3 2 0,4-1 0,-3 1 0,-3-2 0,1 0 0,9 2 0,6-1 0,-5 1 0,-6-2 0,0 0 0,6 0 0,5 0 0,-5 1 0,-7 0 0,-1 1 0,-4-1 0,1 0 0,-1 0 0,5 1 0,0-1 0,0 1 0,2 1 0,0-1 0,6 0 0,4 0 0,-12 0 0,6 1 0,5 0 0,-1-1 0,-2 1 0,-6 0 0,3 0 0,-5 0 0,4 0 0,0-1 0,4 1 0,2-1 0,-3 0 0,-6 1 0,11-1 0,-8 1 46,-12-1 1,0 0-47,8 1 0,-1 0 0,-6 0 0,-2 0 0,18 0 0,-8 0 0,1 0 0,7 0 0,-6-1 0,7-1 0,-5 1 0,-13 1 0,-1 0 865,7-1 0,4 0 0,-3 0-865,-3-1 0,-3 1 0,-6 1 0,1-1 0,18 0 0,0-1 0,-17 2 0,-1 0 0,15-1 0,0 2 0,5-1 0,-3 0 0,0 0 0,1 0 495,-11-1 1,1 0-496,10-3 499,-20 1-499,-3-1 1179,-18 3-1179,-3-1 0,-7-14 0,-2-5 0</inkml:trace>
  <inkml:trace contextRef="#ctx0" brushRef="#br0" timeOffset="23677">14441 9818 24575,'-1'15'0,"0"10"0,1 12 0,1 3 0,1-11 0,0 3 0,-2 5 0,1 7 0,-1 0 0,0-5 0,2-2 0,0-1 0,-2 3 0,-1 4 0,-1-7 0,-3 11 0,-2-1 0</inkml:trace>
  <inkml:trace contextRef="#ctx0" brushRef="#br0" timeOffset="24464">14062 10680 24575,'-1'27'0,"1"-1"0,0 11 0,0 0 0,0 12 0,0-13 0,0 2 0,0-12 0,0 1 0,0 21 0,0 1 0,-1-18 0,0-1 0,0 12 0,0-4 0,-1-17 0,0-21 0,1-20 0,1-14 0</inkml:trace>
  <inkml:trace contextRef="#ctx0" brushRef="#br0" timeOffset="24724">14027 10691 24575,'-27'41'0,"0"0"0,-1 1 0,1-1 0,5-8 0,0 0 0,0 0 0,0 0 0</inkml:trace>
  <inkml:trace contextRef="#ctx0" brushRef="#br0" timeOffset="24911">14034 10726 24575,'20'21'0,"1"0"0,-9-6 0,9 4 0,0 1 0</inkml:trace>
  <inkml:trace contextRef="#ctx0" brushRef="#br0" timeOffset="25381">13965 11617 24575,'-6'0'0,"-1"34"0,3 26 0,4-11 0,5-13 0,3 10 0,3 9 0,4-25 0,23-60 0,-6 3 0,-3-3 0,-14 5 0,-4-2 0,-1-2 0,1 0 0</inkml:trace>
  <inkml:trace contextRef="#ctx0" brushRef="#br0" timeOffset="25599">13846 11490 24575,'31'-8'0,"-1"2"0</inkml:trace>
  <inkml:trace contextRef="#ctx0" brushRef="#br0" timeOffset="28490">14962 12093 24575,'4'-4'0,"-1"2"0,-2-5 0,-1 5 0,0-2 0,3 37 0,-1-5 0,-1 2 0,0 12 0,-1 2 0,1-6 0,0-1 0,0 1-219,-1 11 0,0 5 1,0-8 218,0 3 0,0-7 0,-4-34 0,-2-8 0</inkml:trace>
  <inkml:trace contextRef="#ctx0" brushRef="#br0" timeOffset="28783">15001 12013 24575,'-27'32'0,"1"0"0,-5 6 0,2-6 0,7-14 0,-10 8 0</inkml:trace>
  <inkml:trace contextRef="#ctx0" brushRef="#br0" timeOffset="28998">14937 12094 24575,'11'0'0,"17"-1"0,1 0 0,-9 0 0,7 0 0,-1-1 0</inkml:trace>
  <inkml:trace contextRef="#ctx0" brushRef="#br0" timeOffset="29700">14939 12885 24575,'7'46'0,"1"-1"0,-1 0 0,0 0 0,-1-8 0,-1 2 0,0 3 0,1 10 0,0 3 0,-2-5 0,-2-11 0,-4-10 0,-3-4 0,0 13 0,-5-7 0,-14-17 0,-1-20 0,-1-6 0,2-3 0,3-13 0,8-2 0,27 4 0,5-8 0,5-2 0,-5 18 0,2 0 0,5-10 0,-2 1 0,-4 2 0,-5 0 0,-7 7 0</inkml:trace>
  <inkml:trace contextRef="#ctx0" brushRef="#br0" timeOffset="29939">14873 12768 24575,'8'-16'0,"2"0"0</inkml:trace>
  <inkml:trace contextRef="#ctx0" brushRef="#br0" timeOffset="31344">21867 10193 24575,'0'12'0,"0"6"0,0-10 0,0 7 0,0-6 0,0 9 0,0 17 0,0-6 0,0-2 0,0 1 0,0-1 0,0 5 0,15-22 0,6-9 0,9-22 0,1-8 0</inkml:trace>
  <inkml:trace contextRef="#ctx0" brushRef="#br0" timeOffset="31583">21759 9907 24575,'31'-18'0,"1"0"0</inkml:trace>
  <inkml:trace contextRef="#ctx0" brushRef="#br0" timeOffset="32284">22225 10187 24575,'34'0'0,"0"1"0,3-2 0,-8 0 0,1 0 0,11-2 0,-3 1 0,6-4 0,-11 0 0</inkml:trace>
  <inkml:trace contextRef="#ctx0" brushRef="#br0" timeOffset="32471">22186 10414 24575,'39'-15'0,"0"1"0,1-1 0,-9 1 0,2-2 0,2 1 0,8-2 0,-1 0 0,-6 0 0,-1-5 0,0 0 0</inkml:trace>
  <inkml:trace contextRef="#ctx0" brushRef="#br0" timeOffset="32955">22861 10068 24575,'13'42'0,"-1"-1"0,0 0 0,21-24 0,8-10 0,11-4 0,-10-12 0,-16-19 0,-4-12-492,1 5 0,4-6 0,-4 0 0,-11 7 492,-13 3 0,-12 4 70,-25-1 1,-6 5 0,15 8 0,-2 3 0,-5 8 0,-1-1-1,1 1 1</inkml:trace>
  <inkml:trace contextRef="#ctx0" brushRef="#br0" timeOffset="34972">23917 10864 24575,'-6'5'0,"-1"2"0,4 11 0,5 25 0,3 6 0,-2-22 0,1 2 0,-1 7 0,1 7 0,0 0 0,-1-7 0,1-6 0,-2-2 0,-1 6 0,0 3 0,-3-6 0,-5-1 0,-12 3 0,2-26 0,-12-12 0,8-12 0,7-6 0,1-3 0,3-9 0,21-4 0,8 0 0,9 0 0,1 9 0,0 0 0</inkml:trace>
  <inkml:trace contextRef="#ctx0" brushRef="#br0" timeOffset="35221">23857 10537 24575,'31'-2'0,"0"0"0,4 2 0</inkml:trace>
  <inkml:trace contextRef="#ctx0" brushRef="#br0" timeOffset="35440">24130 10959 24575,'4'0'0,"33"1"0,10-1 0,-7 0 0,10 0 0,0 0 0</inkml:trace>
  <inkml:trace contextRef="#ctx0" brushRef="#br0" timeOffset="35601">24137 11234 24575,'28'-20'0,"0"-1"0,12-6 0,-8 6 0,1 0 0,-1 0 0</inkml:trace>
  <inkml:trace contextRef="#ctx0" brushRef="#br0" timeOffset="36301">24713 10933 24575,'-7'36'0,"-1"0"0,1 1 0,1 0 0,0 0 0,2-8 0,-1-3 0,9 3 0,18-27 0,7-12 0,-5-1 0,0-4 0,-5-5 0,-2-3 0,1-4 0,0 1 0</inkml:trace>
  <inkml:trace contextRef="#ctx0" brushRef="#br0" timeOffset="36589">24616 10592 24575,'27'23'0,"0"0"0,0-3 0,-1 1 0</inkml:trace>
  <inkml:trace contextRef="#ctx0" brushRef="#br0" timeOffset="36883">24948 10942 24575,'43'-7'0,"0"0"0,0-1 0,0 1 0,1-11 0,2 8 0,0 0 0,0 0 0,0-1 0</inkml:trace>
  <inkml:trace contextRef="#ctx0" brushRef="#br0" timeOffset="37136">25012 10816 24575,'-1'40'0,"0"-1"0,0 1 0,0 0 0,-1-15 0,0 0 0,3 18 0,-1 0 0,0 0 0,0 0 0</inkml:trace>
  <inkml:trace contextRef="#ctx0" brushRef="#br0" timeOffset="37407">25416 10669 24575,'-3'45'0,"0"1"0,0-1 0,0 1 0,-2-3 0,0 1 0,1-5 0,1 7 0,0 2 0,-1-3 0,0-7 0,-3-1 0,0 0 0</inkml:trace>
  <inkml:trace contextRef="#ctx0" brushRef="#br0" timeOffset="38487">25787 10992 24575,'-5'0'0,"8"0"0,12 0 0,9-2 0,7 0 0</inkml:trace>
  <inkml:trace contextRef="#ctx0" brushRef="#br0" timeOffset="38685">26134 10997 24575,'38'-8'0,"-1"0"0,-1 0 0,-1 0 0</inkml:trace>
  <inkml:trace contextRef="#ctx0" brushRef="#br0" timeOffset="38849">26490 10972 24575,'43'-8'0,"-1"-2"0</inkml:trace>
  <inkml:trace contextRef="#ctx0" brushRef="#br0" timeOffset="38977">26733 11002 24575,'5'-4'0,"3"-1"0</inkml:trace>
  <inkml:trace contextRef="#ctx0" brushRef="#br0" timeOffset="39863">27033 10779 24575,'-6'2'0,"1"23"0,3 22 0,1 4 0,0-13 0,0-2 0,-1 4 0,0 7 0,2-24 0,5-43 0,3-15 0,0-2 0,3-4 0,1 5 0,4 4 0,0 3 0,4-8 0,0 5 0,1 17 0,13 3 0,-20 15 0,2 16 0,-3 6 0,-9 0 0,-1 10 0,-1 0 0,1-7 0,2 12 0,-4-14 0,3 4 0,-4-10 0,0 2 0</inkml:trace>
  <inkml:trace contextRef="#ctx0" brushRef="#br0" timeOffset="40215">27266 11008 24575,'48'-12'0,"0"-1"0,0 1 0,0-1 0,-8 2 0,0-1 0,0 1 0,0-1 0</inkml:trace>
  <inkml:trace contextRef="#ctx0" brushRef="#br0" timeOffset="40504">27723 10697 24575,'-1'41'0,"0"1"0,0-1 0,0 0 0,0 0 0,1-3 0,0-1 0,0-1 0,0 8 0,0 0 0,0-1 0,0 0 0,0 3 0,0 1 0</inkml:trace>
  <inkml:trace contextRef="#ctx0" brushRef="#br0" timeOffset="41979">21788 12381 24575,'-5'0'0,"2"-2"0,2 2 0,0-2 0,-1 4 0,0 16 0,-2 12 0,2-4 0,0 1 0,-3 18 0,0-6 0,2-2 0,1-5 0,-1 1 0,1-3 0,3-18 0,20 0 0,-9-30 0,1-10 0,9-3 0,-1 0 0</inkml:trace>
  <inkml:trace contextRef="#ctx0" brushRef="#br0" timeOffset="42215">21741 11985 24575,'26'12'0,"-13"1"0,7 3 0,0 0 0</inkml:trace>
  <inkml:trace contextRef="#ctx0" brushRef="#br0" timeOffset="42698">22541 12333 24575,'40'-4'0,"-1"0"0,-2-9 0,10 4 0,1 0 0</inkml:trace>
  <inkml:trace contextRef="#ctx0" brushRef="#br0" timeOffset="42849">22392 12562 24575,'47'-8'0,"1"0"0,-15 3 0,0-1 0,0 0 0,10-4 0,-1 0 0,3 0 0,1 0 0,-7-1 0,1 1 0</inkml:trace>
  <inkml:trace contextRef="#ctx0" brushRef="#br0" timeOffset="43120">23031 11999 24575,'-3'43'0,"-1"0"0,1 0 0,0 0 0,-1 0 0,1 0 0,0 0 0,-1 0 0,1 0 0,-1 0 0,1 0 0,-1 0 0,0 0 0</inkml:trace>
  <inkml:trace contextRef="#ctx0" brushRef="#br0" timeOffset="43796">24117 12769 24575,'-8'45'0,"0"-1"0,1 0 0,-1 1 0,0-1 0,1 1 0,-1-1 0,0 0 0,-2 3 0,0 3 0,-1 0 0,0-3 0,-1-5 0,-1-8 0,0-13 0,-21-6 0,6-30 0,5-10 0,14-19 0,7 5 0,11-1 0,15 12 0,11 2 0,-3 3 0,-2 2 0,0 2 0,5-2 0,2-2 0,-5 3 0,-10 5 0,-1 0 0</inkml:trace>
  <inkml:trace contextRef="#ctx0" brushRef="#br0" timeOffset="44008">24082 12505 24575,'10'6'0,"7"3"0,21 7 0</inkml:trace>
  <inkml:trace contextRef="#ctx0" brushRef="#br0" timeOffset="44512">24330 12947 24575,'38'-3'0,"0"-1"0,0 1 0,-13 0 0,0 0 0,17-2 0,-1 0 0,1 0 0</inkml:trace>
  <inkml:trace contextRef="#ctx0" brushRef="#br0" timeOffset="44650">24352 13190 24575,'37'-17'0,"0"1"0,0 0 0,0 0 0,0-1 0,4-2 0,0-1 0,0 1 0,0-1 0</inkml:trace>
  <inkml:trace contextRef="#ctx0" brushRef="#br0" timeOffset="48259">24957 12805 24575,'-12'-2'0,"3"-1"0,2 3 0,4-2 0,12 2 0,10 0 0,10 0 0,20 0 0,-18 2 0,13 7 0,-30 1 0,1 10 0,-18 20 0,-14 1 0,-2-1 0,-4 1 0,1-13 0,-1 0 0,-6 10 0,0-2 0,11-12 0,1-1 0,-5 6 0,3-1 0,-1 6 0,-1-2 0,24-23 0,23-3 0,6-6 0,1 3 0,2-3 0,13-9 0,-4-3 0,-2-2 0,-5-1 0,-12 2 0,-5 2 0,-13 9 0,-5-2 0</inkml:trace>
  <inkml:trace contextRef="#ctx0" brushRef="#br0" timeOffset="50106">25451 13041 24575,'12'0'0,"6"0"0,-3-1 0,4 0 0</inkml:trace>
  <inkml:trace contextRef="#ctx0" brushRef="#br0" timeOffset="50341">25826 12973 24575,'36'-6'0,"-3"2"0</inkml:trace>
  <inkml:trace contextRef="#ctx0" brushRef="#br0" timeOffset="50491">26085 13005 24575,'34'-6'0,"-12"-4"0,6 0 0,0 0 0</inkml:trace>
  <inkml:trace contextRef="#ctx0" brushRef="#br0" timeOffset="51355">26497 12913 24575,'-3'49'0,"-1"0"0,0 0 0,0 1 0,0-3 0,0 3 0,0-9 0,0-25 0,1-42 0,11-15 0,7-13 0,0 6 0,-2 12 0,1-1-210,-1 1 1,2-6-1,2 2 1,-1 12 209,18 9 275,6 17-275,-20 16 140,2 13-140,-20 2 0,-3 2 0,4 16 0,-3-14 0,2-1 0,7-4 0,1-4 0,-5 4 0,13 0 0</inkml:trace>
  <inkml:trace contextRef="#ctx0" brushRef="#br0" timeOffset="51716">26877 13056 24575,'34'-3'0,"1"-1"0,0 0 0,-8 1 0,0-1 0,12-1 0,1-1 0,0 1 0</inkml:trace>
  <inkml:trace contextRef="#ctx0" brushRef="#br0" timeOffset="51955">27247 12815 24575,'4'47'0,"0"-1"0,1 0 0,-1 1 0,-1-3 0,0 1 0,0-7 0,1 8 0,1 1 0,-1-2 0,-2-9 0,-1-2 0,0-4 0,-1-4 0,0 1 0</inkml:trace>
  <inkml:trace contextRef="#ctx0" brushRef="#br0" timeOffset="53116">22436 13769 24575,'-6'0'0,"1"-1"0</inkml:trace>
  <inkml:trace contextRef="#ctx0" brushRef="#br0" timeOffset="53301">22424 14145 24575,'-14'3'0,"3"-3"0,7 0 0,3-2 0</inkml:trace>
  <inkml:trace contextRef="#ctx0" brushRef="#br0" timeOffset="53442">22477 14478 24575,'-7'-10'0,"8"-3"0,3-11 0</inkml:trace>
  <inkml:trace contextRef="#ctx0" brushRef="#br0" timeOffset="54279">21860 15108 24575,'-5'0'0,"0"0"0,-1 12 0,-6 24 0,-2 7 0,6-15 0,0 1-524,-1 4 1,0 3-1,2-4 524,1 17 352,7-1-352,4-24 0,7-1 0,15-46 0,5-14 0,-13 16 0,-1-1 0,6-10 0,-1 0 0,0 0 0</inkml:trace>
  <inkml:trace contextRef="#ctx0" brushRef="#br0" timeOffset="54471">21861 14746 24575,'28'-2'0,"0"0"0,-2 0 0,0 0 0</inkml:trace>
  <inkml:trace contextRef="#ctx0" brushRef="#br0" timeOffset="54983">22294 15215 24575,'43'-6'0,"1"0"0,-1-1 0,-7 1 0,0 0 0,0 0 0</inkml:trace>
  <inkml:trace contextRef="#ctx0" brushRef="#br0" timeOffset="55138">22251 15383 24575,'39'-9'0,"0"-1"0,8-6 0,-15 6 0,4-1 0,-5-1 0,11-14 0</inkml:trace>
  <inkml:trace contextRef="#ctx0" brushRef="#br0" timeOffset="56322">22929 15049 24575,'-6'-1'0,"2"2"0,3 24 0,1 0 0,-1 18 0,-1 4 0,-1 0 0,1-10 0,-1-4 0,-1-9 0,1-11 0,2-15 0,1-20 0,3-27 0,4 4 0,2-1 0,-2 11 0,2 1-379,4-8 0,2 4 379,4 2 0,-1 10 0,2 14 0,-4 5 0,4 7 0,4 16 0,-9 2 0,-6 16 0,-4 12 0,0-6 0,-3-14 0,0 0 0,-1 11 0,-1 4 0,1-10 0,-1-12 189,0-11 1,0-4-1,0-3 1</inkml:trace>
  <inkml:trace contextRef="#ctx0" brushRef="#br0" timeOffset="56567">23182 15201 24575,'36'-13'0,"0"1"0,0-1 0,0 1 0,4-3 0,0 1 0,0 0 0</inkml:trace>
  <inkml:trace contextRef="#ctx0" brushRef="#br0" timeOffset="57206">23486 14864 24575,'14'-1'0,"0"29"0,1 24 0,-1 6 0,-3-12 0,-4-19 0,0 0 0,4 18 0,2 12 0,0-3 0,-6-22 0,-5-22 0,15-9 0,25-1 0,-17-3 0,1-4 0,5-11 0,0-6 0,0-6 0,0 0 0</inkml:trace>
  <inkml:trace contextRef="#ctx0" brushRef="#br0" timeOffset="57946">24124 15845 24575,'0'43'0,"0"0"0,1 0 0,-1 0 0,0 0 0,0 0 0,1 0 0,-2 12 0,0 3 0,-1-4 0,-3-9 0,-6-17 0,-21-16 0,4-31 0,5-10 0,17-6 0,12 0 0,7-6 0,3 6 0,9 5 0,6 3 0,0 1 0,5-2 0,1 0 0,-5 5 0,-2 3 0,-1 2 0,16-10 0,-6 4 0,-21 14 0</inkml:trace>
  <inkml:trace contextRef="#ctx0" brushRef="#br0" timeOffset="58334">24110 15480 24575,'26'14'0,"1"0"0,-2-2 0,1 0 0</inkml:trace>
  <inkml:trace contextRef="#ctx0" brushRef="#br0" timeOffset="58659">24557 15818 24575,'46'-5'0,"0"0"0,0 0 0,-8 1 0,0 0 0,0 0 0</inkml:trace>
  <inkml:trace contextRef="#ctx0" brushRef="#br0" timeOffset="58834">24468 16109 24575,'45'-8'0,"-1"1"0,1-1 0,-1 1 0,-7 0 0,0 1 0,0 0 0,1-1 0</inkml:trace>
  <inkml:trace contextRef="#ctx0" brushRef="#br0" timeOffset="59414">25097 15760 24575,'10'47'0,"-1"-1"0,1 0 0,-3-12 0,3 7 0,3 6 0,-4-24 0,-7-59 0,-3 2 0,2-3 0,3 5 0,3 0 0,0-1 0,4 1 0,9 6 0,3 4 0,8-5 0,8 15 0,-16 22 0,-2 12 0,-7 2 0,-1 3 0,3 19 0,-8-12 0,0 6 0,-1-7 0,-2 6 0,0-7 0,-1 0 0</inkml:trace>
  <inkml:trace contextRef="#ctx0" brushRef="#br0" timeOffset="59631">25506 15905 24575,'40'-9'0,"-1"0"0,0-1 0,0 1 0,0 0 0,1-1 0,0-1 0,1 1 0,-1 0 0</inkml:trace>
  <inkml:trace contextRef="#ctx0" brushRef="#br0" timeOffset="59873">25945 15492 24575,'4'46'0,"0"0"0,0 0 0,0 0 0,0 0 0,0 0 0,0 0 0,0 3 0,1 2 0,-1-2 0,0-1 0,-1-5 0,-1-6 0,-1 10 0,-2-7 0,1 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06:36:18.3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14522 9026 24575,'-4'1'0,"0"0"0,3 1 0,0-3 0,2-2 0,-1-21 0,1-7 0</inkml:trace>
  <inkml:trace contextRef="#ctx0" brushRef="#br0" timeOffset="785">14597 8927 24575,'-5'0'0,"-1"0"0</inkml:trace>
  <inkml:trace contextRef="#ctx0" brushRef="#br0" timeOffset="2914">14583 9035 24575,'-17'-36'0,"-6"-2"0,16 20 0,-11-17 0,11 23 0,-5-9 0,4 19 0,-4-3 0,-24-1 0,11-4 0,-7 7 0,-2 1 0,1-3 0,-4 6 0,0 2 0,2 0 0,8 0 0,1 1 0,-2-2 0,-2 1 0,-7-2 0,10 0 0,2-1 0,0 0 0,-2 0 0,-17 0 0,-5 0 0,11 0 0,4 0 0,1 0 0,3 0 0,-18 0 0,33 0 0,-6 3 0,2 2 0,4 2 0,-5 1 0,-20 11 0,15-7 0,-1 0 0,1-1 0,-2-4 0,-13 6 0,21-10 0,-6 2 0,14-5 0,-9 6 0,0-2 0,-11 7 0,11-4 0,-16 6 0,12-3 0,-5 5 0,8 0 0,8-3 0,-9 21 0,11-13 0,-11 23 0,12-17 0,-8 13 0,10-17 0,-2 5 0,7-15 0,3 3 0,0 18 0,0-11 0,1 3 0,1 0 0,2-5 0,3 10 0,16-3 0,-6-10 0,3-1 0,1-2 0,2-1 0,8 3 0,-3-6 0,-4-2 0,5 2 0,2 0 0,3 1 0,-4-3 0,5 1 0,-3-1 0,14 3 0,-14-6 0,4 1 0,-4-2 0,-6 0 0,-1 0 0,10-1 0,-1 0 0,12-1 0,-14-1 0,0 0 0,12-1 0,-17 0 0,1 0 0,22-4 0,-9-2 0,-7 0 0,1-1 0,9-5 0,-17 6 0,3-1 0,14-4 0,1-1 0,-14 3 0,0 0-613,17-4 0,-2-1 613,-21 4 0,-2 0 0,6-2 0,-1 0 0,2-5 0,3 1 0,-27 11 0,4-8 0,-2-6 0,1-13 0,-1-3 0,0-6 0,-3-1 0,-2 1 0,-2 9 1226,-1-16-1226,0 28 0,0-7 0,-12 2 0,-4-1 0,1-1 0,-2-1 0,-1 3 0,2 11 0,1-3 0,4 6 0,-4-4 0,10 8 0,-2 0 0,6 6 0,-4 4 0,0 1 0</inkml:trace>
  <inkml:trace contextRef="#ctx0" brushRef="#br0" timeOffset="3669">14763 9033 24575,'-21'3'0,"6"-2"0,26-17 0,10-6 0,17-11 0,-12 11 0,7-5 0,1-1 0,-1 3-335,0 2 0,0 2 1,6-3 334,-8 6 0,6-4 0,3-2 0,2 0 0,0 0 0,0 0 0,-4 3 0,-5 2 0,14-6 0,-7 4 0,5-3 0,-8 4 0,6-2 0,1-1 0,-1 0 0,-7 5 0,-10 4 61,4 1 1,-17 2-1,-19 7 1</inkml:trace>
  <inkml:trace contextRef="#ctx0" brushRef="#br0" timeOffset="4145">16304 7821 24575,'-3'47'0,"0"-1"0,0 1 0,1-12 0,0 1 0,1 1 0,0 8 0,0 3 0,1-3 0,-1-9 0,1-2 0,0-3 0,0 18 0,0-10 0,0-30 0,0 3 0</inkml:trace>
  <inkml:trace contextRef="#ctx0" brushRef="#br0" timeOffset="4692">16493 8303 24575,'25'-13'0,"0"1"0,1-15 0,-2 6 0,6-4 0,-7 2 0,-2-17 0,-21 13 0,-7 3 0,-12 8 0,-12 3 0,4 20 0,15 27 0,4 6 0,3 2 0,5-16 0,3-1 0,5 15 0,6-8 0,15-25 0,6-4 0,2-6 0,-8-17 0,-1-6 0,-1 4 0,-1 1 0,1 0 0</inkml:trace>
  <inkml:trace contextRef="#ctx0" brushRef="#br0" timeOffset="5257">17020 8025 24575,'-1'25'0,"0"1"0,0 5 0,0-1 0,1 17 0,-1-14 0,-1-3 0,0-3 0,-1-5 0,2-47 0,2-24 0,5 10 0,2-2 0,-2 9 0,1 0 0,5 1 0,2 5 0,1 10 0,-1 8 0,-3 11 0,-1 6 0,1 31 0,-5-2 0,-3-11 0,-2 1 0,-1 20 0,0-24 0,0 3 0,0-56 0,1-8 0</inkml:trace>
  <inkml:trace contextRef="#ctx0" brushRef="#br0" timeOffset="5649">17600 7873 24575,'-19'41'0,"1"0"0,-1 0 0,1 0 0,-1-1 0,1 1 0,-3 4 0,0 2 0,0-2 0,4-6 0,5-9 0,2 1 0,3-4 0,11-37 0,3-7 0</inkml:trace>
  <inkml:trace contextRef="#ctx0" brushRef="#br0" timeOffset="6032">17584 7796 24575,'-3'2'0,"1"12"0,2 2 0,4 22 0,8 5 0,1 5 0,-3-11 0,0 1 0,1-2 0,1 5 0,0-1 0,-1-5 0,1 2 0,-1-1 0,-1 3 0,-1 4 0,-1-7 0,2 6 0,-6-11 0,-3-7 0,-1-20 0,0-4 0</inkml:trace>
  <inkml:trace contextRef="#ctx0" brushRef="#br0" timeOffset="6264">17439 8277 24575,'32'-7'0,"0"0"0,1 2 0,11-1 0,1 1 0</inkml:trace>
  <inkml:trace contextRef="#ctx0" brushRef="#br0" timeOffset="6697">18010 8014 24575,'33'-4'0,"-1"0"0,-9-1 0,20 1 0,-2-1 0,-24-4 0,0 1 0</inkml:trace>
  <inkml:trace contextRef="#ctx0" brushRef="#br0" timeOffset="7236">18342 7651 24575,'0'22'0,"0"7"0,0 2 0,0 15 0,1-2 0,0 2 0,0-5 0,0 0 0,1-2 0,0 0-832,-1 4 0,0-2 832,0-12 0,0-3 0,1 18 403,-1-13-403,2-9 0,-1 5 0,0-11 0,-1 1 0,0-20 0,-1-6 0</inkml:trace>
  <inkml:trace contextRef="#ctx0" brushRef="#br0" timeOffset="17304">15019 9836 24575,'-4'0'0,"8"-2"0,26-12 0,10-4 0,-14 7 0,2-1-1093,5-4 1,4-2 0,-3 1 749,-1 2 1,1-1 342,-1 2 0,5-2 0,0 0 0,-5 1 0,2-1 0,0 1 337,9-4 1,4 0 0,-12 3-338,-13 2 695,-3 3-695,-13 7 0,-3 2 0,0 2 2068,1-5-2068,-1 3 186,4-6-186,-5 6 0,0-10 0,-2 3 0</inkml:trace>
  <inkml:trace contextRef="#ctx0" brushRef="#br0" timeOffset="18591">15599 9404 24575,'-4'0'0,"9"0"0,4 0 0,11 0 0,1 0 0,0 0 0,12 0 0,-17 0 0,5 0 0,-20 10 0,0 9 0,-7 15 0,-2 3 0,0 6 0,-2-4 0,0-3 0,3-17 0,-1-3 0,6-12 0,2-23 0,1-5 0</inkml:trace>
  <inkml:trace contextRef="#ctx0" brushRef="#br0" timeOffset="19188">16109 9219 24575,'-5'31'0,"0"8"0,5-2 0,0-4 0,0 0 0,0-2 0,10 12 0,3-39 0,22-12 0,-11-9 0,0-18 0,-16-5 0</inkml:trace>
  <inkml:trace contextRef="#ctx0" brushRef="#br0" timeOffset="19440">16033 8906 24575,'10'-1'0,"3"11"0,10 9 0,5 8 0,-2-1 0</inkml:trace>
  <inkml:trace contextRef="#ctx0" brushRef="#br0" timeOffset="20360">16341 9266 24575,'-4'2'0,"8"-1"0,15 0 0,11-1 0,3-1 0,-8 1 0,0 0 0,20-3 0,-2-2 0,-3-1 0,8-5 0,-31 2 0,-3-3 0,-13 3 0,-1-3 0</inkml:trace>
  <inkml:trace contextRef="#ctx0" brushRef="#br0" timeOffset="20702">16474 9089 24575,'10'40'0,"2"3"0,-6-12 0,0 1 0,-2-7 0,0 0 0,0 6 0,-1-1 0,-2 1 0,6-16 0,1-5 0</inkml:trace>
  <inkml:trace contextRef="#ctx0" brushRef="#br0" timeOffset="21133">16902 8880 24575,'0'18'0,"0"4"0,1 19 0,2 1 0,1-13 0,1 2 0,2 11 0,1 1-965,-1-5 1,0 4 964,-3-7 0,0 4 0,-1 1 0,1-4 0,0 10 0,0-1 0,-2-4 0,0-1 0,0 1 0</inkml:trace>
  <inkml:trace contextRef="#ctx0" brushRef="#br0" timeOffset="22568">14531 9902 24575,'-8'-2'0,"3"1"0,0-1 0,14 5 0,15 9 0,6 2 0,14 4 0,-9-3 0,7 2 0,-6-3 0,11 1 0,-4-4 0,-5-2 0,-19-7 0,3 0 0,-25 0 0,-2 2 0</inkml:trace>
  <inkml:trace contextRef="#ctx0" brushRef="#br0" timeOffset="23008">14549 10140 24575,'46'2'0,"-1"0"0,-3 0 0,-6 1 0,-3 8 0,-11-5 0,13 2 0,-21-8 0,7 2 0,-15-16 0,2-2 0</inkml:trace>
  <inkml:trace contextRef="#ctx0" brushRef="#br0" timeOffset="52839">12480 11683 24575,'1'-3'0,"0"1"0,-1 1 0,-1-6 0,0 5 0,-2-5 0,-5 3 0,4 2 0,-3-2 0,7 1 0,0 0 0,0 0 0,0 1 0,10 16 0,-4-4 0,21 31 0,-13-24 0,1 4 0,1 1 0,1-5 0,-2 4 0,-1 1 0,-1-3 0,6 10 0,-11-16 0,2-2 0,-5-4 0,8-3 0,-8-4 0,28-1 0,-12-2 0,20-4 0,-12-5 0,14-9 0,3-2 0,-21 10 0,0 1 0,10-4 0,4-1 0,-6 4 0,7 2 0,-7 6 0,0 2 0,9 3 0,-16 1 0,1 3 0,19 7 0,-16 4 0,9 9 0,-21-10 0,4 3 0,-5-6 0,19 10 0,-10-9 0,-3-1 0,1-1 0,0-5 0,6 0 0,0-11 0,0-3 0,-7-1 0,0-1 0,7-2 0,4-2 0,-3 1 0,-5-2 0,1 0 0,14-6 0,-2 2 0,-2 6 0,7-4 0,-26 17 0,8 2 0,-10 5 0,8-1 0,-13 2 0,3-4 0,-3-1 0,6-2 0,20-4 0,-4-4 0,-6 3 0,0-1 0,15-8 0,-6 7 0,1 2 0,7-2 0,-8 5 0,-3 2 0,-6 2 0,10 7 0,-14-4 0,3 1 0,12-8 0,-1-12 0,-5-4 0,4-5 0,-1 2 0,-4 5 0,2 0 0,4-6 0,4-2 0,-4 8 0,11 8 0,-12 7 0,-2 4 0,-10 5 0,5 1 0,-25-3 0,-13-8 0,5-8 0,-9-4 0</inkml:trace>
  <inkml:trace contextRef="#ctx0" brushRef="#br0" timeOffset="57578">17885 12533 24575,'1'5'0,"4"1"0,25 24 0,-6-13 0,5 4 0,1-1 0,0-7 0,-8-2 0,4-3 0,15-16 0,1-8 0,-12 6 0,-1-2-172,4-3 1,2-2 0,-3 0 171,-4 0 0,-2 1 0,2-2 0,-2 3 0,7-1 0,-5 4 0,-19 12 0,-5 0 0,-2 2 514,-1 2-514,5 4 0,0 2 0,8 5 0,2 0 0,3 4 0,1 1 0,16 8 0,-6-12 0,7-1 0,-3-3 0,-3-3 0,1-5-191,2-3 0,3-3 1,-3-2 190,-1-4 0,-2-3 0,-3-5 0,2-4 0,-3 2 0,1 2 0,-1 1 0,2-4 0,1-2 0,-4 4 0,9 0 0,-7 2 0,-1 1 0,-3 1 0,11 4 0,14 2 0,-14 14 0,-4-4 0,0 1 0,2 4 0,-3-4 0,0-2 0,8-4 0,-11-3 0,0-1 0,9 0 0,-3-3 0,0 0 0,9 3 0,1 2 0,-1 1 0,-10 1 572,12 2-572,-25 2 0,10 10 0,-5-3 0,12 7 0,1 0 0,3-3 0,8-1 0,1-3 0,-23-7 0,-1-2-412,12-3 1,-1 0 411,12-5-61,-10 2 1,-2 1 60,7 0 0,-8 3 0,-1 2 0,-13 4 0,7-1 0,-19 0 818,11 0-818,-6-1 126,20 5-126,-8-4 0,20 0 0,5 0 0,-26-3 0,0 1 0,12 1 0,5 0 0,-6 1 0,11-1 0,-8 3 0,1 0 0,10-3 0,-10 1 0,0 0 0,1-3 0,-12 0 0,-1 0 0,11 1 0,-9 1 0,-2 0 0,-21 0 0,0-2 0,-7 1 0,-6 4 0,-2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06:37:39.2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14829 9619 24575,'3'-4'0,"-2"0"0,2 2 0,-2 1 0,-6-1 0,2 2 0,-8 0 0,1 0 0,2 0 0,-2 0 0,-2 0 0,4 0 0,-6 0 0,7 0 0,0 0 0,-1 0 0,2 0 0,-4 1 0,4 1 0,-1-1 0,3 1 0,0-1 0,1 1 0,-9 3 0,5-3 0,-4 2 0,6-2 0,1-1 0,1 1 0,-9 5 0,4-2 0,-12 8 0,9-4 0,-15 18 0,12-12 0,-7 13 0,9-16 0,-2 17 0,3-13 0,-2 15 0,4-13 0,1 6 0,-1 0 0,5 3 0,0 8 0,4-10 0,0 24 0,2-23 0,3 10 0,15-1 0,-3-12 0,5-3 0,2-2 0,9 2 0,-9-7 0,0-1 0,14 9 0,-5-4 0,0 0 0,4 0 0,-1-3 0,0-5 0,-6-11 0,-6-17 0,1-9 0,-3 0 0,-3 3 0,-3-2-820,3-10 1,1-6 0,-4 3 819,-4 3 0,-4 1-664,0-11 0,-1 2 664,-1 17 0,-3 0-144,-5-7 1,-4-5 0,-1 7 143,-14-9 0,7 13 0,-3-4 0,0 6 0,-14-7 0,12 15 0,0 2 0,-2 1 0,-20 5 2217,12 7-2217,3 6 0,1 2 0,2 1 0,-4 8 0</inkml:trace>
  <inkml:trace contextRef="#ctx0" brushRef="#br0" timeOffset="599">15026 9829 24575,'39'-28'0,"1"0"0,-1 0 0,1 0 0,-4 3 0,4-2 0,3-2 0,-1 0 0,0 1 0,-4 2 0,-4 3-1093,9-7 1,-6 3 0,4-2 692,-8 6 0,4-3 0,2-1 0,-1 1 1,-2 0-1,-4 3 63,7-5 0,-4 1 0,-3 3 337,-4 1 0,-1 2 716,9-6 0,-6 3-716,-17 12 0,-7 4 0,0-2 0</inkml:trace>
  <inkml:trace contextRef="#ctx0" brushRef="#br0" timeOffset="943">15790 9102 24575,'42'-13'0,"-1"0"0,0 0 0,1 1 0,6 0 0,-2 2 0,-19 14 0,-34 23 0,-14 10 0,6-4 0,-2 1 0,1 0 0,-1 7 0,1-1 0,1 4 0,-1-1 0</inkml:trace>
  <inkml:trace contextRef="#ctx0" brushRef="#br0" timeOffset="1385">16418 8792 24575,'1'45'0,"-1"0"0,0 1 0,18-12 0,-3 6 0,3 8 0,1-22 0,2-35 0,1-13 0,5-5 0,1 0 0</inkml:trace>
  <inkml:trace contextRef="#ctx0" brushRef="#br0" timeOffset="1582">16438 8492 24575,'37'0'0,"-4"1"0</inkml:trace>
  <inkml:trace contextRef="#ctx0" brushRef="#br0" timeOffset="1840">16767 8805 24575,'45'-14'0,"0"0"0,-1-1 0,1 1 0,-8 4 0,1-1 0,2 0 0,0-1 0,0 1 0,1-1 0,-1 1 0</inkml:trace>
  <inkml:trace contextRef="#ctx0" brushRef="#br0" timeOffset="2056">16921 8651 24575,'0'40'0,"12"-9"0,6 4 0,-1-4 0,-8-5 0,2-1 0,9 4 0,-1 0 0,0 1 0</inkml:trace>
  <inkml:trace contextRef="#ctx0" brushRef="#br0" timeOffset="2251">17239 8476 24575,'8'43'0,"0"0"0,0 0 0,0 1 0,-2-6 0,1 1 0,-1 0 0,0 0 0</inkml:trace>
  <inkml:trace contextRef="#ctx0" brushRef="#br0" timeOffset="3573">14217 8723 24575,'0'-7'0,"0"-2"0,-13-9 0,1 3 0,-19-12 0,-4 1 0,2 8 0,-9-3 0,-1 4 0,-2 16 0,13 0 0,-1 1 0,3 2 0,0 2 0,-5 5 0,-3 3 0,3 1 0,0 0 0,0 5 0,1 3 0,-6 5 0,2 2 0,6-4 0,1 2 0,4 2-337,4 1 0,-2 4 0,1 1 0,6-3 337,3 0 0,3 1 0,-1 6 0,1 3 0,2-2 0,4-6 0,2 2 0,-2 4 0,0 4 0,1-3 0,2-5 0,3 2 0,5 0 0,4 6 0,1-1 0,-1-6 0,3-2 0,1-3 0,3 4 0,3 1 0,4-8 0,18-8 0,2-10 0,-11-3 0,4-3 0,3-2 0,7-1 0,5-1 0,-2-1 0,-5 0-384,1-2 1,-4-1 0,7-3 383,-7 0 0,7-1 0,5-2 0,0 0 0,-1-1 0,-3-1 0,-8 1 0,9-4 0,-7-1 0,3-6 0,-6 0 0,4-6 0,2-3 0,-2-1 0,-5 1 0,-9 2 0,-5 0 0,-7 1 0,-1-7 0,-1-6 0,1-8 0,-2-4 0,-4 4 0,-4 8 0,-8 0 0,-6 2 0,-1-8 0,-4-4 0,-4 13 1267,-22 9-1267,-1 14 0,-2 3 0,-8 5 0,11 3 0,1 0 0,-6 3 0,-2-4 0</inkml:trace>
  <inkml:trace contextRef="#ctx0" brushRef="#br0" timeOffset="3952">14131 8796 24575,'42'-16'0,"1"1"0,-1-1 0,0 0 0,1 1 0,-1-1 0,0 0 0,1 1 0,-4-2 0,-5 2 0,-1 0 0,3-1 0,6-3 0,-6 3 0,4-2 0,4-1 0,3-2 0,2 0 0,0-1 0,1 0 0,0 0 0,-3 0 0,-1 2 0,-5 0 0,-3 2-547,5-3 1,-6 1 0,-1 1 0,-2 0 0,2 0 0,3-2 215,0 1 0,4-2 0,2-2 1,0 1-1,0 0 0,-1 1 1,-3 2-1,-4 2 331,7-3 0,-4 3 0,-2 1 0,2-1 0,6-2 0,3-1 0,-2 1 0,-9 5 350,-7 4 1,-6 3 0,12-10 0,-41 11 0</inkml:trace>
  <inkml:trace contextRef="#ctx0" brushRef="#br0" timeOffset="5120">16485 7385 24575,'-13'-23'0,"4"8"0,3-5 0,2 14 0,2 1 0,0 6 0,0 5 0,2 28 0,1-1 0,-1 10 0,1 3 0,0-6 0,1-5 0,0-4 0,0 4-262,1 8 1,0 6 0,1-1 0,1-10 261,1-6 0,5-6 0,15 6 0,4-5 0,11 1 0,-7-13 0,0 1 0</inkml:trace>
  <inkml:trace contextRef="#ctx0" brushRef="#br0" timeOffset="5551">16702 7758 24575,'34'-27'0,"0"0"0,0-1 0,0 1 0,-8-23 0,-20 14 0,-41 42 0,-11-1 0,7 9 0,34 30 0,15 6 0,-3-25 0,7-4 0,22 6 0,13-3 0,-3-10 0,-10-18 0,1-10 0,1-1 0,5-4 0,-1-2 0,-9-1 0,-4-8 0,-7-2 0,8-8 0,-4 2 0,-12 15 0,-1 1 0</inkml:trace>
  <inkml:trace contextRef="#ctx0" brushRef="#br0" timeOffset="5877">17314 7499 24575,'6'30'0,"-1"0"0,1-1 0,-1-5 0,-4-10 0,1 10 0,-1-15 0,-1-12 0,2-24 0,2-9 0,1 10 0,1-1 0,1-13 0,4 3 0,21 6 0,-11 20 0,6 23 0,-13 16 0,-5 1 0,1 6 0,-1-3 0,11 11 0,-6-1 0,3-8 0,5-28 0,-1-5 0</inkml:trace>
  <inkml:trace contextRef="#ctx0" brushRef="#br0" timeOffset="6232">17970 7034 24575,'-10'43'0,"-1"0"0,1 0 0,0 1 0,0-1 0,-1 0 0,1 0 0,-1 2 0,1 1 0,-1 0 0,1-4 0,1-4 0,2-9 0,-4 18 0,2-13 0</inkml:trace>
  <inkml:trace contextRef="#ctx0" brushRef="#br0" timeOffset="6544">17973 6934 24575,'13'42'0,"0"0"0,0 0 0,-1 0 0,1 0 0,0 0 0,0 0 0,0 1 0,2 3 0,0 1 0,-1-2 0,-1-3 0,-1-5 0,-2-7 0,1 2 0,-2-5 0,7 15 0,-5-6 0,-10-22 0</inkml:trace>
  <inkml:trace contextRef="#ctx0" brushRef="#br0" timeOffset="6708">17869 7500 24575,'42'-24'0,"0"0"0,-1 0 0,-3 2 0,0 0 0,0 0 0</inkml:trace>
  <inkml:trace contextRef="#ctx0" brushRef="#br0" timeOffset="6935">18279 7321 24575,'21'-19'0,"10"1"0,10-1 0,-5 2 0,-8 4 0,1 0 0,12-4 0,-1-1 0,1 1 0</inkml:trace>
  <inkml:trace contextRef="#ctx0" brushRef="#br0" timeOffset="7195">18782 6840 24575,'9'48'0,"-1"-1"0,1 1 0,-1 0 0,1 0 0,-1 0 0,-2-1 0,-3-4 0,3 6 0,0-5 0,1 0 0,0 1 0,-1-1 0,1 0 0,0 0 0,-1 0 0,1 0 0</inkml:trace>
  <inkml:trace contextRef="#ctx0" brushRef="#br0" timeOffset="20667">9946 13666 24575,'-2'-3'0,"0"0"0,2-4 0,-2-24 0,0-11 0</inkml:trace>
  <inkml:trace contextRef="#ctx0" brushRef="#br0" timeOffset="25118">9915 13620 24575,'-3'-5'0,"1"2"0,0 0 0,4 18 0,9 10 0,1 4 0,-3-1 0,0 1-1012,8 15 1,0-1 1011,-7-12 0,0-1-97,2 6 1,0-3 96,2 6 0,1 1 0,-12-32 0,-1-7 0,-9-48 0,-2 4 0,-1-4 0,0-3 0,5 19 0,1 2 0,-2-7 0,2 3 1482,4-8-1482,5 14 0,2 3 0,0 1 734,23-6-734,-12 33 0,24 18 0,-16 3 0,-3 3 0,-1 3 0,1 11 0,-8-14 0,-2 2 0,-4 2 0,-2 0 0,4 13 0,-1-11 0,0-2 0,0-7 0,6 5 0,-6-24 0,0-1 0,3-17 0,0-3 0</inkml:trace>
  <inkml:trace contextRef="#ctx0" brushRef="#br0" timeOffset="25331">10450 13852 24575,'41'-18'0,"-1"-1"0,0 0 0,-4 2 0,0 1 0,-5 3 0,-5 3 0,-4 3 0,7-2 0,0 2 0</inkml:trace>
  <inkml:trace contextRef="#ctx0" brushRef="#br0" timeOffset="25568">10757 13562 24575,'12'41'0,"1"0"0,-1 0 0,0 1 0,0-1 0,0 0 0,1 2 0,-1-1 0,1 1 0,-1 0 0,1-1 0</inkml:trace>
  <inkml:trace contextRef="#ctx0" brushRef="#br0" timeOffset="27007">11194 13652 24575,'-9'0'0,"3"0"0,17 0 0,15 0 0,16-2 0,5-1 0,-19 1 0,1 0 0,6-3 0,3-1 0,-8 0 0,-6-4 0,5-5 0</inkml:trace>
  <inkml:trace contextRef="#ctx0" brushRef="#br0" timeOffset="27223">11288 13443 24575,'11'39'0,"1"1"0,0 2 0,2 4 0,-3-9 0,1 4 0,1 0 0,-1-2 0,0 3 0,-1-1 0,1 2 0,-1-2 0,0 1 0,1 0 0,-1-1 0</inkml:trace>
  <inkml:trace contextRef="#ctx0" brushRef="#br0" timeOffset="29991">11943 13669 24575,'-3'-5'0,"1"1"0,0 1 0,2 1 0,0 1 0,13 41 0,2-5 0,0-4 0,4 6 0,-3-6 0,5 11 0,1-8 0,-5-14 0,-16-28 0,-6-26 0,0 6 0,-1-2 0,-1-5 0,1-1 0,0 1 0,2 1 0,2 5 0,2 2 0,-1 0 0,1 3 0,0-7 0,3-2 0,1 18 0,4 0 0,23-6 0,-16 15 0,18-7 0,-19 13 0,10 26 0,1 11 0,-8-13 0,0 3 0,1 8 0,2 9 0,-1 1 0,-3-6 0,-1 0 0,-2 0 0,0 1 0,1 3 0,-2-8 0,-1-6 0,1-6 0,-8-19 0,-1-7 0,-2-15 0,-1-4 0,0-13 0</inkml:trace>
  <inkml:trace contextRef="#ctx0" brushRef="#br0" timeOffset="30257">12485 13884 24575,'27'-21'0,"0"1"0,1-1 0,-2-2 0,2 2 0,6-3 0,-11 4 0,-15 7 0</inkml:trace>
  <inkml:trace contextRef="#ctx0" brushRef="#br0" timeOffset="30671">12591 13540 24575,'43'23'0,"0"1"0,0-1 0,-10 0 0,0 2 0,-3 0 0,-8-3 0,3 12 0,-10-2 0,-5 0 0,-10-1 0,0-5 0,0 0 0,3-15 0,40 11 0,-11-17 0,2 0 0,2-4 0,5-19 0,-17 7 0,-1-3 0,-2-3 0,1-1 0</inkml:trace>
  <inkml:trace contextRef="#ctx0" brushRef="#br0" timeOffset="32546">13410 13816 24575,'-8'0'0,"13"-1"0,19-9 0,5-2 0,12 1 0,1-3 0,-1 1 0,-5 8 0,4 1 0</inkml:trace>
  <inkml:trace contextRef="#ctx0" brushRef="#br0" timeOffset="32735">13692 13849 24575,'31'-18'0,"0"-1"0,-3 3 0,-4 0 0,-2-1 0,-4 3 0</inkml:trace>
  <inkml:trace contextRef="#ctx0" brushRef="#br0" timeOffset="33216">13468 13556 24575,'18'40'0,"-1"-1"0,0 1 0,1-1 0,-1 0 0,0 1 0,3 3 0,0 2 0,0-2 0,-3-5 0,-5-8 0,0 11 0</inkml:trace>
  <inkml:trace contextRef="#ctx0" brushRef="#br0" timeOffset="34030">14031 13784 24575,'13'-2'0,"2"1"0,5-13 0,1-4 0</inkml:trace>
  <inkml:trace contextRef="#ctx0" brushRef="#br0" timeOffset="34286">14348 13724 24575,'9'-15'0,"-1"0"0</inkml:trace>
  <inkml:trace contextRef="#ctx0" brushRef="#br0" timeOffset="34449">14645 13724 24575,'-3'-2'0,"5"2"0,3-2 0</inkml:trace>
  <inkml:trace contextRef="#ctx0" brushRef="#br0" timeOffset="35105">14764 13768 24575,'43'-11'0,"-1"0"0,1 0 0,0 1 0,-1 0 0,-9 3 0,-2 2 0,2 3 0</inkml:trace>
  <inkml:trace contextRef="#ctx0" brushRef="#br0" timeOffset="35346">14872 13461 24575,'8'43'0,"0"0"0,0 0 0,0 0 0,0 0 0,-3-2 0,-1-5 0,2 6 0,1 2 0,1 1 0,0-1 0,0 0 0,-1 1 0,1-1 0</inkml:trace>
  <inkml:trace contextRef="#ctx0" brushRef="#br0" timeOffset="39955">15394 13515 24575,'-2'-4'0,"0"2"0,1 2 0,1 16 0,8 13 0,6 11 0,-3 0 0,-4-6 0,-3 1 0,2 3 0,1-2 0,2 3 0,1 2 0,-2 0 0,-1-2 0,-2 1 0,-1 1 0,0-1 0,0 0 0</inkml:trace>
  <inkml:trace contextRef="#ctx0" brushRef="#br0" timeOffset="50669">16716 16983 24575,'21'8'0,"12"6"0,8 6 0,-3-3 0,-10-5 0,1 0 0,14 6 0,7 2 0,-8-6 0,0-12 0,-12-16 0,3-9 0,-2 0 0,-4 2 0,0-1-1080,3-8 1,1-4 0,-2 3 1079,-2 2 0,0 1-318,11-3 0,1 3 318,-16 10 0,0 5-180,13 4 1,-2 7 179,-1 16 0,6 11 0,3 5 0,-17-13 0,2 0 0,10 4 0,6 1 0,-6-3 0,-13-6 0,2-3 0,17-6 0,10-5 0,-9-4 0,-16-3 0,0-2 0,11-3 0,5-2 0,-7 1 0,4-7 0,-4 11 0,1 3 0,3 3 0,3 2 0,2 1 0,-15 0 0,0 0-467,11 0 0,0 0 467,-14-1 0,1 2 0,15 12 0,-1 5 0,2 4 0,-7 7 0,-4 0 0,-15-7 527,2 4 1,-15-34-1,-1-2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9T05:23:39.4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4502 6976 24575,'-11'0'0,"-1"-1"0,1 1 0,-2-2 0,-4 2 0,4 0 0,-8-1 0,11 1 0,-22-2 0,21 2 0,-11 0 0,15 0 0,-2 0 0,2 0 0,-5 0 0,5 0 0,-1 0 0,5 1 0,-3-1 0,4 0 0,-8 1 0,7-1 0,-4 1 0,0 2 0,0-3 0,-4 4 0,-3-1 0,4-2 0,-10 2 0,12-3 0,-9 0 0,6 0 0,3 0 0,1 0 0,3 0 0,3 0 0,-2 1 0,2-1 0,1 2 0,-5-2 0,0 0 0,-1 0 0,-3 0 0,4 0 0,-1 0 0,1 0 0,2 0 0,0 0 0,1 0 0,0 0 0,0 0 0,-1 10 0,-1 6 0,-1 9 0,0 4 0,-1 9 0,1-7 0,1 1 0,3-5 0,1-1 0,-2 15 0,-1-10 0,1 1 0,-1 0 0,0-1 0,-3 17 0,3-15 0,-1 3 0,1-5 0,-2 8 0,2-5 0,-1-2 0,0-7 0,0 13 0,1-5 0,1-1 0,0 1 0,2 5 0,-3-3 0,0-1 0,0 0 0,-1 0 0,-1-1 0,0-2 0,1 6 0,0 1 0,-1-1 0,3-5 0,0 5 0,1-5 0,-3 12 0,2 3 0,0-1 0,0-12 0,0-6 0,0 1 0,1 2 0,-1 11 0,2-14 0,-1 2 0,-3 6 0,3-10 0,-4 18 0,1 1 0,2-7-418,-2 5 0,1-1 418,1-7 0,0-4 0,-1 1 0,0 11 0,0 2 0,1 0 0,-1 0 0,1-10 0,-1 4 0,1-5 0,-1 9 0,-1-7 0,0-1 0,1-7 0,-1-1 0,-1 2 0,1 11 0,0 7 0,0 0 0,4-3 0,-4 5 0,1 0 0,0-1 0,2-14 0,-1 3 0,0-2 0,1-6 0,1 0 0,0 17 0,0-2 0,0-2 0,0-7 0,0 0 0,1-4 0,-1 9 0,1 1 0,0-7 418,0 5 0,-1 1-418,0-1 0,0 0 0,0-1 0,2 0 0,-2-11 0,1-1 0,1 3 0,0 11 0,-2-13 0,1 8 0,0 2 0,0 1 0,0-6 0,0 7 0,1-5 0,0 12-226,0-9 1,1-2 225,-2-6 0,2 0 0,-1 0 0,0-1 0,0 17 0,0 1 0,-2-15 0,1 6 0,-1 0 0,0-8 0,0 8 0,0 1 0,0-13 0,0 18 0,0-23 0,0 24 451,0-23-451,0 5 0,0 1 0,0-2 0,0 3 0,0 1 0,0-2 0,0 9 0,0 1 0,0-8 0,0-2 0,0 0 0,0-3 0,0 25 0,0-21 0,0-1 0,0-1 0,0-5 0,0 19 0,0-19 0,-1 19 0,-2-11 0,-1 5 0,-1 10 0,1-11 0,1 4 0,0 0 0,0 1 0,2-2 0,-1-1 0,0-4 0,2-3 0,0-1 0,-2-2 0,2 13 0,0-25 0,0 12 0,0-4 0,0 14 0,0-12 0,0 2 0,0 1 0,0-2 0,0 17 0,0-27 0,0-6 0,0 7 0,1-10 0,0 3 0,1-8 0,12 0 0,-9 0 0,16 0 0,-15-1 0,5 1 0,-3-1 0,-1 1 0,5 0 0,-1 0 0,5 0 0,-4 1 0,0 1 0,1 1 0,-5 0 0,6 2 0,-7-1 0,3 0 0,-4-2 0,0-1 0,-1 0 0,7 1 0,-3-1 0,7 1 0,17 3 0,-14-4 0,17 3 0,1-1 0,-11-3 0,6 2 0,-1 0 0,-15-1 0,22-1 0,-20 2 0,19-2 0,-18 0 0,9 2 0,1-1 0,-11 0 0,3 0 0,-16-1 0,-3 0 0,0 1 0,-1 0 0,3 1 0,-1-22 0,4-5 0</inkml:trace>
  <inkml:trace contextRef="#ctx0" brushRef="#br0" timeOffset="2477">1371 9320 24575,'16'0'0,"6"0"0,24 0 0,-11 0 0,15 0 0,-19-3 0,-2 0 0,5-2 0,-3 1 0,-4 0 0,-14 2 0,4 1 0,-14-2 0,-3 2 0,-7-2 0</inkml:trace>
  <inkml:trace contextRef="#ctx0" brushRef="#br0" timeOffset="3224">1578 9335 24575,'0'20'0,"0"-6"0,0 32 0,0-15 0,0 8 0,0 11 0,0-6 0,0-10 0,0-1-734,0 10 0,0 5 1,1-7 733,1 7-220,1-10 1,-1-1 219,0-2 0,0-2 0,0-4 0,-2-17 0,0-5 0,0-35 0,0-13 0</inkml:trace>
  <inkml:trace contextRef="#ctx0" brushRef="#br0" timeOffset="4063">2014 9213 24575,'-18'15'0,"4"-1"0,-6 15 0,0 5 0,0 8 0,8-7 0,0 8 0,3-6 0,4-11 0,2 0-1263,-4 24 1,2-1 1262,5 0 0,4-15 0,1-1 0,-3-7 0,4 0 0,11 13 0,3-2 0,2 1 402,7-2 1,0-2-403,-11-14 416,11 12-416,-26-32 0,-7-12 0,1-2 0</inkml:trace>
  <inkml:trace contextRef="#ctx0" brushRef="#br0" timeOffset="5240">2103 9535 24575,'3'27'0,"1"-1"0,1 21 0,0 0 0,0-17 0,-1-1-705,1 15 0,-2-1 705,1-1 459,-3-10-459,0-20 233,0-28-233,-1-7 0,0-24 0,0 13 0,0 0 0,5-12 0,0 11 0,6-12 0,-1 20 0,1 1 0,3-7 359,-2 8 0,-1 4-359,-3 9 0,0 2 0,-7 10 0,1 0 0,-1 1 0,2 2 0,8 11 0,-2 6 0,5 8 0,-8 7 0,-3 2 0,2 8 0,-2-1 0,-1-2 0,1-4 0,0-9 0,0-2 0,2-5 0,-1 7 0,-4-45 0,-4-6 0</inkml:trace>
  <inkml:trace contextRef="#ctx0" brushRef="#br0" timeOffset="6014">2316 9205 24575,'41'23'0,"-14"-1"0,3 5 0,-3-1 0,-5-4 0,0 0-910,3 6 1,2 3 0,-5-4 909,4 15 866,-8-1-866,-10-5 0,-2 2 0,-2-7 0,-1 1 0,-3 10 0,-2 6 0,0-5 0,0-9 0,-2-1 0,-1 16 0,-3-4 449,-8-10-449,9-15 0,-12-3 0,17-32 0,-7-6 0</inkml:trace>
  <inkml:trace contextRef="#ctx0" brushRef="#br0" timeOffset="28146">17961 8799 24575,'-12'0'0,"-1"1"0,-17 11 0,8-2 0,-5 6 0,1 2 0,3 0 0,3-1 0,1 0 0,7-3 0,-3 8 0,8-9 0,-4 8 0,5-5 0,-1-1 0,0 16 0,4-12 0,-1 19 0,4-22 0,-1 16 0,9-10 0,4 4 0,4 2 0,13 5 0,-10-11 0,4-2 0,7-7 0,2-4 0,9 0 0,-2-7 0,-1-5 0,0-9 0,-13-5 0,3-7 0,-4 0 0,-6 2 0,-1-3 0,6-7 0,2-5 0,-4 4 0,-9 5 0,-2 1 0,3-13 0,-2 1 0,-5 4 0,-10-13 0,-5 32 0,-35-7 0,12 15 0,-13 7 0,-1 2 0,7 4 0,-1 4 0,4 0 0,20-1 0,-9 2 0,24-8 0,-1-2 0</inkml:trace>
  <inkml:trace contextRef="#ctx0" brushRef="#br0" timeOffset="28746">18605 8841 24575,'-29'-5'0,"16"3"0,-13-3 0,6 19 0,0 7 0,0 7 0,0 4 0,8-11 0,1 2 0,0 12 0,2 6 0,1-6 0,1 13 0,8 0 0,6-4 0,7-18 0,15-11 0,4-6 0,4-8 0,-7-5 0,-2-4 0,2-20 0,-4-8 0</inkml:trace>
  <inkml:trace contextRef="#ctx0" brushRef="#br0" timeOffset="29071">18898 8884 24575,'-10'39'0,"1"0"0,-1 0 0,1 0 0,-3 14 0,0 0 0,6-15 0,6-16 0,0 1 0,0-26 0</inkml:trace>
  <inkml:trace contextRef="#ctx0" brushRef="#br0" timeOffset="29603">19146 8719 24575,'16'29'0,"0"-1"0,4 12 0,4 1 0,-2 2 0,-8 0 0,-8-10 0,-6-1 0,-15 6 0,2-7 0,-2-1 0,-2-11 0,0-1 0,-2 2 0,0 0 0,-14 10 0,13-11 0,3-7 0,14-9 0,1-13 0,3-3 0</inkml:trace>
  <inkml:trace contextRef="#ctx0" brushRef="#br0" timeOffset="40130">17680 9819 24575,'-4'-6'0,"0"0"0,4 6 0,-1-4 0,1 2 0,0-3 0,2 4 0,4-1 0,14-4 0,12-1 0,4-1 0,-7 0 0,2 0 0,14 1 0,9-1 0,-7 2 0,-12 0 0,0 1 0,7 2 0,5 0 0,-10 1 0,-2-2 0,8 2 0,-40 1 0,-1-4 0,-2-2 0,0-3 0</inkml:trace>
  <inkml:trace contextRef="#ctx0" brushRef="#br0" timeOffset="40702">17757 9914 24575,'50'0'0,"-1"1"0,-11 3 0,15-2 0,-8 6 0,-37 11 0,-23 11 0,-14 7 0,-8-7 0,-3-1 0,19-13 0,1-2 0,-15 8 0,13-6 0,38-15 0,27-14 0,8-5 0,-16 8 0,0-1 0,10-6 0,4-3 0,-10 2 0,-4 0 0,1-6 0</inkml:trace>
  <inkml:trace contextRef="#ctx0" brushRef="#br0" timeOffset="41480">17938 9473 24575,'-1'6'0,"1"8"0,0 16 0,0 2 0,0-1 0,0 19 0,2-64 0,4-5 0,5-14 0,6 11 0,3 2 0,2 2 0,12-5 0,-22 20 0,-7 3 0,0 0 0,-4 0 0,3 11 0,-4-2 0,2 40 0,-2-27 0,0 20 0,0-29 0,-1-6 0,-1-1 0</inkml:trace>
  <inkml:trace contextRef="#ctx0" brushRef="#br0" timeOffset="43997">17716 10515 24575,'36'0'0,"6"1"0,3 0 0,-15 1 0,1 0 0,10 0 0,5-1 0,-5 1 0,-7 0 0,-2 0 0,4-1 0,3 0 0,-6 0 0,12-1 0,-12 0 0,-3 0 0,-12 0 0,-1 0 0,-5-2 0,-6 2 0,-1-3 0,-6-3 0,-5 1 0,-3-4 0</inkml:trace>
  <inkml:trace contextRef="#ctx0" brushRef="#br0" timeOffset="44718">17862 10658 24575,'28'-1'0,"0"2"0,0 1 0,8 4 0,-8-4 0,-2 2 0,-3 6 0,-11-2 0,-4 8 0,-7 8 0,-26 9 0,-8 2 0,18-15 0,-1 0-220,-9 3 1,-4 1-1,4-5 220,-2-3 0,8-4 0,13-7 0,9-2 0,27-7 0,10-6 0,3-4 0,-8 4 0,5 0 0,-6-1 0,5-6 0,4-1 0,-33 10 0,-3 2 0</inkml:trace>
  <inkml:trace contextRef="#ctx0" brushRef="#br0" timeOffset="45771">18094 10232 24575,'-1'28'0,"-1"0"0,-4 16 0,-2-4 0,0-14 0,-7 10 0,14-50 0,1-11 0,7-3 0,3 1 0,2-3 0,-1 4 0,2 2 0,2 11 0,-3 0 0,8 2 0,-10 4 0,3 1 0,-9 6 0,4 0 0,-5 0 0,7 1 0,-8 5 0,2 16 0,-3-3 0,0 20 0,-1-18 0,-2 7 0,0 1 0,0-7 0,-2 26 0,2-38 0,2 1 0,0-9 0,0-1 0</inkml:trace>
  <inkml:trace contextRef="#ctx0" brushRef="#br0" timeOffset="59246">13858 11691 24575,'0'-7'0,"0"12"0,2 5 0,11 23 0,-4-14 0,7 12 0,-8-19 0,7 3 0,-9-8 0,32-2 0,-8-16 0,14-2 0,4-1 0,-22 5 0,0 1 0,7-3 0,3 0 0,-5 3 0,6 6 0,-2-2 0,-1 0 0,0 1 0,7 0 0,-4 1 0,-15 2 0,9 0 0,-8 3 0,-8 3 0,17 8 0,-14-3 0,11 3 0,-9-5 0,12 5 0,-5-3 0,5-3 0,2 0 0,-9-4 0,3-3 0,15-6 0,6-6 0,-3 2 0,-7 1 0,0-1-447,-1-3 0,2-2 0,-6 3 447,9 0 0,-12 6 0,-8 7 0,-11 4 0,-1 11 0,-7-6 0,6 7 1341,3-10-1341,30 8 0,-7-10 0,-3-4 0,8-2 0,-5 0 0,-8-2 0,0-2 0,10-2 0,4-2 0,-7 2 0,4-3 0,7-5 0,-35 13 0,7 1 0,-3 0 0,15 0 0,0 0 0,1 6 0,1 1 0,4-1 0,-1 2 0,0-1 0,-5-2 0,16-4 0,2-1 0,-9 2 0,2-2 0,-5 0 0,-20 0 0,7 0 0,-5 1 0,18-1 0,-3-2 0,10-2 0,-5 3 0,1 1 0,8 1-460,-8 1 0,-1 2 460,0 6 0,7-5 0,4 0 0,-20-2 0,1-1 0,9 0 0,4-1 0,-6 0 0,9-1 0,-3-2 0,-2 0 0,-12-1 0,14-1 0,-33 0 0,-4 4 0,-2-3 0,1 3 0,7-10 920,-1 5-920,3-8 0,-13 6 0,-4-1 0</inkml:trace>
  <inkml:trace contextRef="#ctx0" brushRef="#br0" timeOffset="62930">20599 10923 24575,'-6'-3'0,"12"2"0,24 0 0,7 1 0,-7-1 0,1 0-439,2 1 1,4 0-1,-3 0 439,4-1 0,-1 0 0,10 1 0,-1 0 0,-9 0 0,-1 0 0,10-1 0,-4 0 0,-9-1 429,-5-2-429,-34-7 0,-2 5 0,-6-4 0</inkml:trace>
  <inkml:trace contextRef="#ctx0" brushRef="#br0" timeOffset="63509">20903 10969 24575,'0'2'0,"-4"29"0,-2 14 0,1-13 0,-1 2-604,0 11 0,-1 6 0,0-6 604,1-13 0,1-3 143,0 12 0,2-4-143,0-15 92,2 1 1,1-23 0,-1-4 0</inkml:trace>
  <inkml:trace contextRef="#ctx0" brushRef="#br0" timeOffset="64037">21744 10791 24575,'-24'38'0,"0"0"0,0 0 0,0 0 0,0 0 0,0 0 0,-4 7 0,-1 2 0,2-1 0,4-4 0,8-7 0,7-1 0,5-4 0,-4 6 0,4-2 0,20 3 0,-4-16 0,14-3 0,-6-26 0,3-17 0,-3-15 0</inkml:trace>
  <inkml:trace contextRef="#ctx0" brushRef="#br0" timeOffset="64445">21858 11047 24575,'46'1'0,"-1"0"0,1 0 0,-1 0 0,1-1 0,6 1 0,3 0 0,-8 0 0,-15 0 0,-14-1 0,-11 0 0,-19 0 0</inkml:trace>
  <inkml:trace contextRef="#ctx0" brushRef="#br0" timeOffset="64821">21783 11279 24575,'42'-4'0,"0"0"0,0 0 0,-11 22 0,-3 21 0,-12 5 0,-31-16 0,-10 0 0,-3 5 0,-3 3 0,7-10 0,12-13 0,26-7 0,20-7 0,8-5 0,-9-3 0,1-1 0,5 3 0,3-1 0,-5-2 0,-5-9 0,-4-2 0,2 2 0,0 0 0</inkml:trace>
  <inkml:trace contextRef="#ctx0" brushRef="#br0" timeOffset="65449">22107 10619 24575,'-1'49'0,"1"0"0,-2-6 0,-2-4 0,-2 5 0,0-14 0,0-18 0,-10-27 0,21-17 0,10-11 0,0 3 0,-6 6 0,1 1 0,7-7 0,4-2 0,-4 12 0,-1 14 0,6 6 0,-13 12 0,5 24 0,0 7 0,1-4 0,-1 8 0,-4 0 0,-5-11 0,-2 14 0,4-23 0,2 8 0</inkml:trace>
  <inkml:trace contextRef="#ctx0" brushRef="#br0" timeOffset="65794">22601 10740 24575,'28'40'0,"0"0"0,0 0 0,-16-1 0,-4 4 0,-2 2 0,-4-1 0,-4-7 0,-11 11 0,-7-3-820,7-8 1,-3 4 0,0-2 0,0-5-39,-5 1 1,-1-6 1159,0-7 0,1-10 1,6-15-1,-10-20 1</inkml:trace>
  <inkml:trace contextRef="#ctx0" brushRef="#br0" timeOffset="73965">20777 11833 24575,'-5'-5'0,"3"2"0,38 1 0,16 5 0,-7-3 0,1-1 0,9-2 0,-10 0 0,-7-2 0,-5 0 0,-4-2 0,-15-1 0,-4 0 0,-4 2 0,-6 1 0</inkml:trace>
  <inkml:trace contextRef="#ctx0" brushRef="#br0" timeOffset="74565">20978 11797 24575,'-3'18'0,"1"6"0,0 2 0,-1 5 0,-5 7 0,-1 4 0,-1-3 0,2-2 0,0 1-1089,-1 0 1,-2 4 0,2-6 1088,2-8 0,2-4 468,-1 1 1,1 0-469,-3 10 556,3-7-556,5-16 0,-1-5 0,0-4 0,0-16 0,1-6 0</inkml:trace>
  <inkml:trace contextRef="#ctx0" brushRef="#br0" timeOffset="75280">21631 11845 24575,'-26'10'0,"-1"1"0,2 13 0,4 3 0,-7 10 0,2 3 0,6-5 0,7 0 0,4 0 0,-1 2 0,-1 6 0,3 0 0,4-10 0,12 6 0,6-7 0,2-6 0,-4-16 0,10 1 0,-18-10 0,0 1 0,0-2 0,-2-9 0,1-1 0</inkml:trace>
  <inkml:trace contextRef="#ctx0" brushRef="#br0" timeOffset="76133">21806 12123 24575,'1'-7'0,"2"1"0,10 6 0,23 0 0,7 0 0,-6-1 0,6-1 0,-3 1 0,-3 0 0,1 0 0,5-1 0,5 1 0,-7-1 0,-13 2 0,-3-1 0,5 1 0,-3 0 0,-2 0 0,-10 0 0,-8-5 0,-5-1 0</inkml:trace>
  <inkml:trace contextRef="#ctx0" brushRef="#br0" timeOffset="76665">21873 12225 24575,'32'17'0,"1"-1"0,-21 18 0,12-4 0,-7 4 0,-37 5 0,-11-1 0,10-12 0,1-1 0,-6 7 0,2-5 0,8-9 0,57-14 0,0-14 0,1 1 0,9-1 0,-6 1 0,-12 1 0,-1 0 0,19-3 0,-6 2 0,-25 7 0,-10 1 0,-10-1 0</inkml:trace>
  <inkml:trace contextRef="#ctx0" brushRef="#br0" timeOffset="77561">22018 11738 24575,'-1'-5'0,"0"21"0,-2 11 0,0 3 0,1 16 0,-1-12 0,0-3 0,1-12 0,1-16 0,6-46 0,6 8 0,8 3 0,6-4 0,0 5 0,-3 10 0,1 4 0,17-12 0,-3 4 0,-14 16 0,-10 6 0,-12 12 0,-9 24 0,-3 7 0,-6 3 0,9-11 0,0 5 0,0-8 0,-4-6 0,13 4 0,-1-25 0,4 1 0,0-2 0</inkml:trace>
  <inkml:trace contextRef="#ctx0" brushRef="#br0" timeOffset="78169">22598 11855 24575,'5'44'0,"0"0"0,-1 0 0,1 0 0,-8-5 0,-3 2 0,3-5 0,-1 9 0,-1 3 0,0 0 0,-1-4 0,-1-11 0,-5-1 0,-3-5 0,-15 17 0,2-8 0,15-22 0,-8-2 0</inkml:trace>
  <inkml:trace contextRef="#ctx0" brushRef="#br0" timeOffset="100157">29742 12660 24575,'-14'-7'0,"2"1"0,7 6 0,-4-4 0,4 3 0,-3-1 0,3 2 0,1 0 0,-2 0 0,-5-1 0,3 1 0,-17-1 0,15 1 0,-14 0 0,16 0 0,0 0 0,-1 0 0,-4 9 0,-4 4 0,-6 7 0,1 2 0,3 3 0,-6 3 0,2-1 0,16-9 0,-8 9 0,9-16 0,4 5 0,-2-6 0,3 14 0,1-18 0,3 18 0,-1-17 0,7 13 0,1-10 0,13 11 0,-5-10 0,6 7 0,-16-15 0,-3 1 0,0-4 0,2 1 0,2-1 0,2 1 0,-3-1 0,13 0 0,-13 0 0,8 0 0,-6 0 0,9-6 0,-3 0 0,11-5 0,-19 6 0,1 2 0,-25 3 0,-5 0 0</inkml:trace>
  <inkml:trace contextRef="#ctx0" brushRef="#br0" timeOffset="101492">29930 12774 24575,'5'-9'0,"-8"21"0,-8 12 0,-2 4 0,1-4 0,0 1-407,-6 12 0,0-2 407,4-2 268,4-16-268,5-2 135,4-23-135,6-19 0,3 5 0,3-2 0,2-1 0,1-2 0,9-14 0,1 2 0,2 0 205,-5 7 1,-2 3-206,-4 16 0,18 0 0,-13 9 0,8 2 0,-10 0 0,-5 2 0,-4 1 0,-2 9 0,-6 3 0,1 10 0,-2-1 0,-8 2 0,-3 0 0,-3 8 0,-8 7 0,-2 0 0,0-1 0,1 4 0,3-1 0,6-9 0,6-6 0,4-2 0,10-12 0,11 3 0,12-9 0,11 2 0,-4-6 0,0-2 0,5 0 0,-13 0 0,-5-1 0,-14-3 0,-9 3 0,-6-2 0</inkml:trace>
  <inkml:trace contextRef="#ctx0" brushRef="#br0" timeOffset="104000">3758 13788 24575,'-3'-3'0,"1"-1"0,42 2 0,-16 0 0,8 2 0,6-1 0,-2-2 0,2-1 0,-2 1 0,0 1 0,0-1 0,3-1 0,2 0 0,-6 0 0,5-2 0,-2 4 0,-21-2 0,1 4 0,-16-5 0,-2-8 0,-1-5 0</inkml:trace>
  <inkml:trace contextRef="#ctx0" brushRef="#br0" timeOffset="104382">4032 13756 24575,'-7'2'0,"1"18"0,1 11 0,0 10 0,-1 11 0,0 2 0,0-5 0,2-6 0,-1-2 0,0 2-820,0 6 1,-2 6 0,1-3 0,2-13 216,0-2 1807,4-17-1204,1-9 158,12 5 1,-9-13-1,9 0 1</inkml:trace>
  <inkml:trace contextRef="#ctx0" brushRef="#br0" timeOffset="104814">4551 13673 24575,'-17'0'0,"-5"26"0,-3 19 0,4-4 0,6-11 0,1 2-585,0 2 0,-3 7 0,1 0 0,4-5 585,6 1 0,3-3 0,0-4 0,1 1 0,9 17 0,2-1 0,-1-4 149,7-7 1,2-6 0,-5-20 0,2 0 0</inkml:trace>
  <inkml:trace contextRef="#ctx0" brushRef="#br0" timeOffset="105330">4627 13866 24575,'-3'41'0,"0"-1"0,-1 1 0,1-1 0,6 10 0,10-83 0,-4-14 0,3 0 0,5 22 0,0 5 0,0 3 0,21 22 0,-24 13 0,-3 22 0,-4 4 0,-1 1 0,-3-4 0,-1-4 0,2-14 0,2-4 0,-1-18 0,-1 1 0,1-2 0</inkml:trace>
  <inkml:trace contextRef="#ctx0" brushRef="#br0" timeOffset="105655">4924 13689 24575,'10'39'0,"0"0"0,0-1 0,-1 1 0,1 0 0,1 6 0,1-1 0,-3-1 0,-8-3 0,-12 0 0,-9-3 0,3-4 0,6-2 0,0-3 0,-10 12 0,4-9 0,14-24 0,0-6 0</inkml:trace>
  <inkml:trace contextRef="#ctx0" brushRef="#br0" timeOffset="106120">5255 13974 24575,'37'0'0,"0"0"0,5 1 0,-8 0 0,-18 0 0,7 1 0</inkml:trace>
  <inkml:trace contextRef="#ctx0" brushRef="#br0" timeOffset="106372">5222 14256 24575,'47'-13'0,"1"0"0,-6 1 0,-5 4 0,-13 8 0,-3-3 0,-6-1 0</inkml:trace>
  <inkml:trace contextRef="#ctx0" brushRef="#br0" timeOffset="108016">6168 13843 24575,'0'-11'0,"0"2"0,0 2 0,-3 4 0,-35 13 0,5 9 0,3-5 0,2 2 0,-1 18 0,13-6 0,0 6 0,3-4 0,0 12 0,3-7 0,-2 6 0,5-7 0,4-2 0,6-5 0,2-2 0,9 3 0,8-11 0,2-2 0,9-2 0,1-8 0,0-5 0,-5-11 0,3-4 0,-21 6 0,-10 6 0</inkml:trace>
  <inkml:trace contextRef="#ctx0" brushRef="#br0" timeOffset="108444">6476 14271 24575,'44'-16'0,"1"0"0,-1-1 0,0 1 0,-9 2 0,0 0 0,0 1 0,1-1 0</inkml:trace>
  <inkml:trace contextRef="#ctx0" brushRef="#br0" timeOffset="108741">6676 13907 24575,'-7'0'0,"0"25"0,2 21 0,-1-2 0,-1-6 0,0 1 0,3 2 0,0 6 0,1 1 0,-1-8 0,-2-1 0,2-3 0,3 4 0,2-6 0,-1-15 0,0 4 0</inkml:trace>
  <inkml:trace contextRef="#ctx0" brushRef="#br0" timeOffset="114447">7245 13974 24575,'-7'0'0,"0"0"0,4 0 0,0 0 0,2 1 0,26-1 0,17 1 0,-10-2 0,3 0 0,-1-1 0,-2 1 0,-1-1 0,9 0 0,-5 0 0,-16-1 0,-6 3 0,-5-2 0,-1-13 0,-6-4 0</inkml:trace>
  <inkml:trace contextRef="#ctx0" brushRef="#br0" timeOffset="114836">7188 14192 24575,'30'22'0,"-1"-1"0,-10 10 0,-11 12 0,-8 2 0,-15-6 0,-2-11 0,2-2 0,13-5 0,36 2 0,-5-12 0,5-15 0,9-6 0,-8-1 0,3-8 0,-2-6 0,1 1 0</inkml:trace>
  <inkml:trace contextRef="#ctx0" brushRef="#br0" timeOffset="115275">7292 13692 24575,'-9'36'0,"1"0"0,-1 0 0,-1 0 0,-3 14 0,6-17 0,19-68 0,7-20 0,2 11 0,-4 12 0,3-5 0,-1 10 0,8 15 0,11 37 0,-25-2 0,3 23 0,-14-20 0,-2 0 0,1 8 0,0-8 0,-1-1 0</inkml:trace>
  <inkml:trace contextRef="#ctx0" brushRef="#br0" timeOffset="115760">7867 14154 24575,'34'-5'0,"0"0"0,-1 0 0,-10 0 0,12 1 0,0 0 0,1 0 0</inkml:trace>
  <inkml:trace contextRef="#ctx0" brushRef="#br0" timeOffset="115976">7996 13927 24575,'-5'44'0,"1"-1"0,-1 1 0,0 0 0,0 0 0,-1 4 0,1-1 0,-1 1 0,1 0 0</inkml:trace>
  <inkml:trace contextRef="#ctx0" brushRef="#br0" timeOffset="116375">8348 14111 24575,'40'-1'0,"1"1"0,-1-1 0,1 0 0,6 1 0,3-1 0,-1-1 0,1 1 0</inkml:trace>
  <inkml:trace contextRef="#ctx0" brushRef="#br0" timeOffset="116711">8383 14340 24575,'25'-9'0,"-1"0"0,-8 18 0,9 23 0,-27-5 0,2 4 0,7-4 0,27-23 0,-9 1 0,1-2 0,11-13 0,-1-5 0,4-10 0,-13 2 0,1 0 0</inkml:trace>
  <inkml:trace contextRef="#ctx0" brushRef="#br0" timeOffset="117195">8463 13826 24575,'-3'9'0,"1"19"0,1 6 0,-1 9 0,-1-2 0,-1-6 0,1-21 0,6-36 0,4-13 0,7-11 0,2 15 0,4-4 0,-2 7 0,3 0 0,12 24 0,-4 10 0,-20 16 0,6-1 0,-2 2 0,-12 0 0,3-5 0,-1-15 0,0-2 0,10-12 0,2-2 0</inkml:trace>
  <inkml:trace contextRef="#ctx0" brushRef="#br0" timeOffset="117644">9129 14190 24575,'46'0'0,"1"0"0,-1 0 0,-1-2 0,2 2 0,7 1 0,-19-2 0,-29-1 0</inkml:trace>
  <inkml:trace contextRef="#ctx0" brushRef="#br0" timeOffset="117895">9263 13963 24575,'0'47'0,"0"0"0,0 0 0,0 0 0,-1 0 0,1 0 0,0 0 0,-1 0 0,0 0 0,1 0 0,-1 0 0</inkml:trace>
  <inkml:trace contextRef="#ctx0" brushRef="#br0" timeOffset="119820">9763 13878 24575,'38'6'0,"-1"-1"0,-4 2 0,1 1 0,3-2 0,3 2 0,-6-1 0,8 11 0,2-3 0,-10 4 0,-32 7 0,-13 13 0,-13 3 0,-5 0 0,11-15 0,-3-1 0,-13 9 0,-6 3 0,6-8 0,2-4 0,-2-3 0,5-6 0,23-12 0,0-2 0,16-1 0,18-2 0,4 0 0,10 0 0,2 0 0,-5 0 0,7-1 0,0-1-699,-3 1 0,5 0 1,0 0-1,-9 0 699,-5-1 0,-5 1 0,-2-1 0,-3 0 0,3 2 0,-11-1 0,-19 1 0,-6-7 0,-4-1 0</inkml:trace>
  <inkml:trace contextRef="#ctx0" brushRef="#br0" timeOffset="120245">10463 13913 24575,'45'9'0,"-8"-2"0,-3-4 0,6-2 0,-5 0 0,-9-1 0,-1 0 0,20 2 0,-6-3 0,-22-8 0,-17-4 0</inkml:trace>
  <inkml:trace contextRef="#ctx0" brushRef="#br0" timeOffset="120541">10584 13955 24575,'-3'48'0,"0"-1"0,1 1 0,-1 0 0,1-1 0,-1-8 0,0 1 0,2-1 0,-1 10 0,0 6 0,0-3 0,1-6 0,0-13 0,1 2 0,8 2 0,-1-23 0,6-10 0,-3 0 0</inkml:trace>
  <inkml:trace contextRef="#ctx0" brushRef="#br0" timeOffset="120989">11256 13925 24575,'-7'-3'0,"-4"24"0,-3 23 0,0 12 0,1-1 0,4-12 0,3-3 0,1 0-656,-4 3 1,-3 12-1,-1 3 1,4-7 0,8-13-1603,21 3 2888,-1-21 1,2-2-631,3 0 0,9-16 0,-21-19 0</inkml:trace>
  <inkml:trace contextRef="#ctx0" brushRef="#br0" timeOffset="121415">11516 14178 24575,'41'0'0,"0"-1"0,0 1 0,0 0 0,0 0 0,0 0 0,0 0 0,0 0 0,1 0 0</inkml:trace>
  <inkml:trace contextRef="#ctx0" brushRef="#br0" timeOffset="121758">11547 14375 24575,'21'40'0,"1"-1"0,-8-16 0,3 24 0,-3-4 0,-12-32 0,31-1 0,5-5 0,7-10 0,3-6 0,-18-1 0,0-2 0,11-8 0,0-1 0</inkml:trace>
  <inkml:trace contextRef="#ctx0" brushRef="#br0" timeOffset="122235">11637 13724 24575,'-3'34'0,"0"0"0,0 0 0,7-41 0,37 26 0,-31-40 0,-1-10 0,16-11 0,0 15 0,-6 48 0,-5 3 0,3 5 0,-1 1 0,-7-6 0,7 12 0</inkml:trace>
  <inkml:trace contextRef="#ctx0" brushRef="#br0" timeOffset="122734">12319 13890 24575,'10'43'0,"-1"0"0,1 1 0,-1-1 0,1 1 0,-1-1 0,-6 2 0,-2 0 0,4-5 0,4 10 0,0 5 0,-2-3 0,-4-8 0,-8-14 0,-28-4 0,19-23 0,1-7 0</inkml:trace>
  <inkml:trace contextRef="#ctx0" brushRef="#br0" timeOffset="123191">12788 14265 24575,'44'-1'0,"0"-1"0,0 1 0,0-1 0,-4 1 0,4 0 0,16 0 0,-5-2 0,-24-2 0,-27-1 0</inkml:trace>
  <inkml:trace contextRef="#ctx0" brushRef="#br0" timeOffset="123435">13021 13948 24575,'-1'42'0,"1"1"0,-1-1 0,1 1 0,-1 0 0,1-1 0,-2-7 0,1 0 0,1 9 0,0-1 0,0 1 0,0 0 0,0 0 0,0-1 0</inkml:trace>
  <inkml:trace contextRef="#ctx0" brushRef="#br0" timeOffset="124335">13865 14076 24575,'0'-25'0,"0"5"0,-2 16 0,-9 2 0,-11 2 0,-16 17 0,-3 5 0,11-9 0,2 4 0,-3 14 0,-1 8 0,7-2 0,8-8 0,6 1 0,1 12 0,13-3 0,21-17 0,13-5 0,-4-3 0,-8-4 0,2-1 0,11 1 0,5 0 0,-8-5 0,-7-5 0,5-16 0,-23 6 0,1-12 0</inkml:trace>
  <inkml:trace contextRef="#ctx0" brushRef="#br0" timeOffset="125127">14218 14045 24575,'-7'46'0,"1"0"0,0 0 0,-1-1 0,-3 16 0,5-28 0,12-75 0,0 9 0,3-5 0,0 4 0,-1 6 0,3 2 0,12-8 0,1 5 0,-3 6 0,15 5 0,-24 15 0,18 2 0,-20 2 0,12 9 0,-19 11 0,0 25 0,-2 6 0,0-23 0,-1 0 0,-1 5 0,1 4 0,0-5 0,-1 4 0,0-5 0,31 3 0,-4-18 0,-1-7 0,1-3 0,18-7 0,-23 0 0,0 0 0</inkml:trace>
  <inkml:trace contextRef="#ctx0" brushRef="#br0" timeOffset="127819">5053 15159 24575,'-3'-3'0,"5"2"0,12 0 0,17 1 0,-2-1 0,1 1 0,17-2 0,-21 0 0,-1 0 0,10 1 0,-22-5 0,7 6 0,-20-3 0</inkml:trace>
  <inkml:trace contextRef="#ctx0" brushRef="#br0" timeOffset="128063">5010 15364 24575,'42'1'0,"1"0"0,-1-1 0,-5 1 0,0 0 0,-6-1 0,16-7 0,-4-1 0</inkml:trace>
  <inkml:trace contextRef="#ctx0" brushRef="#br0" timeOffset="129026">5506 14991 24575,'50'3'0,"-1"0"0,0-1 0,-3 2 0,-1 1 0,-12 4 0,-9 15 0,-27 10 0,-11 10 0,0-3 0,4-11 0,-4 0 0,-5 0 0,-6 6 0,-2 1 0,0-3 0,4-7 0,-2-5 0,-1-3 0,-6 6 0,-3 3 0,8-7 0,8-10 0,1 4 0,30-17 0,18-2 0,5-1 0,8-2 0,-3 2 0,-7 1 0,0 0 0,15-1 0,6 0 0,-13 1 0,-16 0 0,13 1 0</inkml:trace>
  <inkml:trace contextRef="#ctx0" brushRef="#br0" timeOffset="129526">5977 14997 24575,'46'-3'0,"0"1"0,-1-1 0,1 0 0,0 0 0,-10 2 0,0-1 0,5 0 0,11-1 0,2 0 0,-8 0 0,-17 0 0,-17 0 0,-4 0 0</inkml:trace>
  <inkml:trace contextRef="#ctx0" brushRef="#br0" timeOffset="129834">6360 14954 24575,'-5'9'0,"-1"14"0,-1 17 0,-2 9 0,1 4 0,1-5 0,1-10 0,1 1 0,0 1-309,-1-2 0,-2 11 1,-1 4-1,1-3 0,2-9 1,4-17 308,4-14 149,0-3 1,0-6-1,0 2 1</inkml:trace>
  <inkml:trace contextRef="#ctx0" brushRef="#br0" timeOffset="131306">6872 14903 24575,'0'-11'0,"0"4"0,0 3 0,-17 23 0,0 4 0,-5 12 0,3-4 0,6 1 0,-1 2 0,2-11 0,1 1 0,0 18 0,0 9 0,2-6 0,5-12 0,1-2 0,3 4 0,1 2 0,3-5 0,15 11 0,5-15 0,1-3 0,-1 2 0,-1-9 0,-6-5 0,-15-12 0,-1-1 0,-1 0 0</inkml:trace>
  <inkml:trace contextRef="#ctx0" brushRef="#br0" timeOffset="131755">7135 15260 24575,'44'-3'0,"0"1"0,0 0 0,0-1 0,1 1 0,-1-1 0,4 1 0,2-1 0,-2 0 0,-8 1 0,-14 0 0,-13 2 0,-7 0 0</inkml:trace>
  <inkml:trace contextRef="#ctx0" brushRef="#br0" timeOffset="132135">7227 15404 24575,'39'-4'0,"0"-1"0,1 1 0,-18 42 0,-18 10 0,-16-20 0,-8 0 0,-6 12 0,-4 6 0,6-11 0,7-10 0,13-3 0,19-11 0,16-7 0,12-5 0,-3-1 0,-6 0 0,0-1 0,12-1 0,5-1 0,-11-6 0,-7-24 0,-11-5 0</inkml:trace>
  <inkml:trace contextRef="#ctx0" brushRef="#br0" timeOffset="132635">7255 14870 24575,'-5'47'0,"-1"1"0,0-1 0,-3-2 0,4-20 0,13-65 0,8-5 0,6 2 0,8 10 0,-2 11 0,1 8 0,0 29 0,4 6 0,-12 16 0,-6 5 0,-7-4 0,-2-2 0,2-4 0,7 10 0,11-77 0,-11 11 0,0-1 0</inkml:trace>
  <inkml:trace contextRef="#ctx0" brushRef="#br0" timeOffset="133074">7893 14809 24575,'10'24'0,"0"0"0,0 12 0,0 12 0,1 4 0,-2-2 0,-3-7 0,-3-7 0,-2-5 0,0 6 0,0 2 0,0 9 0,0 3 0,-1-1 0,-2-7 0,-3-11 0,-18 12 0,0-11 0,1-10 0,10-22 0,-7 1 0</inkml:trace>
  <inkml:trace contextRef="#ctx0" brushRef="#br0" timeOffset="133911">8299 15329 24575,'36'0'0,"-1"0"0,-6 0 0,3 0 0,9-1 0,6 0 0,-3 0 0,-3 1 0,-1-1 0,-3 0 0,1 0 0,-5 1 0,5 2 0,1 0 0</inkml:trace>
  <inkml:trace contextRef="#ctx0" brushRef="#br0" timeOffset="134259">8526 15014 24575,'5'47'0,"0"-1"0,0 1 0,1-1 0,-1 1 0,0 0 0,0-1 0,0 6 0,0 3 0,0 0 0,0-5 0,0-9 0,-1-12 0,4-5 0,-3 6 0,-3-30 0,-1-12 0,-1-3 0</inkml:trace>
  <inkml:trace contextRef="#ctx0" brushRef="#br0" timeOffset="135272">9433 15208 24575,'0'-20'0,"-19"1"0,-6 3 0,2 8 0,-23 6 0,-4 8 0,25 7 0,2 4 0,-13 9 0,4 5 0,15 7 0,6 3 0,1-8 0,6 2 0,12 8 0,8 5 0,0-7 0,-8-10 0,7-7 0,14-9 0,12-3 0,3-4 0,-9-7 0,-6-9 0,-1-6 0,15-4 0,4-2 0,-12 1 0,-13-2 0,-7 6 0,-15 9 0</inkml:trace>
  <inkml:trace contextRef="#ctx0" brushRef="#br0" timeOffset="135859">9704 15163 24575,'-1'45'0,"1"0"0,-1 0 0,-4 4 0,-2-1 0,2-11 0,0-12 0,-10 3 0,24-76 0,-3 8 0,6 9 0,5-5 0,-1 4 0,-4 7 0,1 2 0,8-4 0,5-2 0,-2 6 0,12-3 0,-12 10 0,-2 2 0,-1 8 0,-7 9 0,-9 10 0,-2 20 0,-2 4 0,0 8 0,0-5 0,1 0 0,4-2 0,8-14 0,2-1 0,3 4 0,10-10 0,1-10 0,-10-27 0,17-10 0</inkml:trace>
  <inkml:trace contextRef="#ctx0" brushRef="#br0" timeOffset="159046">10606 15195 24575,'4'-3'0,"2"2"0,4 1 0,14 0 0,5 0 0,16 0 0,-9 0 0,8 0 0,-6 0 0,-6 0 0,-2 0 0,18 0 0,-4 2 0,-18-1 0,-6 1 0,-28-18 0,-4-5 0</inkml:trace>
  <inkml:trace contextRef="#ctx0" brushRef="#br0" timeOffset="159314">10658 15369 24575,'35'0'0,"0"0"0,0 0 0,-7 0 0,-1 0 0,22-1 0,-5 2 0,-24 1 0,-2-3 0,-4 1 0</inkml:trace>
  <inkml:trace contextRef="#ctx0" brushRef="#br0" timeOffset="160004">11338 14919 24575,'20'6'0,"-2"-1"0,6 11 0,6 8 0,-5-1 0,3 13-1064,-2-1 1,-6 3 1063,-25 11 0,-11-20 0,-7 5 0,-3-1 0,4-3 0,-2 3 0,-1 0 0,-5 6 0,-5 3 0,5-10 0,-4-10 683,17-2-683,12-11 0,35 4 0,16-12 0,-7-2 0,6-1 0,-4 0 0,-11 1 0,-1 0 0,22-4 0,-7 3 0,-29 7 0,-4 2 0,-11 6 0</inkml:trace>
  <inkml:trace contextRef="#ctx0" brushRef="#br0" timeOffset="160379">11728 15094 24575,'46'-4'0,"0"1"0,0-1 0,0 1 0,2-2 0,1 1 0,-3 0 0,-9 2 0,9 1 0,-21-1 0,0 0 0</inkml:trace>
  <inkml:trace contextRef="#ctx0" brushRef="#br0" timeOffset="160646">11965 15049 24575,'-3'2'0,"-1"23"0,3 23 0,2 6 0,-1-10 0,0-12 0,0 1 0,0 10 0,-1 10 0,1 0 0,0-12 0,0 8 0,0-25 0,3 5 0,1-26 0,2 0 0</inkml:trace>
  <inkml:trace contextRef="#ctx0" brushRef="#br0" timeOffset="161101">12687 14930 24575,'-22'34'0,"-1"0"0,1 0 0,9-1 0,1 4 0,-1 1 0,-2 9 0,-1 3 0,2-2 0,6-7-1639,4 6 1,5-3 1364,-1 0 1,1 3 0,3-10 273,12 2 88,10-11 0,3-3-88,-4 1 180,-1-3 1,-3-8 0,-17-17 0,-2 1 0</inkml:trace>
  <inkml:trace contextRef="#ctx0" brushRef="#br0" timeOffset="161450">13007 15211 24575,'47'2'0,"0"0"0,1 1 0,-1-1 0,-4 0 0,0-1 0,-3 1 0,-6-1 0,-4 2 0,-6-1 0,7-1 0,-11 2 0</inkml:trace>
  <inkml:trace contextRef="#ctx0" brushRef="#br0" timeOffset="161826">13126 15424 24575,'36'-3'0,"-1"-1"0,0 1 0,-16 34 0,-15 7 0,-16-16 0,-9 1 0,-7 14 0,-6 5 0,9-8 0,8-8 0,3 4 0,33-26 0,22 1 0,5 0 0,-17-2 0,1-1 0,7 0 0,4 1 0,-7-2 0,3-8 0,-5-3 0</inkml:trace>
  <inkml:trace contextRef="#ctx0" brushRef="#br0" timeOffset="162326">13121 14824 24575,'3'46'0,"0"0"0,-1-17 0,3 21 0,-1-16 0,-3-44 0,13-21 0,-1 9 0,1-2 0,-1-2 0,2 1 0,15-1 0,-1 4 0,-3 6 0,15 11 0,-31 22 0,-3 13 0,-1 4 0,2 1 0,-2 1 0,1-4 0,0-18 0,4 1 0</inkml:trace>
  <inkml:trace contextRef="#ctx0" brushRef="#br0" timeOffset="162641">13681 14823 24575,'15'47'0,"0"1"0,0-1 0,0 0 0,0 0 0,0 1 0,-2-6 0,1 1 0,1 0 0,-4-2 0,-4-2 0,-8-4 0,-16 12 0,-11-6 0,2-5 0,9-7 0,-1-2 0,-4 0 0,-1 0 0,1 0 0</inkml:trace>
  <inkml:trace contextRef="#ctx0" brushRef="#br0" timeOffset="162970">14191 15264 24575,'14'0'0,"21"-1"0,18 0 0,3-1 0,-10-1 0,-12-3 0,0 0 0,13 1 0,1 0 0,-1 0 0,1 0 0</inkml:trace>
  <inkml:trace contextRef="#ctx0" brushRef="#br0" timeOffset="163231">14416 14992 24575,'-4'40'0,"0"1"0,0 0 0,0-1 0,0 1 0,-3-2 0,1 0 0,3 2 0,2 11 0,0 1 0,0-4 0,1-13 0,-2 8 0,0-10 0</inkml:trace>
  <inkml:trace contextRef="#ctx0" brushRef="#br0" timeOffset="163770">15099 14916 24575,'-8'0'0,"-2"20"0,-1 21 0,-1 10 0,1-1 0,3-11 0,1-3 0,3 1 0,0 7 0,0 12 0,2 3 0,2-6 0,4-16 0,13-4 0,23-19 0,5-13 0,-22-17 0,-1-8-740,11-8 0,1-5 740,-11 1 0,-2-3 0,-3 2-988,-2-2 1,-2 0 987,-2 6 0,0-1 0,-3 2 0,-5 5 0,-3 1 804,-7-17-804,-17 18 0,-7 4 0,-14 3 0,9 20 0,-6 6 0,6 2 0,9-1 0,3 4 0,-10 15 0,1-1 0</inkml:trace>
  <inkml:trace contextRef="#ctx0" brushRef="#br0" timeOffset="164274">15718 14949 24575,'-3'-7'0,"-15"21"0,-11 19 0,4-1 0,8-7 0,1 3 0,1 3 0,-3 7 0,0 4 0,2-2 0,4-6 0,1 9 0,7-1 0,3 1 0,4 3 0,1-8 0,10 7 0,12-10 0,2-25 0,3-6 0,-3-5 0,1-3 0,8-2 0,-1-4 0,-8-5 0,-3-3 0,-6-1 0,1 0 0</inkml:trace>
  <inkml:trace contextRef="#ctx0" brushRef="#br0" timeOffset="164798">15870 15127 24575,'3'36'0,"0"0"0,0 0 0,-5 8 0,4-7 0,1 6 0,-4-12 0,-5-18 0,2-24 0,10-17 0,7-12 0,-1 5 0,-5 9 0,1-1-294,5-10 0,2-5 1,0 11 293,1 12 217,7 9-217,-11 12 0,3 43 0,-12-11 0,-4 0 0,-1 8 0,0-7 0,0 5 0,-1-5 0,-1-6 0,4-22 0,-4-6 0,-1-1 0</inkml:trace>
  <inkml:trace contextRef="#ctx0" brushRef="#br0" timeOffset="165187">16150 14888 24575,'21'40'0,"1"0"0,-1 0 0,-7-3 0,-1 6 0,-1 0 0,-2-2 0,-2-5 0,2 7 0,-7 0 0,-7-7 0,-4 7 0,-3 1 0,0-3 0,1-9 0,0-5 0,-2-3 0,-9 6 0,-4 2 0,7-8 0,12-12 0,-2 2 0</inkml:trace>
  <inkml:trace contextRef="#ctx0" brushRef="#br0" timeOffset="177964">4454 16045 24575,'0'-6'0,"-3"3"0,3 2 0,-3 1 0,1 0 0,-5 0 0,-9 0 0,-2 0 0,-7 0 0,-1 0 0,8 0 0,-9 0 0,19 0 0,-16 0 0,16 1 0,-13 8 0,9 2 0,1 11 0,1 4 0,-4 4 0,6-3 0,1 1 0,2 1 0,4 0 0,0-1 0,1 3 0,2 4 0,2-1 0,3-14 0,16 17 0,-11-29 0,23 1 0,-19-9 0,24-9 0,-18-2 0,2-10 0,-1-1 0,-5 2 0,-1-2 0,-2 1 0,-8 9 0,3-20 0,-6 15 0,0-16 0,-4 21 0,0-12 0,0 18 0,-5 29 0,4 3 0,-2 3 0,-1 3 0,2-3 0,0-1 0,-2 17 0,6-4 0,2-2 0,4-13 0,17 16 0,-10-39 0,22-23 0,-22-14 0,-3 5 0,1 1 0</inkml:trace>
  <inkml:trace contextRef="#ctx0" brushRef="#br0" timeOffset="178477">4743 16147 24575,'-6'-4'0,"6"2"0,11 1 0,5 0 0,6-1 0,14 0 0,-15-5 0,10 0 0</inkml:trace>
  <inkml:trace contextRef="#ctx0" brushRef="#br0" timeOffset="178689">4766 16343 24575,'35'-15'0,"-9"10"0,-1 0 0,2-4 0,8 4 0</inkml:trace>
  <inkml:trace contextRef="#ctx0" brushRef="#br0" timeOffset="179590">5155 15985 24575,'-14'-2'0,"5"0"0,5-2 0,14 2 0,15-1 0,14 3 0,0 22 0,-3 9 0,-16-10 0,-4 3-530,0 5 1,-2 4 0,-7-1 529,-12 3 0,-10-1 0,-6 0 0,-6 1 0,3-4 0,8-8 0,0-2 0,-19 16 0,13-7 0,47-22 0,0 0 0,9-7 0,10-4 0,-5 1 0,-9 0 0,0 0 0,7-2 0,1-1 0,-1 1 0</inkml:trace>
  <inkml:trace contextRef="#ctx0" brushRef="#br0" timeOffset="179798">5767 16462 24575,'7'0'0,"-18"26"0,-9 9 0,-6 3 0,6-9 0,0 1 0,0-1 0</inkml:trace>
  <inkml:trace contextRef="#ctx0" brushRef="#br0" timeOffset="180561">6530 15797 24575,'1'41'0,"1"0"0,-1 0 0,0 0 0,1 9 0,-1-1 0,0 0 0,0-9 0,0 1 0,-1-2 0,0-5 0,0 3 0,1-3 0,2 24 0,0-21 0,-2-53 0,6-12 0,1-3 0,3-11 0,8 15 0,7-1 0,-3 6 0,9 5 0,1 5 0,-3 7 0,-15 22 0,-13 23 0,-8 6 0,1-20 0,-3 0 0,-6 23 0,-6-5 0,-16-17 0,-2-8 0,18-15 0,4-2 0,10-9 0,1-10 0,0-8 0</inkml:trace>
  <inkml:trace contextRef="#ctx0" brushRef="#br0" timeOffset="180935">6999 16243 24575,'-6'0'0,"27"-2"0,15-4 0,9 2 0,-13-2 0,-21 6 0</inkml:trace>
  <inkml:trace contextRef="#ctx0" brushRef="#br0" timeOffset="181109">6942 16466 24575,'35'-9'0,"0"0"0,-1 0 0,15-5 0,-9 2 0,-18 4 0,-1-5 0</inkml:trace>
  <inkml:trace contextRef="#ctx0" brushRef="#br0" timeOffset="181676">7096 16082 24575,'32'-9'0,"-1"1"0,9 18 0,-5 9 0,-12 12 0,-4 5 0,-5 7 0,-19-6 0,-7 4 0,0-5 0,5-4 0,0-2 0,-11 20 0,1-10 0,8-30 0,-1-4 0,6-1 0,-1-1 0,9-1 0,9-1 0,16 3 0,7-1 0,2 0 0,-12-1 0,0 0 0,23 0 0,-4-2 0,-21-1 0,5 0 0,-35-8 0,-3-1 0</inkml:trace>
  <inkml:trace contextRef="#ctx0" brushRef="#br0" timeOffset="183762">8912 15923 24575,'-14'0'0,"5"2"0,-5 1 0,-13 23 0,-1 9 0,10-13 0,1 4 0,1 10 0,-1 9 0,2 3 0,2-4 0,4-3 0,4-2 0,2 4-656,2-1 1,3 5-1,1 2 1,1-2 0,-1-4-438,1 2 1,0-4 0,2 2 1072,4 2 1,1 4 0,1-2 0,-2-7 290,-2-4 1,1-3-272,5 10 0,-3-5 0,-8-15 0,-1-8 0,-23-6 0,-13-5 0,5-4 0,0 0 0</inkml:trace>
  <inkml:trace contextRef="#ctx0" brushRef="#br0" timeOffset="183969">8420 16380 24575,'27'-13'0,"0"0"0,-4 7 0,5 2 0,9 5 0,9 2 0,3 1 0,-6 0 0,-7-2 0,-2 1 0,2 0 0,5 6 0,-1-1 0,1 0 0,0 0 0</inkml:trace>
  <inkml:trace contextRef="#ctx0" brushRef="#br0" timeOffset="184342">9330 16218 24575,'-19'35'0,"0"1"0,0-1 0,0 1 0,6-5 0,3 2 0,1 3 0,-3 8 0,2 3 0,4-4 0,7-10 0,13-9 0,5-4 0,6 9 0,2-7 0,14-20 0</inkml:trace>
  <inkml:trace contextRef="#ctx0" brushRef="#br0" timeOffset="184717">9471 16461 24575,'6'49'0,"0"0"0,-3-9 0,2 4 0,2-16 0,-3-63 0,0-19 0,1 8 0,-1 11 0,2-5 0,1 11 0,0 15 0,6 5 0,2 13 0,0 9 0,-1 6 0,-2 5 0,2 19 0,-3-1 0,-3-2 0,-4-8 0,4 6 0</inkml:trace>
  <inkml:trace contextRef="#ctx0" brushRef="#br0" timeOffset="185033">9828 16218 24575,'15'42'0,"-1"-1"0,1 1 0,-1 0 0,-1 7 0,0 3 0,-4-2 0,-7-8 0,-10-2 0,-7-4 0,5-2 0,-2 1 0,-4-6 0,-8-10 0,-1 1 0</inkml:trace>
  <inkml:trace contextRef="#ctx0" brushRef="#br0" timeOffset="185545">10265 16388 24575,'44'3'0,"0"0"0,-4 0 0,-9 4 0,-16 9 0,-8 3 0</inkml:trace>
  <inkml:trace contextRef="#ctx0" brushRef="#br0" timeOffset="185707">10152 16640 24575,'38'-9'0,"0"0"0,0 0 0,12-1 0,-4 2 0,-12 5 0,-2 1 0,-4 2 0,-1 0 0</inkml:trace>
  <inkml:trace contextRef="#ctx0" brushRef="#br0" timeOffset="186083">11061 16363 24575,'-29'25'0,"-1"0"0,1 1 0,0-1 0,-9 7 0,2 1 0,18 0 0,26 0 0,15 1 0,-1-5 0,-6-4 0,2-2 0,17 15 0,2-14 0,6-44 0,-6-7 0</inkml:trace>
  <inkml:trace contextRef="#ctx0" brushRef="#br0" timeOffset="186581">11261 16398 24575,'-2'40'0,"0"1"0,0-1 0,-1-3 0,-1 0 0,0-9 0,-1-7 0,8-70 0,2 24 0,0-1 0,1-19 0,5-1 0,12 13 0,0 5 0,-4 3 0,4 8 0,-1 7 0,-5 22 0,-3 22 0,-2 9 0,-5-11 0,0 2 0,0 1 0,1 3 0,-3-5 0,-5-6 0,2-3 0,20 9 0,-16-23 0,13-3 0</inkml:trace>
  <inkml:trace contextRef="#ctx0" brushRef="#br0" timeOffset="190878">13859 16624 24575,'-1'29'0,"-1"0"0,0 20 0,1-7 0,1 12 0,0 1 0,-1-8 0,1-1 0,-1 0-820,1-4 1,0 7 0,-1-1 0,-1-10 75,-1-7 1,-1-6 2193,-1 14-1450,-1-12 774,4-15-774,3-43 0,3-17 0,5 0 0,-4 4 0,1-8 0,1 7-604,3 12 1,0 2 603,0-8 0,-1 3 0,7-7 933,-5 17 1,-1 1-934,4-4 0,5-7 0,0 1 0,-6 13 0,1-2 0,1 6 0,-4 18 0,1 2 0,2 12 1342,0 0-1342,12 28 538,-12-8-538,-5 8 0,-2 13 0,-3-6 0,-4-9 0,-1 0-739,1 5 0,0 4 1,-1-5 738,-2-9 0,1-2-332,1 5 0,1-3 332,2 5 0,-1 4 0,1-64 0,13-22 0,-7 12 0,1 0 0</inkml:trace>
  <inkml:trace contextRef="#ctx0" brushRef="#br0" timeOffset="191700">14236 16072 24575,'-3'-2'0,"1"2"0,1 15 0,1 19 0,-1 5 0,-1 9 0,0-1 0,0 1 0,1 2 0,1-5 0,0 7 0,1-3 0,-1-7 0,-1-9 0,1-4 0,4 10 0,4-10 0,0-26 0</inkml:trace>
  <inkml:trace contextRef="#ctx0" brushRef="#br0" timeOffset="192030">14390 16332 24575,'18'19'0,"-1"-1"0,24-2 0,-11-35 0,-7-11 0,-13 0 0,-24 0 0,4 14 0,-16 4 0,11 27 0,-3 7 0</inkml:trace>
  <inkml:trace contextRef="#ctx0" brushRef="#br0" timeOffset="192601">14746 16197 24575,'-11'-15'0,"4"20"0,5 9 0,8 18 0,3-9 0,11-11 0,4-26 0,1-29 0,-9 24 0,-15 60 0,-1-17 0,-2 4 0,0 5 0,0 5 0,-1 2 0,0 11 0,-1 1 0,1-6 0,-1-16 0,0 0 0,1 10 0,0 4 0,-3-16 0,-3-24 0,-12-26 0,0-12 0,8-11 0,11 7 0,4-8 0,6 8 0,5 11 0,6 3 0,18-8 0,0-1 0</inkml:trace>
  <inkml:trace contextRef="#ctx0" brushRef="#br0" timeOffset="193130">15118 16463 24575,'-12'14'0,"3"15"0,-1 10 0,3-4 0,1 6 0,-3 11 0,0-6 0,7-36 0,17-26 0,7-8 0,0 10 0,5-9 0,0 4 0,-8 22 0,-16 20 0,-8 6 0,-16 5 0,5-3 0,-2-5 0,-9-16 0,-6-31 0,22-19 0,2 10 0,-1 0 0</inkml:trace>
  <inkml:trace contextRef="#ctx0" brushRef="#br0" timeOffset="193650">15246 16054 24575,'-27'-2'0,"0"-1"0,-6 24 0,8 9 0,19 11 0,4 8 0,6-3 0,12-24 0,19-16 0,-12-33 0,-12-5 0,-3 0 0,5 7 0,3 44 0,-1 13 0,-4 6 0,0-4 0,1 0 0,-1-1 0</inkml:trace>
  <inkml:trace contextRef="#ctx0" brushRef="#br0" timeOffset="195807">15609 16872 24575,'-3'-3'0,"2"-2"0,-1 2 0</inkml:trace>
  <inkml:trace contextRef="#ctx0" brushRef="#br0" timeOffset="197312">15595 16856 24575,'-6'4'0,"2"-2"0,1 1 0,2-2 0,9 1 0,11-1 0,14 0 0,6 0 0,-2-1 0,0 5 0,-11-5 0,13 4 0,-21-4 0,2 1 0,-14 0 0,-2 0 0</inkml:trace>
  <inkml:trace contextRef="#ctx0" brushRef="#br0" timeOffset="197608">15533 17104 24575,'38'0'0,"1"0"0,-1-1 0,5 1 0,0-1 0,-6 1 0,9 0 0,-16-4 0,-4-2 0,-1-8 0</inkml:trace>
  <inkml:trace contextRef="#ctx0" brushRef="#br0" timeOffset="198766">16350 16827 24575,'-6'-11'0,"1"6"0,5 10 0,0 26 0,0 9 0,0-16 0,0 3 0,-5 15 0,-3 11 0,0 2 0,2-10 0,3-8 0,-1-1 0,-6 9 0,-2 5 0,5-16 0,7-23 0,-2-42 0,7-15 0,1 14 0,3-9 0,1 0 0,-1 4 0,2-3 0,2-1-534,-1 6 0,2-6 0,1 3 1,-2 7 533,9-8-118,-5 11 0,-1 2 118,-4 7 0,19-5 0,-20 19 0,16-1 0,-12 13 2108,3 9-2108,-8 13 0,-4 6 0,-1-8 0,-2 5 0,-3 3 0,-2 6 0,-1 2 0,0-6 0,-2 3 0,-1 0 0,1 2 0,0 2 0,-1-8 65,-5-8 1,10-18 0,-1-24 0</inkml:trace>
  <inkml:trace contextRef="#ctx0" brushRef="#br0" timeOffset="203076">16736 16380 24575,'3'-4'0,"-1"3"0,1 24 0,-1 22 0,-1-4 0,-2-10 0,-1 1 0,3 6 0,-1 0 0,0 0 0,0 0 0</inkml:trace>
  <inkml:trace contextRef="#ctx0" brushRef="#br0" timeOffset="-205469.73">17189 16443 24575,'4'-1'0,"-1"1"0,-2-1 0,-1 3 0,-4 37 0,-5 16 0,0-17 0,-2 4-656,3-4 1,-2 6-1,-1 4 1,0-2 0,1-5-438,-1 1 1,0-3 0,0 3 1047,1 2 0,-1 5 1,0 2-1,1-3 1,2-9 212,-1 3 1,2-4-169,1 3 0,0 3 0,1-15 0,2-21 0,23-49 0,-8 14 0,1 0 0</inkml:trace>
  <inkml:trace contextRef="#ctx0" brushRef="#br0" timeOffset="-204963.73">17402 16893 24575,'-18'35'0,"0"-1"0,3-3 0,-3 10 0,9 1 0,30-8 0,-7-18 0,19 1 0,-10-31 0,-3-8 0,-2-4 0,1-7 0,-8-2 0,-6 3 0,-14 17 0,-11-6 0,9 18 0,2 2 0,4 2 0,2 0 0</inkml:trace>
  <inkml:trace contextRef="#ctx0" brushRef="#br0" timeOffset="-204210.73">17924 16764 24575,'-34'3'0,"0"1"0,0-1 0,-14-2 0,10 10 0,21 33 0,10 6 0,-5-5 0,10 7 0,3-4 0,1-29 0,21 1 0,-6-33 0,2-1 0,1-3 0,4-17 0,-2-2 0,-4 10 0,-1 1 0,0-6 0,-2 7 0,-9 20 0,-7 42 0,-8 6 0,0-8 0,-3 8 0,1 2 0,0-6 0,2 3 0,-3 1 0,-1-3 0,-6 8 0,0 2 0,0-5 0,6-9 0,5-8 0,-2-2 0,-12 11 0,-8 2 0,6-15 0,5-23 0,-14 6 0,16-8 0,9-9 0,0-7 0,14-12 0,9-13 0,3-3 0,-3 7 0,-1 2 0,2 0 0,1 2 0,5-6 0,2-3 0,-2 4 0,-6 8 0,5-15 0,-3 17 0,0 0 0</inkml:trace>
  <inkml:trace contextRef="#ctx0" brushRef="#br0" timeOffset="-203039.73">18351 16680 24575,'-9'30'0,"0"0"0,3-4 0,0 2 0,0 1 0,-1 3 0,-1 4 0,0 0 0,-1 5 0,0 1 0,1-1 0,1-5 0,1 14 0,0-2 0,-2-5 0,-2 5 0,1-3 0,3-9 0,4 1 0,4-40 0,0-9 0</inkml:trace>
  <inkml:trace contextRef="#ctx0" brushRef="#br0" timeOffset="-202520.73">18608 16866 24575,'-31'25'0,"-4"1"0,-8 6 0,7-4 0,15-11 0,1-1 0,-17 11 0,-5 3 0,22-9 0,27-15 0,17 7 0,5 0 0,3-1 0,5 1 0,-3-2 0,-16-6 0,-2-1 0,-15-2 0,-3-4 0,-5-6 0,-1-9 0,-3-5 0</inkml:trace>
  <inkml:trace contextRef="#ctx0" brushRef="#br0" timeOffset="-201301.73">18385 16786 24575,'-3'50'0,"-1"-1"0,1 1 0,-1 0 0,1 0 0,-1-1 0,0-3 0,-1 3 0,0-2 0,0-3 0,1-7 0,1-10 0,1 1 0,-8-8 0,10-50 0,0-15 0,4 11 0,1-5 0,0 3 0,1-1 0,2 1 0,4-13 0,3 3 0,-1 20 0,2 3 0,12-17 0,2 1 0,-12 13 0,-3 14 0,-9 3 0,1 7 0,0-5 0,0 3 0,6-6 0,-6 5 0,14-3 0,-13 6 0,17-2 0,-11 4 0,14-1 0,-14 2 0,10 19 0,-17-7 0,1 15 0,-2 5 0,-5 4 0,-1 3 0,-2 1 0,-6-3 0,1 8 0,-5-7 0,11-15 0,-9 25 0,6-26 0,0 4 0,1-14 0,4-5 0,5-3 0,2 3 0,25 0 0,-2-2 0,2-4 0,-1 0 0,-6-3 0,8-2 0,-33 3 0,-8-16 0,-1-3 0</inkml:trace>
  <inkml:trace contextRef="#ctx0" brushRef="#br0" timeOffset="-200263.73">17293 16078 24575,'-5'-2'0,"3"-1"0,-25 21 0,2 11 0,4-3 0,-2 7 0,4 5 0,-2 8 0,1 3 0,2-5-394,3-1 1,3-3-1,-1 7 394,1-6 0,-1 7 0,0 4 0,-1 1 0,2-1 0,1-3 0,2-8-579,2 6 1,2-6 0,1 3 578,-1-3 0,-1 5 0,1 0 0,2-4 0,2-8 0,6-3 0,3-3 0,11 14 0,1-1 0,-9-17 0,1-2 0,10 13 0,0-6 0,-10-18 200,7-4 0,-8-17 0,1-2 0</inkml:trace>
  <inkml:trace contextRef="#ctx0" brushRef="#br0" timeOffset="-199370.73">18763 16372 24575,'22'5'0,"7"8"0,12 10 0,-21-4 0,2 6 0,7 8 0,2 7 0,-4-2 0,-4 2 0,-6 6 0,-5-4 0,-1 8 0,-1 4 0,-3-3 0,-3-7 0,-4-8 0,-3-5 0,-4 5 0,-2 1 0,-3 7 0,-3 2 0,0 1 0,1-6 0,2-7-1354,-2 3 1,-1-4 1353,-9 8 0,-4 2 0,6-9 0,7-11 641,-8-5-641,13-8 0,-13-9 0,-1 3 0</inkml:trace>
  <inkml:trace contextRef="#ctx0" brushRef="#br0" timeOffset="-197229.73">19220 15841 24575,'1'-13'0,"0"3"0,-1 11 0,1 0 0,-1 2 0,1 1 0,-1 13 0,-1 10 0,0 4 0,0-5 0,-1 3 0,-4 16 0,-2 9 0,0-6 0,3-7 0,-1 0 0,-2 1 0,-1 3 0,2-8 0,1 1 0,2-14 0,5-53 0,2-16 0,5-1 0,-3 1 0,-1-8 0,3 8 0,3 15 0,0 2 0,-3-13 0,1 5 0,3 15 0,-1 6 0,-7 12 0,33-4 0,-25 10 0,34 5 0,-33 2 0,6 13 0,-12-7 0,-15 14 0,-5 3 0,0-5 0,-7-2 0,-7 6 0,3-6 0,-6-1 0,3-5 0,1-3 0,11-9 0,7-5 0,6-2 0,-2 1 0,22 1 0,-2 1 0,12 4 0,16 16 0,-13-13 0,2 5 0,0-1 0,8-9 0,5 5 0,-8-9 0,-18-2 0,-2 18 0,-30 11 0,3-5 0,0 0 0</inkml:trace>
  <inkml:trace contextRef="#ctx0" brushRef="#br0" timeOffset="-195145.73">11841 16452 24575,'26'5'0,"0"0"0,4 0 0,13 8 0,1 1 0,-9-7 0,9 7 0,-31-13 0,-6 1 0</inkml:trace>
  <inkml:trace contextRef="#ctx0" brushRef="#br0" timeOffset="-194890.73">11765 16812 24575,'47'2'0,"1"-1"0,-21 0 0,1-1 0,17 1 0,9 1 0,-11-1 0,0-2 0,-15 1 0,0-1 0</inkml:trace>
  <inkml:trace contextRef="#ctx0" brushRef="#br0" timeOffset="-186278.73">20555 16323 24575,'-7'-10'0,"1"2"0,6 4 0,0 9 0,0 10 0,0 21 0,-1-12 0,0 2 0,-1 10 0,-2 7 0,-2-4 0,-2 6 0,-1 1 0,0-4 0,1-2 0,0-2 0,-1 2 0,0 3 0,-2 3 0,1 0 0,0-5 0,1-4 0,1-3 0,1-6 0,-3 12 0,17-68 0,0 4 0,2-6 0,2-13 0,2-6 0,-1 5 0,-1 9 0,2 2 0,1 1 0,1-2 0,-3 3 0,2-14 0,4 9 0,-1 3 0,-6 9 0,8-5 0,-1 22 0,24 15 0,-15 0 0,-4 7 0,-4 5 0,-10 5 0,-6 15 0,-17-3 0,-20-3 0,-5-2 0,19-14 0,-1 0 0,-19 10 0,4-6 0,21-18 0,7-3 0,7-1 0,11 4 0,36 2 0,-16 4 0,15 1 0,-1 2 0,-22 4 0,4-6 0,-1 0 0,-11 2 0,-5-8 0,0-1 0</inkml:trace>
  <inkml:trace contextRef="#ctx0" brushRef="#br0" timeOffset="-185877.73">21080 16563 24575,'45'1'0,"0"1"0,0 0 0,-13 7 0,14-4 0,1 0 0,-1 0 0</inkml:trace>
  <inkml:trace contextRef="#ctx0" brushRef="#br0" timeOffset="-185665.73">21051 16841 24575,'44'-11'0,"-1"1"0,1-1 0,-1 0 0,8-3 0,-3 0 0,-12 5 0,-14 6 0</inkml:trace>
  <inkml:trace contextRef="#ctx0" brushRef="#br0" timeOffset="-185198.73">21673 16533 24575,'1'47'0,"-1"1"0,1 0 0,7-6 0,-5 7 0,0 10 0,11-20 0,24-35 0,4-14 0,-17 2 0,0-2 0,20-5 0,-1-6 0,-13-12 0,-6-2 0,-6 10 0,-2-2 0,-4-4 0,-1-3 0,-3 2 0,-3 8 0,-4-1 0,-5-17 0,-7 2 0,-16 4 0,9 15 0,-3 3 0,-13 9 0,-1 6 0,8 8 0,0 4 0,-8 2 0,3 4 0,12 7 0,5 4 0,2 1 0,0 1 0</inkml:trace>
  <inkml:trace contextRef="#ctx0" brushRef="#br0" timeOffset="-178457.73">12438 16241 24575,'-4'0'0,"1"6"0,2 3 0,1 15 0,0 6 0,0-6 0,-1 3 0,-1 11 0,-1 9 0,-1 1 0,0-5-1093,0-9 1,0-3 0,0 3 815,-1 6 0,0 5 1,0-2-1,0-4 277,-3 1 0,-1-1-308,3 0 1,0 4-1,0-5 308,0-8 0,-1-1 0,1 20 0,0-17 0,1-39 0,1-8 0</inkml:trace>
  <inkml:trace contextRef="#ctx0" brushRef="#br0" timeOffset="-177705.73">12545 16691 24575,'-4'1'0,"1"47"0,3-15 0,-1 2 0,2 1 0,12 4 0,-1-16 0,23-11 0,-8-35 0,-2-5 0,-2-3 0,-12 7 0,-2 0 0,7-9 0,-7 3 0,-18 4 0,-5 12 0,-29 20 0,8 7 0,10 1 0,0 0 0</inkml:trace>
  <inkml:trace contextRef="#ctx0" brushRef="#br0" timeOffset="-177071.73">12871 16624 24575,'-16'39'0,"0"1"0,0-1 0,0-10 0,9 12 0,5-12 0,13-51 0,0-6 0,-3 3 0,-8 14 0,0 40 0,0 2 0,0 0 0,0 7 0,-1-2 0,1-1 0,-1 1-180,0-2 1,0 3 0,-3 3 179,-2 3 0,-3 2 0,-1 1 0,1-4-1046,1-6 0,0-2 0,-1 2 1046,-2 5 0,0 4 0,-1-2 0,1-9 0,-9 11-194,-10-45 1,-1-12 193,4-9 0,16-19 0,6-16 0,7 5 0,12 10 0,7 1 0,-5 5 0,2-5 0,2 1 0,0 5 0,15-1 0,-1 0 0</inkml:trace>
  <inkml:trace contextRef="#ctx0" brushRef="#br0" timeOffset="-176603.73">13019 16775 24575,'-2'42'0,"-1"0"0,1 0 0,0-29 0,7 15 0,2-7 0,-1-42 0,2-15 0,11-11 0,2 7 0,-3 22 0,10 5 0,-17 32 0,-6 24 0,-1 4 0,1-6 0,-4 5 0,-2-6 0,1-31 0,0-4 0</inkml:trace>
  <inkml:trace contextRef="#ctx0" brushRef="#br0" timeOffset="-175721.73">12389 16263 24575,'-17'-31'0,"10"18"0,-17-17 0,15 27 0,-20 11 0,11 8 0,-12 18 0,11 12 0,12-21 0,0 5 0,1 12 0,-1 11 0,2 2 0,0-7 0,3-11 0,0-3 0,0 4-656,-1 2 1,0 7-1,0 0 1,0-2 0,2-7 464,1 3 1,4-2-177,5-3 1,4 3-1,2 0 1,-2-5 366,1 2 0,2-2 0,4 6 0,4 2 0,-2-9 0,13-6 0,4-3 0,-2-10 0,0-2 0,3 4 0,-10-8 0,-4-3 0,-15-5 0</inkml:trace>
  <inkml:trace contextRef="#ctx0" brushRef="#br0" timeOffset="-175151.73">13115 16368 24575,'20'42'0,"1"-1"0,-1 1 0,0-1 0,0 0 0,1 1 0,-1-1 0,-3 4 0,1 3 0,-1 1 0,-1-1 0,-3-2 0,-5-4 0,-4-6-1093,-7 0 1,-6-5 0,-2 1 483,-1 13 1,-2 3 0,0-7 608,0-10 0,1-5 770,0-2 1,0 0-771,3 2 0,1-1 207,-3 5 0,1-11 0,11-28 0</inkml:trace>
  <inkml:trace contextRef="#ctx0" brushRef="#br0" timeOffset="-174318.73">13337 16052 24575,'2'47'0,"0"0"0,0 0 0,0 0 0,-1 0 0,1-3 0,0 2 0,0-2 0,-1-3 0,0-8 0,-1 3 0,0-9 0,0 2 0,8-66 0,3-22 0,-8 29 0,2-1-496,2-14 0,2-6 0,1 12 496,6 12 361,1 7-361,1 10 0,-8 2 0,-3 8 0,-3 5 0,-1 4 1127,-7 32-1127,0-26 0,-3 23 0,4-36 0,3 9 0,17 15 0,-5-10 0,11 9 0,-14-20 0,-6-2 0,-3-1 0</inkml:trace>
  <inkml:trace contextRef="#ctx0" brushRef="#br0" timeOffset="-168095.73">4639 17427 24575,'0'-8'0,"0"2"0,0 2 0,0 2 0,0-1 0,0 2 0,0-3 0,4 3 0,2-1 0,32 0 0,6 2 0,-11-1 0,9 0 0,4-1 0,-9 2 0,-4-1 0,-1-1 0,5 1 0,-2 0 0,-15-4 0,-8 3 0,-2-1 0,-8 0 0,6 3 0,-8-1 0,2 1 0</inkml:trace>
  <inkml:trace contextRef="#ctx0" brushRef="#br0" timeOffset="-167746.75">4870 17326 24575,'-4'50'0,"0"-1"0,0 1 0,0 0 0,0 0 0,0-1 0,0 1 0,0-3 0,0 3 0,1-1 0,-1-1 0,1-4 0,0-6 0,0-10 0,-2 15 0,2-1 0,6-37 0,0 0 0,0-4 0,0 4 0</inkml:trace>
  <inkml:trace contextRef="#ctx0" brushRef="#br0" timeOffset="-167267.75">5577 17252 24575,'-25'39'0,"-1"-1"0,0 0 0,0 1 0,0-1 0,2-2 0,4 3 0,5-3 0,-2 10 0,0 5 0,3-2 0,4-5 0,8-10-605,10-7 0,7-5 605,5 13 0,5-6 80,1-20 0,-1-4-80,0 2 64,21-1 1,-30-15-1,3-3 1</inkml:trace>
  <inkml:trace contextRef="#ctx0" brushRef="#br0" timeOffset="-166531.75">5883 17431 24575,'-9'48'0,"1"0"0,-1 0 0,0 0 0,-3-3 0,4-1 0,-2 16 0,2-8 0,4-29 0,8-69 0,5 19 0,1-2 0,1-18 0,3-1 0,5 15 0,1 3 0,1-7 0,0 5 0,1 12 0,-3 46 0,-5 13 0,-11 7 0,3-4 0,2 7 0,-3-7 0,-2 6 0,2-18 0,0-4 0,-2-13 0,-1-20 0,5-33 0,-4 11 0,0 0 0</inkml:trace>
  <inkml:trace contextRef="#ctx0" brushRef="#br0" timeOffset="-166212.75">6086 17212 24575,'17'39'0,"1"-1"0,0 1 0,-1-1 0,-6 2 0,-1 2 0,-1-5 0,4 9 0,0 4 0,-1 0 0,-3-4 0,-5-9-1639,-7 7 1,-5-5 1576,3 4 1,0 2-1,-4-12 1146,-6-14-1084,3-11 141,-15 1 1,19-6 0,-15 4 0</inkml:trace>
  <inkml:trace contextRef="#ctx0" brushRef="#br0" timeOffset="-165719.75">6626 17526 24575,'-15'-12'0,"48"11"0,14 4 0,-22-2 0,9 2 0,10 1 0,-12-1 0,-14-3 0,2 1 0,-16-1 0,-3 0 0</inkml:trace>
  <inkml:trace contextRef="#ctx0" brushRef="#br0" timeOffset="-165475.75">6617 17793 24575,'38'-1'0,"0"0"0,0 0 0,2 1 0,0 0 0,-7-2 0,6-13 0,-14 6 0,-1-1 0</inkml:trace>
  <inkml:trace contextRef="#ctx0" brushRef="#br0" timeOffset="-163026.75">7346 17402 24575,'0'3'0,"17"3"0,13-4 0,15-3 0,4-1 0,-7 1 0,-1 3 0,1-1 0,-1-1 0,10-1 0,1 0 0,-5-1 0,-12 1 0,-1-1 0,-7 0 0,-1 0 0</inkml:trace>
  <inkml:trace contextRef="#ctx0" brushRef="#br0" timeOffset="-160085.75">7849 17492 24575,'-8'-6'0,"4"2"0,-7-5 0,8 6 0,-5-1 0,7 2 0,-2 2 0,-19-18 0,15 14 0,-24-19 0,27 22 0,-7-6 0,6 7 0,-19 0 0,-4 0 0,4 0 0,-7-1 0,1 1 0,6 0 0,-4 0 0,-12 4 0,8 1 0,-4 6 0,19-5 0,-8 9 0,14-13 0,-28 20 0,26-15 0,-17 8 0,24-8 0,-7 2 0,8 2 0,-7 6 0,8-6 0,0 0 0,1 5 0,2-5 0,-5 38 0,6-22 0,-1 4 0,0 1 0,1-5 0,4 6 0,5 13 0,0-22 0,4 7 0,0-1 0,-3-12 0,12 14 0,-15-21 0,2 1 0,11 7 0,-7-8 0,9 7 0,-8-10 0,25 15 0,-16-14 0,18 13 0,-20-18 0,-3 3 0,16 1 0,-9-3 0,0-1 0,0-2 0,0-4 0,15 0 0,-20-7 0,3 0 0,0-3 0,3-9 0,12-4 0,-27 14 0,-3 4 0,11-16 0,-13 11 0,13-18 0,-12 14 0,-2-31 0,3 21 0,-7-8 0,-2 1 0,1 13 0,0-17 0,0 24 0,-5-17 0,3 11 0,-9-22 0,7 27 0,-3-7 0,1 18 0,1-4 0,-1 5 0,-15-16 0,14 13 0,-16-14 0,15 17 0,2-5 0,0 6 0,-5-13 0,3 9 0,-13-9 0,7 9 0,-12-4 0,16 6 0,-7-2 0,15 7 0,1-2 0,1 1 0</inkml:trace>
  <inkml:trace contextRef="#ctx0" brushRef="#br0" timeOffset="-155067.75">8420 17190 24575,'-4'-1'0,"0"0"0,2 1 0,0 2 0,1-1 0,-2 3 0,-5 2 0,-11 21 0,-1-5 0,-2 13 0,7-9 0,1-1 0,5 5 0,-1-3 0,0 0 0,3 3 0,0 1 0,0 1 0,-2 9 0,4-8 0,-1 5 0,2-4 0,2 13 0,3-9 0,1 11 0,1 0 0,0-7 0,0-5 0,2-1-623,0 11 1,0 5 0,0-8 622,-2-16 0,0-5 0,6 15-416,-1-5 1,1 0 415,10 2 0,-2-1 0,1-3 0,0-17 0,13 9 0,-22-20 0,0 3 0,3 4 1783,-9-5-1783,10 5 0,-11-10 0,2 2 0</inkml:trace>
  <inkml:trace contextRef="#ctx0" brushRef="#br0" timeOffset="-146783.75">8671 17752 24575,'-1'-5'0,"16"43"0,-10-6 0,0 5 0,1 9 0,-1-5 0,-4-14 0,-1-1 0,0 18 0,0-7 0,3-26 0,-2-12 0,0-13 0,-2-10 0,1-4 0,3 5 0,4-4 0,6-3 0,6-6 0,1-1 0,0 6 0,4 0 0,2 2-383,4-5 0,2-1 0,-4 9 383,2 9 0,-13 10 0,15 33 0,-17-1 0,0 9 0,1 10 0,-3-4 0,-7-14 0,-1 1-260,2 8 1,-1 5 0,-2-8 259,-3-1 1103,0-1-1103,1-2 0,-11-28 0,-1-6 0</inkml:trace>
  <inkml:trace contextRef="#ctx0" brushRef="#br0" timeOffset="-145523.75">9757 17387 24575,'5'42'0,"1"0"0,-3-1 0,-1 7 0,-1 1 0,-1-6 0,-2-8 0,-1-2 0,1 2-319,0 6 1,0 4 0,1 0 0,-1-5 318,-2 5 0,1-6 0,1-13 0,1-2 0,1 23 415,0-32-415,0-12 0,5-5 0,1-4 0</inkml:trace>
  <inkml:trace contextRef="#ctx0" brushRef="#br0" timeOffset="-145164.75">9989 17816 24575,'35'11'0,"0"-1"0,-1 1 0,-10-18 0,4 1 0,-8-3 0,-34-5 0,-13-2 0,-13-7 0,1 4 0,11 13 0,11-2 0,13 4 0,0-1 0</inkml:trace>
  <inkml:trace contextRef="#ctx0" brushRef="#br0" timeOffset="-144611.75">10281 17682 24575,'7'45'0,"0"0"0,-3-25 0,20-6 0,1-11 0,-14-34 0,3-8 0,-4 5 0,-10 25 0,0 14 0,0 18 0,-5 18 0,2-4 0,0 10 0,0 3 0,-1-5 0,1-10 0,-1-3 0,0 6-547,0 2 1,-1 7 0,-1 4 0,1 0 0,-1-4 0,2-7-515,-2 11 1,-1-5 1060,-1 0 0,-1 3 0,-3-7-321,-5-10 1,-2-7 320,-11 2-53,-2-17 0,0-6 53,9-8 0,-3-26 0,7-10 0,16 15 0,7-4 0,6-8 0,8-9 0,3-5 0,0 2 0,-3 7-90,-3 3 1,-2 5 0,5-3-1,2-1 1,6-5 0,2-1-1,-3 2 1,-5 7 0,-2-4 0,0 1-1</inkml:trace>
  <inkml:trace contextRef="#ctx0" brushRef="#br0" timeOffset="-143164.75">10660 17776 24575,'0'-6'0,"0"2"0,2 1 0,-1 4 0,7 28 0,-6 5 0,-1 1 0,0 8 0,-1-4 0,-1-11 0,-1-1 0,0 24 0,-1-8 0,1-31 0,1-8 0,1-27 0,10-20 0,2-4 0,-7 19 0,1 0 0,9-11 0,5-3 0,-2 9 0,1 10 0,16-9 0,-23 32 0,1 7 0,0 16 0,-2 5 0,1 15 0,-5-10 0,0 5 0,-3-6 0,-3 6 0,2 10 0,-7-49 0,-1-3 0</inkml:trace>
  <inkml:trace contextRef="#ctx0" brushRef="#br0" timeOffset="-137410.75">11065 17189 24575,'25'17'0,"0"1"0,-2-3 0,-2 0 0,5 8 0,3 1 0,-4 6 0,4 7 0,-3-2 0,-3-5 0,-2 2 0,-3 1 0,1 7 0,1 3 0,-3-2 0,-5-5-1639,-1 8 1,-6-2 1095,2 2 1,-1 4-1,-6-2 543,-8-4 0,-5-1 0,-1-4 0,0 2 0,-3 0 0,1-4 0,-3 6 0,-1-1 0,3-6 0,-1-2 0,-2-1 372,-5 2 0,-4 4 0,-1-1 0,6-8-372,-10 7 159,-5 5 0,8-15 1,27-43-1,4-3 1</inkml:trace>
  <inkml:trace contextRef="#ctx0" brushRef="#br0" timeOffset="-121604.73">22841 13665 24575,'0'14'0,"-2"20"0,-9 9 0,5-12 0,0 7 0,-2 2 0,-3 6 0,0 2 0,1-3-1093,0-1 1,2-2 0,-2 4 436,2-6 1,-2 4-1,0 1 1,0-1 0,1-2 83,0 1 0,1-1 0,0-2 0,0-2 1074,-2 5 1,0-2 0,0 3-503,2 2 0,0 5 0,1-1 0,1-5 0,1-8 0,1-3 0,0 2 0,-2 10 0,0 2 0,1-1 0,1-8 0,1-1 0,-1-3 0,-2 6 0,-2-1 0,-1 9 0,-1 0 0,2-8 0,0-3 770,0-9 1,0 2-771,0 12 0,0 5 0,0-6 0,1-12 0,0-1 0,-2 16 0,0 5 0,1-9 0,-2-1 0,3 1 0,0-3 0,0-16 0,1 10 0,-1 1 0,2-8 0,-3 21 0,1 1 0,4-8 0,-2-2 0,-1 7 0,0-5 0,3-13 0,0-1 0,-3 25 0,0-1 0,-1-3 0,4-5 0,-1 0 0,-9 7 0,6-7 0,1 0 0,-2 1 0,-2 4 0,1 1 0,3 0 0,-6 1 0,0-1 0,7-13 0,-6 9 0,6-7 0,4-9 0,-5 12 0,1-13 0,0 0 3276,1 4-2516,-5 9 1,-1-1-761,8-13 498,-3 0 0,0 1-498,-1 0 0,5-2 0,-7-2 0,3 14 0,1-17 0,0 14 0,-1 2 0,-4 0 0,2 2 0,-1-3 0,1-9 0,-1 20 0,7-36 0,0 35 0,-8-26 0,5 31 0,-8-25 0,8 19 0,-1-18 0,0 14 0,4-24 0,-2 19 0,3-18 0,0 29 0,0-23 0,-1 14 0,1-18 0,0 1 0,0-2 0,0 3 0,0 11 0,0-6 0,0 3 0,0-9 0,7-38 0,1-6 0</inkml:trace>
  <inkml:trace contextRef="#ctx0" brushRef="#br0" timeOffset="-119036.73">23482 13817 24575,'-3'-4'0,"5"16"0,1 16 0,6 21 0,-4-10 0,-2 8 0,2-7 0,2-12 0,0-1 0,-3 28 0,5-14 0,6-43 0,-2-6 0</inkml:trace>
  <inkml:trace contextRef="#ctx0" brushRef="#br0" timeOffset="-118743.73">23570 13728 24575,'38'3'0,"0"0"0,0 1 0,0-1 0,-13 5 0,0 1 0,12-4 0,11-1 0,-4 3 0,-17 9 0,-26 19 0,-17 9 0,0-4 0,6-1 0,-4 0-739,-3-1 0,-6 4 0,-1-1 0,3-7 739,1-2 0,0-6 0,-12 4 0,-2-6 0,-11-1 0</inkml:trace>
  <inkml:trace contextRef="#ctx0" brushRef="#br0" timeOffset="-118557.73">23576 13934 24575,'4'3'0,"33"-6"0,10-6 0,-10 0 0,11 1 0,-9 1 0,-33 4 0</inkml:trace>
  <inkml:trace contextRef="#ctx0" brushRef="#br0" timeOffset="-118381.73">23446 14274 24575,'38'-18'0,"0"0"0,0 1 0,0-1 0,5-2 0,-1 0 0,1-1 0</inkml:trace>
  <inkml:trace contextRef="#ctx0" brushRef="#br0" timeOffset="-118148.73">23423 14468 24575,'23'39'0,"0"-1"0,0 1 0,-1-3 0,-1-2 0,-10-19 0,-16-26 0,-4-16 0</inkml:trace>
  <inkml:trace contextRef="#ctx0" brushRef="#br0" timeOffset="-117882.73">23602 14364 24575,'33'8'0,"0"-1"0,0 0 0,1 1 0,0 1 0,8 4 0,4 3 0,-7-1 0,2 7 0,-12-4 0,-9 2 0,-38 8 0,-7-6 0,-2-2 0,-4 1 0,-5-13 0,57-52 0,1 13 0,2-4 0,-6 5 0,1 0 0,-1 0 0</inkml:trace>
  <inkml:trace contextRef="#ctx0" brushRef="#br0" timeOffset="-116514.73">23951 13890 24575,'10'-6'0,"28"-9"0,11-1 0,-13 3 0,1-1-640,7-1 1,5-2 0,-2 3 639,-9 3 0,-2 2 0,-2 0 0,5-1 0,-1 2 123,7 0 1,-4 1 0,-5 1 0,0-1-1</inkml:trace>
  <inkml:trace contextRef="#ctx0" brushRef="#br0" timeOffset="-116064.73">24268 13616 24575,'3'-8'0,"0"4"0,5-1 0,-3 5 0,2 0 0</inkml:trace>
  <inkml:trace contextRef="#ctx0" brushRef="#br0" timeOffset="-113748.73">24152 14087 24575,'45'-18'0,"1"0"0,-17 8 0,1 0 0,4-1 0,1 1 0,-1-1 0</inkml:trace>
  <inkml:trace contextRef="#ctx0" brushRef="#br0" timeOffset="-113540.73">24045 14616 24575,'31'-30'0,"0"-1"0,0 1 0,0 0 0,0 0 0,0 0 0,0 0 0,1-2 0,0 1 0,0 0 0,0-1 0,0 1 0,1-1 0</inkml:trace>
  <inkml:trace contextRef="#ctx0" brushRef="#br0" timeOffset="-112295.73">24735 13611 24575,'-17'36'0,"1"0"0,0 0 0,1-2 0,1 0 0,-1-2 0,-10 12 0,0-2 0,4 0 0,3-3 0,-3-1 0,23-32 0,27-43 0,-3 12 0,4-2 0,0 1 0,1 0 0,2 2 0,-4 5 0,1 0 0,-2 5 0,12 0 0,-2 9 0,2 11 0,-15 8 0,2 12 0,-21 6 0,-6 3 0,3 9 0,-11-6 0,-5 6 0,0-6 0,5-14 0,-2 0 0,-13 19 0,-1 0 0,4-3 0,0-9 0,1-11 0,3-10 0</inkml:trace>
  <inkml:trace contextRef="#ctx0" brushRef="#br0" timeOffset="-111959.73">24676 14126 24575,'40'-4'0,"0"0"0,-16 17 0,-17 33 0,-41-10 0,-1-6 0,1-4 0,18-16 0,49-13 0,0-12 0,-4 5 0,0-1 0,12-14 0</inkml:trace>
  <inkml:trace contextRef="#ctx0" brushRef="#br0" timeOffset="-111478.73">24634 14092 24575,'-11'44'0,"-1"0"0,1 0 0,-1 0 0,1 0 0,-1 0 0,0 8 0,-1 1 0,1-1 0,2-5 0,4-9 0,3-5 0,4-6 0,4 8 0,7-8 0,10-20 0,7-7 0,3 1 0,8-1 0,1-2 0,-3 0 0,1-2 0,-3 0 0,5-2-656,0 1 1,5 0-1,3-2 1,-3 1 0,-5-1 3,-2-2 0,-4 0 1,2-1 651,11-3 0,3 0 0,-7 1 217,-9 1 1,-4 0-218,2-1 0,-4-2 1082,-5-12-1082,-14 4 0,-15-16 0,-18 5 0,8 4 0,-2-3 0,-2-1 0,1 0 0</inkml:trace>
  <inkml:trace contextRef="#ctx0" brushRef="#br0" timeOffset="-107627.73">26764 13814 24575,'-3'-4'0,"1"2"0,-2 0 0,1 2 0,-14 0 0,6-2 0,-14 1 0,12 1 0,-28 11 0,21-1 0,-18 8 0,27-7 0,-18 13 0,18-17 0,-14 17 0,19-20 0,-7 19 0,6-6 0,-10 12 0,9-1 0,0-9 0,0 18 0,3-16 0,2 6 0,-1 6 0,4-16 0,-1 17 0,1-15 0,0 1 0,0 5 0,0-13 0,0 7 0,1-7 0,1 0 0,5 4 0,-1-5 0,10 6 0,-6-2 0,8 3 0,1-4 0,-8-2 0,12-1 0,-14-3 0,17 1 0,-11-4 0,13-1 0,-5-3 0,6 0 0,3-2 0,-6 0 0,2-2 0,17 0 0,0 0 0,-3-6 0,4-1 0,-24-2 0,-2 0 0,7-7 0,-14 3 0,-2-3 0,11-18 0,-12 12 0,3-8 0,1 0 0,-3 5 0,-2-14 0,-1 0 0,-1 16 0,-3-9 0,-1 2 0,-3 16 0,1-10 0,-1 8 0,0 7 0,-2-3 0,-1 5 0,-4 0 0,1 3 0,-7-6 0,0 6 0,-15-11 0,14 12 0,-14-7 0,20 8 0,-6 1 0,5-3 0,0 4 0,-1-4 0,-5 2 0,2 0 0,-2 0 0,2 3 0,1 1 0,-3 0 0,3-1 0,-19 2 0,17-2 0,-20 1 0,20 1 0,-5-1 0,2 1 0,-8 14 0,-3 0 0,-6 11 0</inkml:trace>
  <inkml:trace contextRef="#ctx0" brushRef="#br0" timeOffset="-106585.73">27759 13873 24575,'-3'-5'0,"0"1"0,2-3 0,1 2 0,-2-1 0,-14 3 0,-2 1 0,-18 16 0,-3 6 0,-2 4 0,5-2 0,3 2 0,8 2 0,-4 5 0,10-3 0,8 4 0,2 7 0,3-4 0,2-9 0,2 0-263,2 9 0,0 3 0,4-6 263,9 0 0,5-3 0,6-4 0,1 0 0,2 0 0,-1-2 0,2-1 0,7-10 0,-8-6 0,21-4 789,-27-6-789,18-8 0,-22-7 0,7-8 0</inkml:trace>
  <inkml:trace contextRef="#ctx0" brushRef="#br0" timeOffset="-105653.73">27956 14042 24575,'-11'48'0,"0"-1"0,0 1 0,0 3 0,0 0 0,2-10 0,0-3 0,2-11 0,17-54 0,-3 2 0,0-2 0,3-7 0,2-2 0,5-2 0,4-2 0,-2 3 0,-2 4 0,1 1 0,0 0 0,2-2 0,-3 9 0,5 5 0,-9 8 0,-5 6 0,5 0 0,16 0 0,-12 0 0,10 11 0,-21 5 0,5 19 0,-2 5 0,-4-8 0,-1 1 0,-2 12 0,-2 6 0,-2-11 0,0 0 0,-3 11 0,1-2 0,-1-1 0,-2-8 0,4-5 0,1-3 0,-1-9 0,2 7 0,1-20 0,13-3 0,-3 2 0,12-3 0,-6 1 0</inkml:trace>
  <inkml:trace contextRef="#ctx0" brushRef="#br0" timeOffset="-105080.73">28375 13623 24575,'0'36'0,"0"0"0,-1 0 0,-8 2 0,7-1 0,2 6 0,-4-13 0,-5-21 0,42-6 0,-17-3 0,14 0 0,1 0 0,-14 0 0,13 0 0</inkml:trace>
  <inkml:trace contextRef="#ctx0" brushRef="#br0" timeOffset="-104408.73">28722 13653 24575,'33'35'0,"0"1"0,0 0 0,-15-15 0,-1 3 0,3 6 0,4 9 0,0 3 0,-3-3 0,-8-7-1311,-8-5 0,-6-1 1311,-3 6 0,-3 4 0,-3-5 0,-8-5 0,-4-3 0,-2 1 0,-3 1 0,-3 3 0,-3 4 0,4-4 0,6-7 0,2 2 145,-9 11 1,-3 4 0,9-6-146,8-7 104,1 0 1,3-8 0,10-18 0,1 0 0</inkml:trace>
  <inkml:trace contextRef="#ctx0" brushRef="#br0" timeOffset="-103137.73">28248 13673 24575,'-3'-2'0,"0"1"0,1 1 0,2 0 0,36 0 0,-20 0 0,27-3 0,-36 3 0,-3-2 0</inkml:trace>
  <inkml:trace contextRef="#ctx0" brushRef="#br0" timeOffset="-64285.73">18931 3077 24575,'19'-41'0,"-3"2"0,-2 16 0,0 1 0,0-5 0,7-10 0,-16 32 0,-1 27 0,-2 24 0,-1-2 0,0-6 0,0 1 0,0-4 0,0 6 0,0-1 0,0-2 0,0 0 0,0-3 0,0-4 0,0 12 0,3-9 0,-1-12 0,-1-46 0,2-11 0</inkml:trace>
  <inkml:trace contextRef="#ctx0" brushRef="#br0" timeOffset="-63569.73">18999 2913 24575,'-2'-7'0,"2"0"0,1 4 0,3 0 0,26-6 0,10-1 0,-6 4 0,6 0-547,-2 0 1,8-2 0,6-1 0,2-1 0,-1 2 0,-6 0-274,2 1 1,-5 1 0,2 1 0,8-2 791,-14 2 1,6-1-1,3 0 1,4-1 0,0 1-1,1-1 1,-2 0-1,-2 1 1,-3 1 0,-5 0 27,6 1 0,-6 0 0,-3 1 0,4-1 0,6 0 0,-11 0 0,5 1 0,3-2 0,3 1 0,2-1 0,0 0 0,1 0 0,-2 0 0,-2 1 0,-2 0 0,-5 1 0,-4 0 0,17 0 0,-9 1 0,-1 1 0,7-2 0,-8 0 0,6 0 0,3-1 0,2-1 0,-1 1 0,-4 1 0,-4 0 0,-7 0 485,2 2 1,-6 0-1,1 1-485,4-1 0,3 1 0,-1-1 0,-5 2 0,3 1 0,-1 1 0,-2 0 0,2 0 0,-4 1 0,-5 2 0,2 0 0,15 0 0,7 1 0,-6-1 0,-14-1 0,0 0-418,7 0 1,4 0-1,-6-1 418,-9-3 0,-4-1 0,17 1-31,1-1 31,-9 0 3276,-17 0-1638,-3 4-1638,-10-2 0,-6 26 0,-12 6 0,-3 5 0,2 2 0,-2 6-596,2-10 0,-1 5 1,-1 0-1,1-4 596,2-3 0,-1-4 0,2 1 0,-1 3 0,1 1 0,0-6 0,2-7 0,-1 0 0</inkml:trace>
  <inkml:trace contextRef="#ctx0" brushRef="#br0" timeOffset="-62792.73">19309 3364 24575,'-16'0'0,"1"0"0,-13 3 0,9-2 0,-27 14 0,20-6 0,-7 9 0,12-5 0,9-7 0,1 0 0</inkml:trace>
  <inkml:trace contextRef="#ctx0" brushRef="#br0" timeOffset="-61993.73">19035 3441 24575,'42'-5'0,"1"1"0,-1-1 0,0 1 0,1-1 0,0 0 0,2 0 0,1 0 0,0-1 0,-2 1 0,-4 0 0,-1 0 0,-4 0 0,1 0 0,5 1-410,-3 0 0,4 0 1,3 1-1,2-1 1,1 0-1,-2 1 0,-2 0 1,-4 0-411,11 0 1,-6 0 0,1 1 0,5 0 436,-7 1 1,5 0-1,3 1 1,1-1-1,0 1 1,-2-1 0,-5 1-1,-7 0 755,8 0 1,-8 0-1,5 1-372,0 0 0,7 0 0,2 0 0,-5 0 0,-8-1 0,-2 0 0,-2 0 0,1-1 0,6-1 0,0 1 0,-7-1 0,-4 2 0,0-1 0,7-1 0,9 0 0,0-1 0,-10 1 0,-10 2 0,-1-1 0,10 1 0,10-1 0,-1 0 0,-10 0 0,10 1 545,-1 0 0,-1 0-545,-9 2 0,-2 1 0,2 0 0,-6-1 0,1 1 0,4 1 0,3 1 0,-4-2 0,14 2 0,-14-2 0,5 1 0,-5-2 0,8 1 0,-6 0 0,-2 0 0,-5-2 0,4 2 3276,-12-3-1678,-3 0-1200,-13 0 1,-33 4-1,-2 0 1</inkml:trace>
  <inkml:trace contextRef="#ctx0" brushRef="#br0" timeOffset="-59514.73">20711 2492 24575,'5'36'0,"1"-1"0,-1 0 0,-3 2 0,0 2 0,2-3 0,0 5 0,0 2 0,-2 3-228,-2 0 1,-2 4 0,-1 1-1,-1-1 1,2-6 0,-1 3 0,1-4-1,-1 3 1,0 0 0,0 0 0,0-1-1,0 1 1,0 0 0</inkml:trace>
  <inkml:trace contextRef="#ctx0" brushRef="#br0" timeOffset="-57570.73">20503 3618 24575,'-31'8'0,"5"2"0,-4 2 0,-3 4 0,-5 4 0,4 0 0,-8 3 0,-1 3 0,1-1 0,6-3 0,4-1 0,5-1 0,-4 1 0,-8 2 0,-5 4 0,1-3 0,11-6 0,-1-1 0</inkml:trace>
  <inkml:trace contextRef="#ctx0" brushRef="#br0" timeOffset="-57316.73">20885 3679 24575,'2'21'0,"20"10"0,16 8 0,-5-6 0,-13-12 0,2-2 0,12 14 0,7 4 0,-7-11 0,-2-16 0</inkml:trace>
  <inkml:trace contextRef="#ctx0" brushRef="#br0" timeOffset="-56102.73">19690 4246 24575,'-3'-2'0,"0"-1"0</inkml:trace>
  <inkml:trace contextRef="#ctx0" brushRef="#br0" timeOffset="-55506.73">19041 4687 24575,'-7'40'0,"-1"0"0,1 0 0,0 1 0,-1-1 0,-1 7 0,-1 2 0,2-5 0,5-13 0,7-7 0,2-3 0</inkml:trace>
  <inkml:trace contextRef="#ctx0" brushRef="#br0" timeOffset="-55206.73">19055 4710 24575,'47'-8'0,"0"0"0,1 0 0,-1 0 0,0 0 0,-2 7 0,0 2 0,0 1 0,-5 3 0,-8 2 0,0 5 0,-10 8 0,-7 9 0,-7 8 0,-4-2 0,-9-4 0,-4 0 0,-3 11 0,-2-4 0,-10-3 0,0-2 0</inkml:trace>
  <inkml:trace contextRef="#ctx0" brushRef="#br0" timeOffset="-55017.73">19046 5156 24575,'43'-13'0,"0"-1"0,0 1 0,0 0 0,4-2 0,1-1 0,-6 1 0,1 0 0,-1 0 0,0 0 0,0 0 0</inkml:trace>
  <inkml:trace contextRef="#ctx0" brushRef="#br0" timeOffset="-54646.73">20313 4714 24575,'5'47'0,"0"1"0,-1 0 0,0-9 0,1 7 0,0-1 0,0 0 0</inkml:trace>
  <inkml:trace contextRef="#ctx0" brushRef="#br0" timeOffset="-54362.73">20476 4701 24575,'40'10'0,"8"-4"0,1 0 0,-7 5 0,-13 16 0,-14 3 0,-48 1 0,10-6 0,-4 3 0,3-5 0,-11-3 0,34 5 0,44-34 0,-5 1 0,3-3 0,-1-6 0,1-1 0</inkml:trace>
  <inkml:trace contextRef="#ctx0" brushRef="#br0" timeOffset="-54067.73">21299 4588 24575,'-5'39'0,"6"-1"0,1 11 0,0 2 0,-1-9 0,-2-9 0,-1 0 0,4 9 0,0-1 0,0 0 0,-1 1 0</inkml:trace>
  <inkml:trace contextRef="#ctx0" brushRef="#br0" timeOffset="-53739.73">21373 4685 24575,'42'-2'0,"-1"0"0,0 1 0,0-1 0,-15 4 0,-1 4 0,20 5 0,6 5 0,-22 4 0,-40 9 0,-15 5 0,0 4 0,-4 3 0,3-5 0,3-7 0,0-3 0,-9 7 0,11-11 0,21-20 0,27-14 0,16-10 0,-16 6 0,0-1 0,11-5 0,1 1 0,-1-1 0</inkml:trace>
  <inkml:trace contextRef="#ctx0" brushRef="#br0" timeOffset="-53358.73">22506 4632 24575,'-6'38'0,"0"0"0,1 0 0,-1 0 0,-6 3 0,7-2 0,0 0 0,0 0 0,0 0 0</inkml:trace>
  <inkml:trace contextRef="#ctx0" brushRef="#br0" timeOffset="-53007.73">22469 4655 24575,'8'10'0,"18"-6"0,17-2 0,4-1 0,-9 1 0,-7 1 0,0 0 0,9-2 0,9-2 0,-5 3 0,-21 9 0,-31 21 0,-24 10 0,0-4 0,7-7 0,-3-1-281,0 2 0,-5 5 1,1-1-1,4-9 281,-12 2 275,22-17-275,40-32 0,16-9 0,-10 12 0,3-2 0,2-3 0,4-4 0,-1 2 0,5 2 0,0-1 0</inkml:trace>
  <inkml:trace contextRef="#ctx0" brushRef="#br0" timeOffset="-52797.73">23169 4733 24575,'11'32'0,"0"0"0,0 0 0,4 17 0,-2-20 0,-8-42 0,0-6 0</inkml:trace>
  <inkml:trace contextRef="#ctx0" brushRef="#br0" timeOffset="-52569.73">23299 4628 24575,'30'0'0,"-1"0"0,-1 3 0,1 3 0,4 1 0,-3 4 0,1 12 0,-22 6 0,-9 2 0,-26 8 0,2-14 0,0-3 0,0-4 0,8-18 0,24 0 0,4 0 0</inkml:trace>
  <inkml:trace contextRef="#ctx0" brushRef="#br0" timeOffset="-51245.73">19334 5163 24575,'20'26'0,"7"6"0,-10-13 0,5 2 0,5 2 0,5 4 0,2 0 0,-4-4 0,3 1 0,0-1 0,8 6 0,4 1 0,-8-10 0,0-15 0,-5-10 0</inkml:trace>
  <inkml:trace contextRef="#ctx0" brushRef="#br0" timeOffset="-51009.73">20177 5221 24575,'-42'22'0,"1"0"0,-1 0 0,1 0 0,-1 0 0,1 0 0,-1 0 0,1 1 0,-1 0 0,1 0 0,-1 0 0,1 0 0,0 1 0</inkml:trace>
  <inkml:trace contextRef="#ctx0" brushRef="#br0" timeOffset="-50240.73">21580 5036 24575,'20'27'0,"0"1"0,-1-1 0,-1-6 0,1 1 0,5 3 0,6 4 0,0 0 0,-3-6 0,1-5 0,-1-4 0,5 5 0,0-5 0,9-6 0,-7-5 0</inkml:trace>
  <inkml:trace contextRef="#ctx0" brushRef="#br0" timeOffset="-50039.73">22202 5144 24575,'-8'0'0,"-25"13"0,-16 9 0,4 0 0,9-1 0,-1 1 0,-6 2 0,0-1 0,0 0 0,0 0 0</inkml:trace>
  <inkml:trace contextRef="#ctx0" brushRef="#br0" timeOffset="-49036.73">22801 5117 24575,'1'-4'0,"1"2"0,27 32 0,-7-10 0,0 2 0,1 1 0,9 7 0,0-3 0,-1-5 0,0-6 0</inkml:trace>
  <inkml:trace contextRef="#ctx0" brushRef="#br0" timeOffset="-48856.73">23334 5129 24575,'-36'21'0,"1"1"0,-1 0 0,-7-1 0,-2 1 0,10-2 0,0 0 0,0 0 0,0-1 0,1 1 0</inkml:trace>
  <inkml:trace contextRef="#ctx0" brushRef="#br0" timeOffset="-48075.73">19770 5643 24575,'-4'-10'0,"1"3"0,16 1 0,12 14 0,14 10 0,9 7 0,3 3 0,-2-2 0,-8-5 0,3-1 0,-4-4 0,7 5-173,-14-6 1,6 4-1,4 1 1,2 2 0,0-1-1,0 0 1,-2-1-1,-4-3 1,-5-4 0,14 3-1,-7-5 1,2-1 0,0 0-1,-1 0 1,0 0-1,1 0 1</inkml:trace>
  <inkml:trace contextRef="#ctx0" brushRef="#br0" timeOffset="-47829.73">21618 5577 24575,'-41'25'0,"0"1"0,-1-1 0,1 0 0,0 1 0,-1-1 0,1 0 0,5-2 0,4-2 0,0 0 0,-5 3 0,-4 2 0,1 0 0,-1 0 0,1-1 0,0 1 0,-1 0 0,1 0 0,-1 0 0,1 0 0</inkml:trace>
  <inkml:trace contextRef="#ctx0" brushRef="#br0" timeOffset="-46885.73">22110 5609 24575,'-6'-3'0,"2"4"0,15 28 0,9 13 0,-8-17 0,1 2-1093,4 9 1,4 4 0,0-3 298,4-2 0,3-2 936,2 0 0,4 2 1,0-6-1,3-7 1,2-3-1,-5 0 1,1 0-1,-1 1 1</inkml:trace>
  <inkml:trace contextRef="#ctx0" brushRef="#br0" timeOffset="-46692.73">23047 5561 24575,'-40'23'0,"0"0"0,-1 0 0,1 0 0,0 0 0,-1 0 0,1 0 0,-1 1 0,1-1 0,0 0 0,-1-1 0,1 1 0,0-1 0,-1 1 0,1-1 0,0 0 0,-1 1 0,1-1 0,0 1 0</inkml:trace>
  <inkml:trace contextRef="#ctx0" brushRef="#br0" timeOffset="-46052.73">19622 6214 24575,'14'47'0,"-1"0"0,1-1 0,-1 1 0,1 0 0,0 5 0,1 1 0,0-6 0,-1-11 0,17 2 0,-4-11 0</inkml:trace>
  <inkml:trace contextRef="#ctx0" brushRef="#br0" timeOffset="-45700.73">19676 6296 24575,'50'2'0,"-1"0"0,1 0 0,0 0 0,0 0 0,0 0 0,0 1 0,0-1 0,-1 0 0,1 0 0,0 0 0,0 0 0,-1 0 0,-1-1 0,-1 1 0,-3 0 0,-2-1 0,7-1 0,-3 0 0,-3 0 0,-3 1 0,-2 0-1093,0 0 1,-3 1 0,0 1 791,13 1 1,1 1 0,-14 4 1588,-17 9-1288,-13 10 0,-6 3 0,-5 13 97,0-8 1,-3 0-1,-1-10 1,-2-2-1,-1-1 1,0 0-1</inkml:trace>
  <inkml:trace contextRef="#ctx0" brushRef="#br0" timeOffset="-45434.73">19247 6855 24575,'49'-5'0,"-1"0"0,1 0 0,0 0 0,-1 0 0,1 0 0,-1 0 0,1 0 0,0 0 0,-1 0 0,1 0 0,4 1 0,-7 1 0,-2 1 0,3 0 0,8-2 0,-6 0 0,0 1 0,-1-1 0,1 0 0,0 0 0,-1 0 0,1 1 0,0-1 0,0 0 0,-1 0 0,1 0 0,0 1 0,-1-1 0,1 0 0</inkml:trace>
  <inkml:trace contextRef="#ctx0" brushRef="#br0" timeOffset="-45059.73">21756 6222 24575,'14'43'0,"1"-1"0,-1 1 0,1-1 0,-1 1 0,0-1 0,1 0 0,-1-2 0,-1 0 0,1-1 0,-1 1 0,1 0 0,0-1 0</inkml:trace>
  <inkml:trace contextRef="#ctx0" brushRef="#br0" timeOffset="-44763.73">21914 6261 24575,'30'5'0,"-1"-4"0,12 0 0,9-1 0,5 0 0,3-1 0,-2 1 0,-5 0 0,-8 0 0,-1 1 0,-6 0 0,0 0 0,7-1 0,-5 1 0,7-2 0,5-1 0,2 1 0,0 0 0,-2 2 0,-4 0 0,-8 3 0,-8 2 0,6 13 0,-12 3 0,0 9 0,-20 12 0,-11-1 0,-10-11 0,1-5 0,-1 0 0</inkml:trace>
  <inkml:trace contextRef="#ctx0" brushRef="#br0" timeOffset="-44527.73">21792 6623 24575,'47'-4'0,"0"0"0,-1 0 0,1 1 0,0-1 0,0 0 0,0 0 0,-1 0 0,1 1 0,0-1 0,0 0 0,0 0 0,-1 1 0,1-1 0,1 0 0,-1 1 0,0-1 0,0 1 0,0-1 0,0 0 0,0 1 0,0-1 0,0 1 0,0-1 0</inkml:trace>
  <inkml:trace contextRef="#ctx0" brushRef="#br0" timeOffset="-43242.73">20326 6706 24575,'35'20'0,"0"-1"0,0 0 0,3 2 0,-8-3 0,3 2 0,1 1 0,-1 0-581,7 2 1,-1 0 0,6 4 580,-8-6 0,4 4 0,4 2 0,1 0 0,0-1 0,-4-2 0,-4-4 0,1-1 0,-5-4 0,0 0 0,4 3 0,5 3 0,0 0 0,0 0 0,0 0 0,0 0 0,0 0 0</inkml:trace>
  <inkml:trace contextRef="#ctx0" brushRef="#br0" timeOffset="-43006.73">22031 6612 24575,'-45'21'0,"0"-1"0,0 0 0,0 1 0,1-1 0,-1 1 0,0-1 0,-1 0 0,5-3 0,-1 1 0,-5 3 0,4 0 0,0 1 0,0-1 0,0 1 0,0-1 0,0 1 0,0-1 0,0 0 0,0 1 0</inkml:trace>
  <inkml:trace contextRef="#ctx0" brushRef="#br0" timeOffset="-42430.73">19689 7277 24575,'20'46'0,"-1"0"0,-9-15 0,-1 1 0,1 4 0,2-1 0,1 5 0,0 1 0,0-1 0,-2-4-1093,0 1 1,-3-4 0,1 3 831,1 3 1,0 4-1,0-3 1,0-10-1,4-1 1,-6-14-1</inkml:trace>
  <inkml:trace contextRef="#ctx0" brushRef="#br0" timeOffset="-41699.73">19734 7404 24575,'25'-10'0,"5"4"0,15-1 0,7-1 0,5 1 0,-2 0 0,-7 1-820,2 0 1,-5 2 0,2-1 0,6 0 454,-14 0 1,2 0 0,3-1 0,2 0 0,2 1 0,1-1 0,1 2 0,1 0 0,-1 2 111,-6 1 1,2 1 0,2 1 0,1 0 0,0 1 0,2 0 0,-1 1 0,-1 0 0,0 0 0,-2-1 0,-2 0 0,-2 0 0,-3-1-240,14 0 0,-5-1 0,-3 0 0,-1 0 0,3 0 0,5 1 492,-8 1 0,4 0 0,3 0 0,3 1 0,1 0 0,-1 0 0,-1 1 0,-4-2 0,-4 1 0,-5-1 0,-8-1 614,8-1 1,-10 0 0,-1 0-615,9-1 0,-3 0 0,-8-2 0,-3-1 0,10 1 3276,-10-3-2800,-4 6 2800,6 0 0,6 0-2641,13 0-635,-5 0 0,3 2 0,0 0 0,-25 0 0,8 0 0,-12-2 0,0 0 0,11 1 0,1 0 0,-9 1 0,17 6 0,-37 1 0,-2 17 0,-1 12 0,-2-2 0,-3 1 0,-2 1 0,3 7 0,0 5 0,-2-5 0,-7-1 0,-1-5 0,3-4 0,0 0 0</inkml:trace>
  <inkml:trace contextRef="#ctx0" brushRef="#br0" timeOffset="-40352.73">19813 7795 24575,'-4'2'0,"1"0"0,8 5 0,26 2 0,10-1 0,-8-3 0,1 1-765,7 0 1,5 0 0,-2-1 764,-5-3 0,-2-1 0,1-1 0,2 2 0,0-1 0,8-1 0,-12-1 0,6 0 0,4-1 0,2 0 0,0-1 0,0 1 0,-3 0 0,-3 1 0,4 0 0,-5 0 0,0 1 0,1-1 0,6 0-365,-4 0 1,4-1 0,5 1 0,1-1 0,0 0 0,0 0 0,-4 0 0,-3 1 0,-6 0 62,6 1 0,-6-1 0,-2 2 0,4-1 302,5 0 0,5 1 0,0 0 0,-3 0 0,-7 0 0,5 1 0,-5 1 0,-1-1 0,1 0 0,-9 1 0,-9 1 0,15-1 0,-26-3 1276,19 0-1276,1 0 0,7-1 1638,-7 1 0,0-1 588,5 0-2226,5 0 0,-11 1 0,-5 0 0,-1 0 0,1 0 0,22 0 0,-11 1 0,1 1 0,5-1 0,-14 0 0,-4 1 0,-15 0 0,-7-1 0,-6 1 0,-13-1 0,-4-1 0</inkml:trace>
  <inkml:trace contextRef="#ctx0" brushRef="#br0" timeOffset="-33497.73">11375 12456 24575,'-4'-9'0,"1"1"0,-1 6 0,-4-5 0,4 3 0,-11-5 0,5 7 0,-6-1 0,2-1 0,-14-10 0,10 9 0,-10-11 0,15 15 0,-21-1 0,9 3 0,-16 1 0,11 7 0,-3 3 0,9 5 0,-1 3 0,-10 12 0,7-6 0,2 2 0,11-4 0,1 1 0,-6 10 0,1 0 0,7-11 0,2 1 0,1 16 0,1 7 0,2-7 0,2-14 0,2 1 0,1 11 0,0 8 0,1 2 0,1-9 0,1-7 0,1 0 0,3 10 0,3 9 0,0 0 0,1-8 0,1-8 0,2-2 0,2 12 0,4 6 0,-2-10 0,-3-17 0,2-3 0,8 7 0,5 2 0,-2-4 0,-8-7 0,1-1 0,16 13 0,5-1 0,-11-14 0,1-2 0,-1-2 0,5-2 0,1-1-934,4 2 0,3 0 0,-2-4 934,1-5 0,6-6-469,-13-3 1,8-3 0,3-3 0,3-1 0,0-1 0,-4 2 0,-5 2-177,1 1 0,-4 1 1,-1 0-1,6-3 645,-2-1 0,5-3 0,4-2 0,1-1 0,0 0 0,-3 1 0,-5 0 0,-7 3-282,2-2 1,-7 0-1,1-1 282,11-7 0,1-4 0,-7 2 0,-11 3 0,-4-1 0,-3 1 0,-1-5 0,-2-13 0,-1-9 0,-3 6 0,-3 10 0,-1 0 0,0-1 0,1-7 0,-1 2 0,-4 7 0,-7-7-99,2 14 1,0 0 98,-9-9 0,0-1 0,-2-1 0,3 14 0,0-2 0,-3-7 0,-1-6 0,0 0 0,2 5 0,4 3 0,-1 0 0,-9-13 0,-4-7 0,3 8 0,2-3 0,-2 12 0,-2 5 0,-1 10 1709,-4 2-1709,0 8 0,-2 2 3276,-14 0-2306,9 3 0,-6 0 0,4 1-970,6 1 0,-1 2 0,-13-1 0,-5 0 0,5 1 0,11-1 0,1 1 0,-14 0 0,2 0 1437,0 0-1437,6 7 0,0 1 0,-3-3 184,1 9 0,4 0-184,14-6 0,-3 3 0,1 1 0,-2 7 0,0-1 0,-4 4 0,3-2 0,-10 13 0,4-4 0,3-4 0,17-16 0,2-4 0,7-4 0,-2-1 0,22 2 0,6-3 0</inkml:trace>
  <inkml:trace contextRef="#ctx0" brushRef="#br0" timeOffset="-19991.73">27812 5134 24575,'0'-6'0,"0"2"0,-2 5 0,-2 6 0,-16 29 0,9-6 0,-1 6 0,0-1 0,-2 2 0,0 2 0,2 9 0,2 5 0,2-11 0,3-2 0,3-7 0,0-13 0,2-25 0,-1-6 0</inkml:trace>
  <inkml:trace contextRef="#ctx0" brushRef="#br0" timeOffset="-19488.73">27894 5022 24575,'2'29'0,"0"0"0,0 15 0,-2-6 0,0 12 0,0 0 0,1-9 0,-1-8 0,1-2 0,-2 10 0,0 3 0,4-16 0,4-23 0,16-16 0,11-13 0,-3 1 0,-7 2 0,1-2-274,1 1 0,5-3 1,-1-3-1,-3 0 274,-1-6 0,-3-2 0,-2 3-847,2-3 0,0 0 847,5-7 0,-4 5 659,-7 17-659,-10 17 0,-10 36 0,-6 15 0,6-20 0,-1 1 0,-1 16 0,0 7 0,1-7 0,2-15 0,0-3 0,2 9 0,0-4 0,0-9 0,0-12 0,0-5 0</inkml:trace>
  <inkml:trace contextRef="#ctx0" brushRef="#br0" timeOffset="-18773.73">28315 5437 24575,'44'-13'0,"0"1"0,0-1 0,0 0 0,0 0 0,0 1 0,-6-3 0,0-3 0,-1 2 0,12-5 0,4-2 0,-5 0 0,-12 1 0,-20 5 0,-37-9 0,-22 23 0,-7 12 0,18 7 0,4 9 0,2 9 0,-1 10 0,2 2 0,5-6 0,3-2 0,5 1 0,0 6 0,3 4 0,9-12 0,23-13 0,21-27 0,7-12 0,-13 3 0,3-7 0,-8-1 0,6-6 0,2-3 0,-3 1 0,-5 3 0,-5 2 0,-4 1 0,1-2 0,3-4 0,3-3 0,-2 1 0,-8 7 0,-4 2 0,-7 68 0,-12-6 0,-1 4 0,-1 1 0,-4 3 0,-4-19 0,0-3 0,2 3 0,-8-42 0,28-34 0,5 13 0,7-8 0,1-1 0,-1 7 0,0-1 0,2 3-478,8-7 1,4-1-1,-4 12 478,-3 18 0,12 5 0,-24 8 0,6 4 0</inkml:trace>
  <inkml:trace contextRef="#ctx0" brushRef="#br0" timeOffset="-18247.73">29263 5599 24575,'33'-31'0,"0"1"0,-1-1 0,1 1 0,0-1 0,-1 1 0,1-1 0,11-8 0,5-2 0,-4 2 0,-12 8 0,-21 11 0,-31 12 0,-10 38 0,9-5 0,0 5-355,5-3 0,2 3 1,2 6 354,4 1 0,2 6 0,1 3 0,2-1 0,-2-5 0,1 5 0,0-5 0,-2 7 0,0-8 0,-1 6 0,-1 4 0,-1 0 0,0-1 0,-1-5 0,0-7 0,-3 0 0,-1-6 0,-3 2 0,-1 6 0,-3 5 0,-2-3 0,-2-13 0,-18-11 0,1-15 0,12-9 0,3-8 0,-3-11 0,6-7-1242,15-11 1,10-4 1241,3 13 0,4 1 0,8-2 0,8 2 0,8-1 0,6-1 0,-1 2 0,-3 4 0,-4 3 0,-3 3 0,1 1 0,4-1 0,0 2 0,4-1 0,2-1 0,0 2 0,-1 1 0,-4 3 0,6 1 0,0 0 0,0 0 0</inkml:trace>
  <inkml:trace contextRef="#ctx0" brushRef="#br0" timeOffset="-17835.73">30190 5392 24575,'48'-14'0,"0"0"0,0 0 0,0 1 0,-5 1 0,-1 2 0,-3-3 0,-8-5 0,-2-25 0,-12-2 0,-11 0 0,-22 14 0,-13-1 0,-1 10 0,-3 16 0,-4 12 0,3 6 0,-5 6 0,-1 4 0,1 2 0,8-2 0,5 1 0,5 1 0,1 5 0,-5 10 0,-3 7 0,6 0 0,12-8-1431,16-7 1,10-4 1430,9 8 0,11-6 0,-4-18 0,7-4 0,2-3 0,-3 0 0,2 0 0,-2 0 0,3-1 0,0-2 0,1 0 0,-1 1 0,0-1 0</inkml:trace>
  <inkml:trace contextRef="#ctx0" brushRef="#br0" timeOffset="-15377.75">29272 6612 24575,'-3'0'0,"-8"4"0,-7 15 0,-10 17 0,1-5 0,-8 9 0,-2 2 0,5-6 0,9-8 0,3-2 0,-4 3 0,-5 6 0,-6 6 0,-1 1 0,3-3 0,7-9 0,5-7 0,3-3 0,-8 11 0,4-6 0,13-19 0</inkml:trace>
  <inkml:trace contextRef="#ctx0" brushRef="#br0" timeOffset="-15071.75">28698 6841 24575,'50'-3'0,"-1"-1"0,0 1 0,1-1 0,-1 1 0,0-1 0,1 1 0,-1-1 0,1 0 0,-1 1 0,0-1 0,1 1 0,2-1 0,4 0 0,0-1 0,1 1 0,-2 0 0,-2 0 0,-5 0 0,-5 1 0,-6 0 0,-9 1 0,3 1 0,-9 0 0,8 1 0</inkml:trace>
  <inkml:trace contextRef="#ctx0" brushRef="#br0" timeOffset="-14756.75">29103 6961 24575,'-15'45'0,"0"0"0,-1 0 0,1 0 0,0 0 0,0 0 0,-1 0 0,0-3 0,0-1 0,3-3 0,-3 14 0,-3 5 0,1 0 0,1-8 0,5-15 0,4-21 0,5-27 0</inkml:trace>
  <inkml:trace contextRef="#ctx0" brushRef="#br0" timeOffset="-14484.75">29200 6907 24575,'37'3'0,"-5"3"0,10 13 0,0 7 0,-12 12 0,-15 4 0,-2 11 0,-7-3 0,-12-3 0,-6 0 0,4-1 0,-2 3 0,-3 1 0,-2-8 0,-3 2 0,-2-3 0,3-5 0,-2-1 0,-2-1 0,-2 5 0,-1 1 0,1-1 0</inkml:trace>
  <inkml:trace contextRef="#ctx0" brushRef="#br0" timeOffset="-14280.75">29159 7143 24575,'17'7'0,"17"0"0,1 1 0,-11 9 0,6-6 0,1 0 0</inkml:trace>
  <inkml:trace contextRef="#ctx0" brushRef="#br0" timeOffset="-14156.75">28934 7428 24575,'37'-10'0,"1"0"0,0-1 0,-1 1 0,2 0 0,0-1 0,0 0 0,-1 0 0,8-5 0,-2 0 0,1-1 0,-9 3 0,0-1 0,0 1 0,0 0 0</inkml:trace>
  <inkml:trace contextRef="#ctx0" brushRef="#br0" timeOffset="-13949.75">29612 7138 24575,'42'-6'0,"1"-1"0,-1 1 0,1 0 0,-1 0 0,1 0 0,-1-1 0,4-3 0,0-1 0,2 4 0,0-1 0,-1 1 0,1-1 0,0 1 0,-1-1 0</inkml:trace>
  <inkml:trace contextRef="#ctx0" brushRef="#br0" timeOffset="-13600.75">30093 6859 24575,'-9'45'0,"-1"0"0,0 0 0,1-1 0,-1 1 0,0 0 0,1-1 0,-3-4 0,0-7 0,-2 6 0,3-2 0,-2 8 0,-1 5 0,-1 2 0,-1-2 0,1-6 0,-1-10 0,1-12 0,-25-11 0,13-17 0,4-9 0,15-15 0,7-6 0,-4 1 0,8-2 0,15 4 0,11-2 0,-1 4 0,-1 2 0,3 2 0,7 2 0,7 1 0,-4 4 0,0 3 0,-1 3 0,-2-3 0,1 1 0</inkml:trace>
  <inkml:trace contextRef="#ctx0" brushRef="#br0" timeOffset="-13384.75">30203 7013 24575,'43'-6'0,"1"1"0,-1 0 0,0-1 0,1 1 0,-1-1 0,-5 2 0,-1-1 0,12-1 0,-1 0 0,1 0 0,0-1 0,-1 1 0</inkml:trace>
  <inkml:trace contextRef="#ctx0" brushRef="#br0" timeOffset="-12840.75">30628 6785 24575,'-21'37'0,"1"-1"0,-1 1 0,0-1 0,0 1 0,0-1 0,-10 13 0,-2 2 0,7-8 0,19-15 0,26-16 0,-6-11 0,28 5 0,-26 5 0,7 32 0,-15-6 0,-21 3 0,-12 7 0,1-7 0,5-16 0,-3-2 0,-8 10 0,-5 3 0,3-12 0,-15-23 0,31-31 0,5-18 0,5 7 0,3 4 0,12-5 0,6-7 0,5 19 0,3 31 0,5 12 0,9 5 0,7 7 0,1 3 0,-7-2 0,-1 4 0,-2 3-658,1-2 0,6 5 0,-3-1 0,-9-7 658,0 8 0,-8-17 0,-1-4 0,-3-8 0</inkml:trace>
  <inkml:trace contextRef="#ctx0" brushRef="#br0" timeOffset="-12621.75">30863 7020 24575,'39'-3'0,"1"1"0,-1 0 0,1-1 0,3 1 0,1-1 0,-1 0 0</inkml:trace>
  <inkml:trace contextRef="#ctx0" brushRef="#br0" timeOffset="-12354.75">30956 7126 24575,'-10'44'0,"-1"-1"0,6-12 0,0 1 0,0 2 0,0 4 0,1 0 0,2 6 0,0 0 0,0-6 0,0 11 0,41-19 0,-25-51 0,0-13 0,7 0 0,3-5 0,-1 2 0,-9 4 0,0 1 0,0 0 0</inkml:trace>
  <inkml:trace contextRef="#ctx0" brushRef="#br0" timeOffset="-11677.75">31431 6854 24575,'37'-3'0,"0"1"0,0-1 0,8-1 0,-11 4 0,5 1 0,-11 3 0,-16 2 0,-7 1 0,-20 15 0,-15 10 0,4-3 0,10-7 0,0 0-521,-12 10 0,-4 4 1,6-6 520,6 3 379,9-8-379,6-13 0,3-2 0,19 18 0,-12-8 0,-7 14 0,-4 10 0,-4-6 0,-1-12 0,-3-1 128,-1 9 1,-2 3 0,1-8-129,-11-5 0,17-13 0,24-14 0,18-7 0,13-6 0,-3 1 0,-3 4 0,2-1-559,-3 2 1,5-3-1,0 1 1,-8 4 558,-7 2 0,-5 6-76,3 14 0,-7 7 76,-15 13 0,-24-4 0,-14 8 0,-6 1 0,5-7 0,0-2 0,-6-2 0,8-9 0,-9 2 0,-4 1 0,0-2 0,3-4 0,8-5 0,-5-5 0,2-6 0,-6 3 0,-3 0 0,7-3 0,-7-13 0</inkml:trace>
  <inkml:trace contextRef="#ctx0" brushRef="#br0" timeOffset="-6525.73">13480 13177 24575,'2'-6'0,"-2"0"0,2 1 0,-1 2 0,0 0 0,1 3 0,0-2 0,0 2 0,0 0 0,-1 0 0,0-1 0,0 7 0,0 23 0,3 8 0,2 4 0,-4-5 0,1-1 0,3 12 0,2-1 0,1-13 0,-1-4 0,1 0 0,7 1 0,-13-28 0,19-21 0,7-11 0,-9 11 0,1-2-360,12-11 1,4-5 0,-3 5 359,-9 8 0,1 1 0,1 2 0,2-2 0,-5 6 0,-1 2 0,11 0 0,-23 11 0,5 11 0,1 1 0,9 20 0,-4 4 0,-1 3 0,-9-13 0,0 1 539,6 13 0,0-5-539,3-12 0,-5-10 0,16-10 0,5-8 0,-6-5 0,5-5 0,-5 3 0,6-3 0,5-1 0,0-2 0,-1 2 0,-6 3 0,5-5 0,-4 3 0,4 0 0,-2 3 0,5-1 0,1 1 0,-4 5 0,-10 8 0,11 23 0,-22 12 0,-5 5 0,-1 2 0,-2-15 0,1-2 0,8-5 0,14-10 0,6-4 0,-14-4 0,3-2 0,8-1 0,8 0 0,1-1 0,-7 1 0,-1-1 0,-1 1 0,9 3 0,4 1 0,-10 5 0,-3 10 0,-4 6 0,-1 1 0,-2-5 0,2-11 0,8-4 0,-4-5 0,-3-9 0,1-5 0,0 2 0,5-1 0,1-2 0,-5 2-414,6-7 1,-1-1 413,-7 6 0,1-1 0,-4 5 0,8 1 0,-12 13 0,-8 26 0,-3 8 0,-4-12 0,0 2-548,10 18 0,2-2 548,-4-19 0,1-4 0,0-1 0,5-5 0,9-8 0,10-5 0,2-4 0,-3 1 0,-5-1 0,-2 0 0,6-3 0,-5 1 0,7-1 0,4-3 0,1 1 0,-1-1 0,-5 1 0,-7 1-479,1-1 1,-7 1-1,3 0 479,7-4 0,6-1 0,-4 3 0,-15 8 0,-15 9 0,18 18 0,-8-7 0,12-3 0,3-2 0,10-5 506,-9-3 0,4-3-506,-6-4 0,3-3 0,-4 1 0,-3 1 0,-1 0 0,13-5 0,-7 1 0,-23 3 0,-20 4 0,-3 2 0</inkml:trace>
  <inkml:trace contextRef="#ctx0" brushRef="#br0" timeOffset="-4768.73">18476 13151 24575,'0'-6'0,"5"18"0,-1 6 0,1 16 0,1 4 0,1 6 0,-3-9 0,1 1 0,1 4 0,2-16 0,1 0 0,10 11 0,14-29 0,15-8 0,4-4 0,-6-1 0,-10-1 0,-4-2 0,6-3-547,0 0 1,8-2 0,2-3 0,1 0 0,-5 0 0,-6 2 292,-3-2 1,-5 1-1,0 0 254,6-4 0,0 0 0,-7 8 928,-7 10-928,-12 21 0,-4 18 0,8-8 0,7 3 0,-1-4 0,-4-5 0,3-1 0,13 4 0,6 1 0,-2-10 0,-5-15 0,3-10 0,1-2 0,7-5 0,3-3 0,-1 0 0,-6 3 0,-1 0 0,-3 2 0,2-2 0,2-1 0,4-3 0,2-1 0,-4 4 0,-7 6 0,-5 4 0,-3 9 0,13 25 0,-4 10 0,-15-12 0,-3 2 551,1 2 1,0 3-1,2-6-551,2-4 0,6-7 0,5-10 0,7-5 0,3-3 0,-4-1 0,-3-1 0,-1-2 0,3-1 0,7-3 0,5-2 0,2 0 0,-3-1 0,-3 0 0,0-1 0,-1 1 0,-5 1 0,9-4 0,-2 2 0,-5 4 0,1 2 0,-10 8 0,-11 16 0,-9 13 0,-1 4 0,6 4 0,17-14 0,14-1 0,-4-7 0,-7-13 0,2-4-803,-2 1 1,6 0 0,0-1-1,-3 0 803,7-6 0,3 0 0,-11 4 0,6 1 0,2 0 0,-1 1 0,-6 0 0,-2 1 0,-4 0 0,3 0-272,5 1 0,5 1 1,3-1-1,-5 2 1,-9 0 271,-5 2 0,-2 0 0,16 1 0,5 1 0,-6 0 0,-16-2 0,-1-1 221,23 5 0,-5-8 0,-22-25 1,-2-6-1</inkml:trace>
  <inkml:trace contextRef="#ctx0" brushRef="#br0" timeOffset="-3989.73">22884 12874 24575,'29'14'0,"0"0"0,5-11 0,9-5 0,5-4 0,3-1 0,-1-1 0,-6 1-820,5-2 1,-4-1 0,2-1 0,4-2 454,-13 4 1,3-1 0,2 0 0,3-1 0,0 0 0,0-1 0,-1 0 0,-1 0 0,-2 1-105,3-3 1,-1 1 0,-2-1 0,0 0 0,1 0 0,0 0 0,2-1 58,-2 1 0,1 1 1,0-1-1,1 0 1,1-1-1,1-1 0,3 0 1,3-2 331,-14 5 0,3-2 0,2-1 0,1 0 0,1-1 0,2 0 0,0-1 0,1 1 0,0-1 1,0 0-1,0 0 0,-2 1 0,0 0 0,-1 0 0,-2 2 0,-2 0 78,5-1 0,-2 1 0,-2 0 0,-1 1 0,0 1 0,-1-1 0,1 1 0,1-2 0,1 1 0,3-2 0,3-1-97,-11 4 0,3-2 1,2 0-1,1-1 1,2 0-1,2-1 0,0 0 1,1-1-1,1 0 1,0 0-1,-1 1 1,0-1-1,0 1 0,-1 0 1,-2 0-1,-1 1 1,-2 0-1,-2 2 0,-3 0 1,-2 1-1,-3 2 97,16-7 0,-6 3 0,-5 2 0,-1 0 0,0 1 0,1-2 0,4 0 10,-2 0 1,4-1-1,3-1 1,1 0-1,0 0 1,-1 0-1,-3 2 1,-4 0 0,-4 2-1,-7 1-10,17-5 0,-6 2 452,-4-1 0,2-1 1,-4 3-453,-5 2 0,-2 0 550,12-5 1,-15 0-1,-41 4 1,-17 2-1</inkml:trace>
  <inkml:trace contextRef="#ctx0" brushRef="#br0" timeOffset="-3545.73">27110 11301 24575,'46'12'0,"0"-1"0,0 0 0,0 1 0,0-1 0,0 1 0,0-1 0,0 0 0,0 1 0,-5 20 0,-2 7 0,-4 4 0,-6 0 0,-10-3 0,-12-6 0,-18-2 0,-13-4 0,-6 2-547,4-1 1,-6 4 0,-3 1 0,0-1 0,5-4 0,7-7-1950,-9 6 2925,16-17 0,6-34 0,9-14 0</inkml:trace>
  <inkml:trace contextRef="#ctx0" brushRef="#br0" timeOffset="-2972.73">28444 10242 24575,'-14'44'0,"0"1"0,0-1 0,1 0 0,-1 0 0,0 1 0,0-1 0,0 0 0,0 0 0,-1 2 0,-1 1 0,1-1 0,-1 0 0,1 0 0,-1 0 0,1 1 0</inkml:trace>
  <inkml:trace contextRef="#ctx0" brushRef="#br0" timeOffset="-2757.73">27963 10535 24575,'45'-9'0,"-1"-1"0,1 1 0,0-1 0,0 1 0,0-1 0,0 1 0,0-1 0,1 1 0,-8 3 0,10-3 0,-13 3 0,8-2 0,6 0 0,2-2 0,2 1 0,0 0 0,-3 0 0,-4 1 0,-7 2 0,-8 2 0,12 1 0,-8 2 0,12 1 0,0 0 0</inkml:trace>
  <inkml:trace contextRef="#ctx0" brushRef="#br0" timeOffset="-2157.73">28617 10513 24575,'-12'46'0,"1"-1"0,0 1 0,0-1 0,0 1 0,-1 0 0,1-1 0,0 1 0,0-1 0,-1 1 0,1 0 0,-1-3 0,1-8 0,0-1 0,-1 10-298,3-7 0,-2 8 0,-1 7 0,0 3 0,0 2 0,-1-1 0,1-3 0,1-4 1,1-9-1,1-8 0,2-13-137,-3-6 704,9-59-269,7 15 0,5-9 0,3-7 0,2-3 0,0-1 0,-1 3 0,-2 5 0,-1 2 0,-3 3 0,1 1 0,1-1 0,2-5-365,1 4 1,3-5 0,1-4 0,1-1 0,0 0 0,1 2 0,-1 2 0,-2 5 0,-2 7-246,5-10 0,-2 8 0,3 2 454,4-2 1,3 2 0,-4 10 155,2 12 0,-8 39 0,-1 21 0,-2-2 0,-5-10 0,-3 3-311,1 1 1,0 6-1,-2 1 1,-5-4 310,-6-5 0,-5-3 0,-1-1 0,-1-2 0,-2 0 0,-1-1-143,-4 2 1,-2-1-1,2-4 143,1 2 0,0-14 1638,-3-31 0,5-11-1261,14-5 1,6-5-378,0-4 0,1-4 0,3 1 0,1 7 0,4 1 0,3 1 0,10-5 0,4 0 0,-2 3 0,-2-1 0,-1 2 0,0 10 0,-1-1 0,0 1 0</inkml:trace>
  <inkml:trace contextRef="#ctx0" brushRef="#br0" timeOffset="-1876.73">29467 10068 24575,'45'18'0,"0"0"0,0 0 0,-7-1 0,6 3 0,0-1 0,0 1 0</inkml:trace>
  <inkml:trace contextRef="#ctx0" brushRef="#br0" timeOffset="-1718.73">29367 10319 24575,'41'-13'0,"1"0"0,-10 4 0,4 0 0,4 1 0,7-1 0,0 0 0,-8 2 0,-4 1 0,-2 0 0,2 4 0,0 0 0,0 0 0</inkml:trace>
  <inkml:trace contextRef="#ctx0" brushRef="#br0" timeOffset="-1467.73">29441 10396 24575,'-13'48'0,"-1"-1"0,0 1 0,1 0 0,-1-1 0,0 1 0,1 0 0,-1-1 0,1 1 0,-1-1 0,0 1 0,0-3 0,3-8 0,-1-1 0,-2 9-233,3-6 0,-2 9 0,-1 6 0,-1 5 0,0 1 0,0-1 0,1-5 0,0-6 0,3-11 0,1-12 0,4-15 0,-1-19 0,6-18 0</inkml:trace>
  <inkml:trace contextRef="#ctx0" brushRef="#br0" timeOffset="-1121.73">29510 10501 24575,'46'1'0,"1"-1"0,-1 0 0,-20 22 0,-8 18 0,-14 3 0,-21-19 0,-8-4 0,-7 5 0,13-9 0,55-34 0,-15 1 0,1-1 0,10 5 0,0 3 0,5-3 0,-10 9 0,-3 0 0,-7-3 0,-3-2 0</inkml:trace>
  <inkml:trace contextRef="#ctx0" brushRef="#br0" timeOffset="-837.73">29265 10900 24575,'44'-12'0,"-1"0"0,1 1 0,-1-1 0,0 1 0,1-1 0,-1 0 0,0 1 0,2-1 0,0 4 0,0 2 0,16-1 0,4 0 0,-4 3 0,-17 3 0,-24 6 0,-35 10 0,-15 5 0,-4 11 0,0 0 0,-1 0 0</inkml:trace>
  <inkml:trace contextRef="#ctx0" brushRef="#br0" timeOffset="-453.73">29621 10828 24575,'-5'46'0,"0"0"0,1 0 0,-1 0 0,0 0 0,0 0 0,0-1 0,0 1 0,1 0 0,-1 0 0,-1 5 0,1 3 0,0 1 0,-1-2 0,1-3 0,0-6 0,-1-8 0,1-10 0,-7 1 0,-25-29 0,17-15 0,-2-6 0,-13-8 0,1 0 0</inkml:trace>
  <inkml:trace contextRef="#ctx0" brushRef="#br0" timeOffset="1323.27">27891 12037 24575,'-10'0'0,"2"1"0,0 0 0,5 2 0,-6 3 0,7-2 0,22 10 0,11 1 0,6 1-508,2 1 1,2-1 507,3-4 0,-2-13 0,9-6 0,-3-2 0,-3-4 0,3-4 0,-6 3 0,8-2 0,1-1 0,-2-1 0,-8 2 0,4-6 0,-5 0 0,-2 2 0,1 0 0,-11 11 0,-16 15 0,-12 7 0,6 12 0,6-5 0,29-6 0,12-5 0,-13-2 0,5-2-469,-8-4 0,6-2 1,3-1-1,0-1 0,-5 1 469,7-2 0,-4 0 0,2-1 0,-1 0 0,1-2 0,2 0 0,-1 2 0,2 0 0,2 2 0,-1 0 0,-5 0 0,-3 0 0,-4 1 0,2 0 0,-1 1 0,2 1 0,-2 1 0,-6-1-194,-2 2 1,-5 0 193,15 4 0,7-1 0,-25-23 0,1-4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06:39:04.9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15400 6844 24575,'3'19'0,"19"21"0,1-9 0,2 3 0,2 1 0,1-1 0,-4-5 0,-2-1 0,1-8 0,7 11 0,-18-22 0,1 2 0,-8-11 0,17-9 0,3-11 0,-1 3 0,1-1 0,10-14 0,-7 11 0,0 1 0,3-2 0,-5 7 0,0 1 0,1 0 0,2 12 0,-1 3 0,-2 7 0,-3 2 0,2 3 0,-1 5 0,-1 1 0,10 7 0,-7-9 0,6 1 0,-4-2 0,9 6-336,-2-8 0,-1-3 336,0 0 0,-8-10 0,1-1 0,7 3 0,4-9 0,-1-2 0,-6-2 0,0-2 0,-3-1 0,-10 4 0,11-3 0,-14 11 672,11-2-672,1 0 0,3 0 0,9-3 0,-6 2 0,0 0 0,13 1 0,-12 1 0,3 2 0,-2 6 0,-8 3 0,13 6 0,4 6 0,-8-8 0,0-5 0,0-3 0,0-1 0,-3-6 0,-2-3 0,-6-3 0,12-10 0,-17 8 0,4-1 0,2 1 0,6-1 0,5 1 0,8-2 0,-6 2 0,-12 5 0,0-1 0,15-1 0,6 0 0,-7 2-526,-14 4 0,-3 1 526,12 0 0,0 0 0,-10 1 0,-1 2 0,2 1 0,1 2 0,11 3 0,0 1 0,-8-1 0,-1 1-485,9 0 0,0-1 485,-14-4 0,0-1-254,23 2 1,0 0 253,-20-2 0,1 1 0,7-1 0,4 0 0,-5 0 0,12 3 0,-2-4 0,1-2 0,2-5 0,-15-3 0,4-4 0,-4 1 0,12-8 0,-9 2 0,-2 1 0,-9 7 486,3 6 0,0 1-486,7 0 0,6 1 0,2 2 0,-18 1 0,0 0 0,24 4 0,1 1 0,-21-1 0,2 0 0,8 0 0,8 0 0,0 0 0,-5-1 0,0 0 0,0-2 0,-5 0 0,5 1 0,1-1 0,-1-3 0,-1-2 0,1-3 0,-2-1 0,-2 0 0,-1 2 0,-2 0 0,4-2 0,3-2 0,7-2 0,2-1 0,-3 0 0,-7 1-310,6-2 1,-2 1 309,-8 0 0,4-1 0,-1 0 0,-7 3 481,-4 1 0,-3 2-481,13-1 0,-2 2 544,2 2-544,-4 1 0,-1 2 0,6 4 0,-13-3 0,0 2 0,3 5 0,12-3 0,4-1 0,-16-2 0,1-2-352,4-1 1,3 0-1,-3-2 352,-2-3 0,-2-1 0,12-4 0,0 0 0,-12 3 0,0 1 0,7-1 0,2 2-563,-4 3 0,-2 2 563,-8 1 0,0 2-115,22 5 1,-1 2 114,-2 5 0,-9-2 0,-1 0 0,-6-1 1600,12 1-1600,-17-8 0,10-2 0,3-1 0,7-1 0,-12-2 0,6 0 0,-5-1 0,-5-1 0,-2 0 607,8-2 0,1 0-607,1 1 0,0 1 0,-10 1 0,2 0 0,12 0 0,5 0 0,-3 0 0,-5 1 0,1 1 0,-2 2 0,5 3 0,0 0 0,-5 1 0,-1 1 0,-1 2 0,-1 0 0,2 2 0,-5-1 0,14 8 0,0-11 0,1-2 0,-18-1 0,-1-1 133,19-1 0,-3 0-133,-4-2 0,-1 0 0,-19 0 0,-2 0 0,-13 0 0,3 0 0,0 0 0,4 0 0,-5 0 0,0 0 0,-14-15 0,-5-3 0</inkml:trace>
  <inkml:trace contextRef="#ctx0" brushRef="#br0" timeOffset="18711">13050 9481 24575,'-1'45'0,"0"-14"0,0 2 0,1 8 0,-1 5-1093,1-4 1,-1 4 0,1-3 1079,-1 7 0,1 0 13,-1-4 0,1 2 0,0-6 518,0-9 1,0-2-519,0 11 0,0-7 108,0-23 0,-1-30 1,0-10-1,1-1 1</inkml:trace>
  <inkml:trace contextRef="#ctx0" brushRef="#br0" timeOffset="20292">12963 9509 24575,'35'7'0,"1"0"0,-3-3 0,3 0 0,-3-1 0,0-2 0,2-2 0,8-2 0,8-1 0,0-1 0,-5 0 0,3 0 0,1-1-656,-11 1 1,6-1-1,2 0 1,-3-1 0,-5 2-438,-3-1 1,-5 1 0,1 0 563,10 0 0,2-1 1,0 0 748,0-1 1,-1-1-1,-2 1-220,6-1 0,1 0 0,-3 1 0,6-2 0,1 0 0,-8 2 0,4 0 0,-2 0 0,0 1 0,3-1 0,-6 1 0,-10 2 0,-3 1 729,8-1 1,0 1-730,-12 0 0,1 1 0,10 0 0,5-1 0,-6 1 0,-10 1 0,1 0 0,16 0 0,8-1 0,-6 1 0,-12 0 0,-1 1 0,11-1 0,5 2 0,-3-1-336,-5 0 0,0 0 336,-4 1 0,3 0 0,1 0 0,-3 0 0,11-1 0,1 0 0,-8 1 0,4-1 0,0 1 0,-4-1 1638,7 0 0,1 0-1499,-9 0 1,7 0 0,2 0 0,-3 0 0,-5 0-140,9 0 0,-1 0 0,-9 0 0,3 0 0,1 0 0,-2 0 0,4 0 0,-2 0 0,-3 0 0,0-1 0,2 1 0,-6-1 0,5 1 0,-1 0 0,-4 0-120,2 0 0,-2-1 120,9 1 0,3-1-391,-8 1 1,1-1-1,-2 1 391,1-1 0,1 1 0,5-1 0,5 0 0,-7-1 0,-10 1 0,0 0 57,0-1 1,4 1 0,-4 0-58,-3-1 0,1 1 0,10 0 0,6 1 0,-5 0 0,-9 0 0,-1 0 0,2 0 0,2 0 0,-4 0 0,-5 0 0,-3 0 0,5 0 0,0 0 0,-6 0 0,0 0 879,11 0 0,0 0-879,6 0 0,1 1 0,0-1 0,1 0 0,2 1 0,-2-1 0,-6 0 0,-7 0 0,-1 1 0,3 3 726,0-3 1,0 0-727,10 2 0,-2-2 0,0-2 0,1 1 0,6 0 0,-1 0 0,-6 0 372,-8 0 1,-3 0-373,-8 0 0,-9 0 0,1 0 0,2 0 0,-7 0 0,4 0 0,-9 0 0,0 1 0,-3 0 0,-1 5 0,0-2 0,0 21 0,0 21 0,-1-12 0,0 5 0,1-1-1331,-1 9 0,1 2 1331,-1-9 0,1 2 0,-1-2 0,3 11 0,0-5 0,-1 3 0,1-21 0,0-1 0</inkml:trace>
  <inkml:trace contextRef="#ctx0" brushRef="#br0" timeOffset="23378">13021 10186 24575,'39'1'0,"1"-1"0,-5 1 0,2-1 0,-2 1 0,0-1 0,0 0 0,12-1 0,3 0 0,1-1 0,-2-1 0,-12 0 0,1 0 0,1 1 0,4-1 0,-4 1 0,-4-1 0,-1 1 0,10-2 0,1 1 0,-4 0 0,-3 0 0,-7 0 0,0 0 0,15 0 0,-1 1 0,4-1 0,-15 1 0,7 0 0,1 0 0,-6 0 0,0 1 0,0-1 0,8 0 0,6-2 0,-1 1 0,-4 0 0,-2-1 0,-3 1 0,1-1 0,0 0 0,-5 1 0,5-1 0,0 1 0,-5 0 0,-1 2 0,-1 0 0,1-1 0,3 1 0,-2 0 0,-1 1 0,-1 0 0,8 1 0,3-2 0,-9 1 0,1 0 0,-2 0 0,7 0 0,2-1 0,-2 0 0,6 0 0,0-1 0,-6 1 0,2 0 0,1 0 0,-1 0 0,7 0 0,-1 0 0,-8 0 0,-5 3 0,-2 1 0,2-2 0,2 0 0,-5 0 0,15 5 0,-13-3 0,5 1 0,-5-1 0,-6-1 0,0 0 0,5 1 0,5 0 0,-6-1 0,14-1 0,-11 0 0,1-2 0,-7 1 0,2 0 0,13 1 0,7 0 0,-6 1 0,-9-1 0,1 1 0,-3-1 0,6 0 0,-1 0 0,-5 0 0,2 0 0,-1 0 0,9 0 0,6 0 0,-5 1 0,-8-1 0,-1 1-354,8 0 0,3 0 0,-5 0 354,-12-1 0,-1 0 0,13 0 0,5 0 0,-4-1 0,-9 0 0,1 0 0,7 0 0,4 0 0,-5 0 0,-9-1 0,-1 0 0,5 1 0,5 0 0,-5-1 0,-7 0 0,-1-1 0,5 1 0,4 0 0,-5 0 0,-8-1 0,0-1 0,13-1 0,5-1 0,-6 0 0,-10 0 0,-2 1 0,23-3 0,-4 1 0,-13-1 0,1 3 0,-12 0 0,-2 2 0,-13 2 0,4 0 1062,-6 0-1062,13 0 0,-5 0 0,34 0 0,-21 0 0,2 0 0,1 0 0,-1 0 0,11 0 0,-18 0 0,-2 0 0,-13-2 0,-1 1 0,-1 0 0,1 0 0,0 1 0,9 0 0,-5 0 0,24 0 0,-7 0 0,11-1 0,2 0 0,1-2 0,-6 0 0,-3-1 0,-12 0 0,-7-3 0,-7 4 0,-4-1 0,0 1 0,-1 3 0,1-2 0,-1 1 0,-4-1 0,-4-2 0,-9-6 0,-5-10 0,-7-10 0,5-4 0,6-7 0,4-6 0,-2-2 0,-2 6 0,0 0 0,0 1 0,0-1 0,0 0 0</inkml:trace>
  <inkml:trace contextRef="#ctx0" brushRef="#br0" timeOffset="26046">15756 8780 24575,'-2'7'0,"1"0"0,4 17 0,-3 7 0,0 5 0,2-7 0,-1 6 0,0 1 0,0 8 0,0 5 0,-1 2 0,1-3 0,0-6-619,1 5 0,0-6 1,0 6 618,0-4 0,-1 7 0,1 4 0,0-2 0,0-4 0,-1-7 0,1-3 0,0-7 0,0 3 0,0 12 0,-1 4 0,0-6 0,0-7 0,0-1-13,0 2 0,1 3 0,0-6 13,4 12 0,-3 2 0,0-2 0,0-16 0,-3 3 0,0-1 0,0-12 0,0 11 0,0-9 1372,0-8-1372,1 5 523,0-12-523,8 23 0,-6-20 0,7 21 0,-7-28 0,1 2 0,-1-6 0,1 10 0,1-1 0,-1 24 0,0-20 0,-3 1 0,-15-50 0,5 10 0,1 0 0</inkml:trace>
  <inkml:trace contextRef="#ctx0" brushRef="#br0" timeOffset="27354">11486 9575 24575,'-14'5'0,"2"4"0,-7 12 0,5 5 0,1 7 0,-3 9 0,3-2 0,0-4 0,1 3-820,-1 3 1,-1 6 0,-1 1 0,4-7-44,0 2 0,2-3 863,-1-6 0,1 1 0,1-2 561,5 5 1,2-5-562,-3-2 0,4 5 0,1-60 0,0-12 0</inkml:trace>
  <inkml:trace contextRef="#ctx0" brushRef="#br0" timeOffset="27768">11368 9531 24575,'18'36'0,"0"0"0,0 0 0,0 0 0,0 3 0,1 4 0,2 2 0,-2 0 0,-1-3 0,-2-6-1093,-2 1 1,-2-5 0,2 3 353,3 8 1,3 6 0,-1-1 0,-3-7 1621,-4-3 0,-3-5-883,1 8 0,-7 8 0,-13-31 0,-5-10 0</inkml:trace>
  <inkml:trace contextRef="#ctx0" brushRef="#br0" timeOffset="28005">11262 10153 24575,'47'-12'0,"0"-1"0,-4 2 0,-2 0 0,-13-2 0,-2 0 0,-2 0 0,0 1 0</inkml:trace>
  <inkml:trace contextRef="#ctx0" brushRef="#br0" timeOffset="29299">13726 9529 24575,'-3'-3'0,"1"0"0,-2 4 0,3 2 0,-2 21 0,3 15 0,-1-5 0,-1 9 0,-1 2 0,1-5 0,-1 6 0,0 1-815,0 1 1,-1 7 0,0-2 0,0-10 814,0-11 0,0-4 0,-1 10 0,1-5 0,2-15 0,10-13 0,15-18 0,5-10 0,8-8 0,-4 2 0,-8 7 0,0 0 0,5-8 0,1 0 0,0 0 0</inkml:trace>
  <inkml:trace contextRef="#ctx0" brushRef="#br0" timeOffset="29859">14163 9452 24575,'-1'37'0,"0"1"0,0 3 0,-2 2 0,0-6 0,-2 1 0,0 0-488,1-5 1,0 0-1,-1 1 488,-4 12 0,-1 2 0,1-5 0,3-7 0,0-3 95,-3 5 0,1-10 0,6-25 1,-1-9-1</inkml:trace>
  <inkml:trace contextRef="#ctx0" brushRef="#br0" timeOffset="30206">14204 9387 24575,'14'34'0,"0"0"0,0 0 0,0 0 0,-1-1 0,1-2 0,8 12 0,-1-3 0,-5-7 0,-1 2 0,2 8 0,2 6 0,-4-6 0,-6-12 0,-2-1 0,6 19 0,-4-6 0,-9-17 0,0-4 0</inkml:trace>
  <inkml:trace contextRef="#ctx0" brushRef="#br0" timeOffset="30446">14099 9922 24575,'35'-20'0,"-1"0"0,1 0 0,0 0 0,8-3 0,-2 1 0,-8 8 0,-5 11 0</inkml:trace>
  <inkml:trace contextRef="#ctx0" brushRef="#br0" timeOffset="31248">16880 9442 24575,'44'0'0,"-3"-5"0,-9 3 0,1 0 0,-4-1 0,-3 0 0,4 4 0,-23 27 0,-9 8 0,-18 9 0,2-7 0,-5 5 0,2-6 0,4-15 0,-1-3 0,-6 10 0,0-9 0,1-25 0,-4-6 0</inkml:trace>
  <inkml:trace contextRef="#ctx0" brushRef="#br0" timeOffset="31470">16884 9467 24575,'0'50'0,"0"-1"0,0 1 0,0-14 0,0 3 0,0 1 0,0 9 0,-1 3 0,0-4 0,1-10 0,-1-7 0,-1-4 0,0 17 0,-1 0 0</inkml:trace>
  <inkml:trace contextRef="#ctx0" brushRef="#br0" timeOffset="31673">16897 9665 24575,'35'26'0,"-1"0"0,2-1 0,3 8 0,-2-2 0,-11-12 0,-1-4 0,-3-9 0</inkml:trace>
  <inkml:trace contextRef="#ctx0" brushRef="#br0" timeOffset="32161">17509 9353 24575,'-17'43'0,"-1"0"0,1-1 0,0 1 0,0 0 0,0 0 0,0 4 0,0 0 0,0-1 0,2-4 0,3-6 0,-4 12 0,2-3 0,0 1 0,-1 3 0,4-12 0,2-15 0,3-22 0,3-15 0</inkml:trace>
  <inkml:trace contextRef="#ctx0" brushRef="#br0" timeOffset="32478">17478 9348 24575,'15'34'0,"-1"-1"0,4 10 0,-7-12 0,3 9 0,2 5 0,-2-2 0,-2-6 0,1 8 0,-1 0-820,-1-5 1,1 4 0,-1 0 0,-3-7-8,-3-3 0,-2-4 1126,0-1 0,-2-4 0,-8 2 0,-2-4 0</inkml:trace>
  <inkml:trace contextRef="#ctx0" brushRef="#br0" timeOffset="32736">17263 9854 24575,'42'-10'0,"0"1"0,0-1 0,-4 2 0,-1 0 0,-8-1 0,-1-7 0,-11 1 0</inkml:trace>
  <inkml:trace contextRef="#ctx0" brushRef="#br0" timeOffset="43027">13899 10220 24575,'2'-4'0,"-1"0"0,1 7 0,2 9 0,6 13 0,-1-2 0,0 3 0,-2-2 0,0 3 0,1 12 0,-1 6 0,-1-4 0,-2-7 0,-2 2 0,-3 2 0,-3 8 0,-1 3 0,-1-3 0,0-7 0,-4 4 0,-1-3-658,0-2 1,-1 6 0,0-2 0,0-6 657,-3-6 0,0-2-850,-6 12 0,0 0 850,6-9 0,0 0-253,-3 5 1,-3 3 0,2-5 252,1-5 0,1-2 0,-5 12 0,-1-4 0,-3-11 0,5-4 0,1-2 0,0-3 2268,-15 11-2268,30-20 1858,-3-4-1858,7-9 0,-1-14 0,2-11 0</inkml:trace>
  <inkml:trace contextRef="#ctx0" brushRef="#br0" timeOffset="43721">13584 11342 24575,'-9'2'0,"4"3"0,-4 10 0,6-5 0,-11 17 0,9-17 0,-6 21 0,-2 4 0,2 2 0,-1 4 0,0 0 0,1-1 0,2 4 0,16-25 0,13-1 0,18-20 0,9-6 0,0-8 0,-10-6 0,-1-1 0,0 1 0,-8 2 0,-8 5 0,-17 13 0,-8-14 0,-4-4 0</inkml:trace>
  <inkml:trace contextRef="#ctx0" brushRef="#br0" timeOffset="44681">11627 12339 24575,'-15'0'0,"2"0"0,-10 0 0,7 4 0,-16 12 0,13 13 0,3-9 0,0 3 0,5 6 0,2 3 0,-3 14 0,1 1-937,5-10 0,3 1 937,-4 9 0,5-1-363,10-15 0,4-4 363,12 12 0,9-32 0,11-9 0,-4-4 0,-11-3 0,0-3 0,8-3 0,3-2 0,-8-3 0,-6-22 0,-5 3 0</inkml:trace>
  <inkml:trace contextRef="#ctx0" brushRef="#br0" timeOffset="45720">11844 12618 24575,'9'33'0,"0"0"0,5-11 0,14-10 0,1-11 0,-9-34 0,-2 1 0,-5-1 0,-16-3 0,-23 15 0,3 11 0,-20 7 0,34 3 0,30-10 0,13 3 0,-9 1 0,-1-1 0,7 3 0,5 38 0,-16-3 0,-5 6 0,-2 1 0,-2 2 0,18 0 0,1-34 0,13-20 0,-4-17 0,-15-1 0,-3-2 0,-7 8 0,0 1 0,1-4 0,-2 4 0,-6 13 0,5 58 0,-8-23 0,1 5 0,2-4 0,-2-20 0,5-16 0,-1-7 0,2-7 0,-3 8 0,-1 13 0,-2 12 0,3 6 0,0 1 0,-2-7 0,-1-7 0,4-21 0,8 2 0,1 1 0,2 2 0,15 1 0,6 5 0,-13 29 0,-13 2 0,-4 14 0,-8-22 0,-4-15 0,0-16 0,-2-11 0</inkml:trace>
  <inkml:trace contextRef="#ctx0" brushRef="#br0" timeOffset="46013">12694 12145 24575,'11'49'0,"1"-1"0,0 0 0,0 1 0,3 1 0,2 1 0,-2-4 0,-3-9 0,1 9 0,-1-21 0,0-1 0</inkml:trace>
  <inkml:trace contextRef="#ctx0" brushRef="#br0" timeOffset="46219">12529 12433 24575,'39'-23'0,"1"0"0,-1 1 0,0-1 0,-2 3 0,0 0 0,-2 3 0,-4 4 0,-1 5 0,0 1 0</inkml:trace>
  <inkml:trace contextRef="#ctx0" brushRef="#br0" timeOffset="46444">12988 12505 24575,'47'-8'0,"-1"1"0,2 1 0,-9 1 0,7-2 0,-6 3 0,-13 3 0,0 0 0</inkml:trace>
  <inkml:trace contextRef="#ctx0" brushRef="#br0" timeOffset="47050">13621 12120 24575,'3'40'0,"0"1"0,-1 0 0,1-1 0,-1-12 0,0 0 0,2 13 0,2 11 0,1-2 0,-2-17 0,2-16 0,-1-7 0,-5-36 0,-1-8 0</inkml:trace>
  <inkml:trace contextRef="#ctx0" brushRef="#br0" timeOffset="47270">13344 11964 24575,'36'-1'0,"0"0"0,-3 1 0,-1-1 0</inkml:trace>
  <inkml:trace contextRef="#ctx0" brushRef="#br0" timeOffset="47849">13764 12141 24575,'7'47'0,"0"0"0,0-1 0,2 0 0,1 3 0,0-3 0,-1-10 0,-2-8 0,2-8 0,17 6 0,-23-49 0,-5-17 0,2 7 0,0-3 0,0 0 0,0-10 0,0 3 0,0 15 0,0 4 0,3-7 0,1 25 0,3 6 0,2 2 0,1 6 0,4 23 0,-3 1 0,-3 3 0,-1-2 0,-2-6 0,4-40 0,-7 0 0,0-17 0,1 8 0,-2 22 0,0 1 0,-1 2 0,0 8 0,0 3 0</inkml:trace>
  <inkml:trace contextRef="#ctx0" brushRef="#br0" timeOffset="48934">14058 12321 24575,'34'-10'0,"-1"1"0,-2 0 0,-12 1 0,-21 3 0,-6 1 0,3 4 0,-4-2 0,2 0 0,1-2 0,0 0 0,4 0 0,-1 2 0,2-3 0,1 1 0,-1-1 0,1 1 0,-3-5 0,-1-3 0,-4-12 0,0-4 0,1 2 0,0 8 0,1 9 0,4 10 0,-1 0 0,7 24 0,5 8 0,1 1 0,2-2 0,2 6 0,-1-8 0,2-2 0,14 10 0,-15-50 0,2-17 0,1-5 0,-6 12 0,1-2 0,0-7 0,0-4 0,-2 4 0,-2-8 0,-10-9 0,-8 20 0</inkml:trace>
  <inkml:trace contextRef="#ctx0" brushRef="#br0" timeOffset="49681">14221 12281 24575,'38'-26'0,"1"0"0,0 0 0,-1-1 0,1 1 0,6-3 0,1-1 0,-7 2 0,-18 4 0,-25-7 0,-9 13 0,-33 16 0,13 19 0,8-1 0,2 4 0,7 2 0,3 3 0,3 4 0,5 6 0,8 6 0,6 5 0,1-4 0,0-7 0,2-2 0,1 4 0,2 2 0,5-12 0,11-19 0,1-11 0,-10-8 0,-1-6 0,5-4 0,3-3 0,-5-2 0,-6-6 0,-3 0 0,4-6 0,-4 5 0,-6 11 0,-4 13 0,-5 13 0,0 20 0,0 5 0,-1 18 0,-2-22 0,-25-59 0,18-3 0,-4 1 0,2 0 0,12-5 0,25 0 0,-13 20 0,25-4 0,-28 24 0,1 1 0</inkml:trace>
  <inkml:trace contextRef="#ctx0" brushRef="#br0" timeOffset="49988">14912 12061 24575,'-16'32'0,"0"0"0,9 0 0,6 2 0,3 7 0,2-8 0,10-3 0,3-7 0,-3 2 0,-15 15 0,-10-14 0,-20 11 0,2-40 0,-11-16 0</inkml:trace>
  <inkml:trace contextRef="#ctx0" brushRef="#br0" timeOffset="50158">14853 11934 24575,'20'-6'0,"24"-1"0,-23 3 0,16 1 0</inkml:trace>
  <inkml:trace contextRef="#ctx0" brushRef="#br0" timeOffset="50371">14934 12112 24575,'10'30'0,"0"-1"0,6 8 0,2 7 0,1 0 0,4-1 0,-8-13 0,-4-15 0</inkml:trace>
  <inkml:trace contextRef="#ctx0" brushRef="#br0" timeOffset="51017">15065 12211 24575,'9'26'0,"1"0"0,2-6 0,7 5 0,0-8 0,-4-39 0,5-10 0,-14-7 0,-4 7 0,-4 21 0,-2 3 0,-7 8 0,10-3 0,1-3 0,10 0 0,12 3 0,-4 18 0,-1 11 0,0 3 0,2 12 0,-6-8 0,-1-6 0,-4-20 0,-2-17 0,-6-22 0,7 2 0,-5 7 0,6 16 0,-1 16 0,3 16 0,0 2 0,0-2 0,1 5 0,-2-4 0,-7-17 0,2-4 0,-1-7 0</inkml:trace>
  <inkml:trace contextRef="#ctx0" brushRef="#br0" timeOffset="51285">15383 12122 24575,'4'30'0,"5"-3"0,10-10 0,5-3 0,9 9 0,-4-11 0,-1 0 0,-5 1 0,-19 14 0,-9 1 0,-19-5 0,2 5 0,-1 1 0</inkml:trace>
  <inkml:trace contextRef="#ctx0" brushRef="#br0" timeOffset="51534">15596 12397 24575,'43'-17'0,"-1"0"0,1 0 0,0 1 0,8-4 0,-2 0 0,-9 6 0,-7 4 0</inkml:trace>
  <inkml:trace contextRef="#ctx0" brushRef="#br0" timeOffset="52293">16168 12082 24575,'-7'-5'0,"-5"28"0,1 22 0,3-8 0,8-11 0,-1 20 0,3-14 0,10-51 0,2-15 0,4-7 0,-3-4-763,-7 2 1,-4-4-1,0 3 763,0-5 0,-1 2 0,-2 10 0,0-1 0,-1 5 0,-1-14 547,-6 23-547,4 26 0,0 24 0,0 12 0,3-10 0,0 2-436,4 15 0,1 8 0,1-6 436,0-8 0,2-1 0,4 8 0,2-5 0,6-7 0</inkml:trace>
  <inkml:trace contextRef="#ctx0" brushRef="#br0" timeOffset="52565">16466 11965 24575,'-13'44'0,"0"0"0,1 1 0,-1-1 0,0 0 0,9 8 0,4 3 0,4-7 0,5-13 0,18-7 0,10-21 0,0 0 0</inkml:trace>
  <inkml:trace contextRef="#ctx0" brushRef="#br0" timeOffset="53062">16920 11749 24575,'-20'33'0,"1"-1"0,-1 1 0,1 0 0,4 1 0,6 4 0,5 2 0,2 9 0,2 3 0,4-3 0,3-10 0,9-1 0,8-7 0,8-1 0,6-2 0,-3-12 0,-9-19 0,0-1 0</inkml:trace>
  <inkml:trace contextRef="#ctx0" brushRef="#br0" timeOffset="53786">17370 11672 24575,'-2'46'0,"0"-1"0,1 0 0,-1 0 0,0 1 0,1-1 0,-1 0 0,0 1 0,1 2 0,-1 2 0,0 1 0,0-2 0,0-5 0,1-6 0,1-9 0,1 12 0,8 0 0,33-41 0,-1-5 0,-4-5 0,5-5 0,-5 1 0,-13 4 0,-2-1 0,20-8 0,-8 2 0,-26 13 0,-4 1 0,-3-8 0,-2-3 0</inkml:trace>
  <inkml:trace contextRef="#ctx0" brushRef="#br0" timeOffset="54229">17983 11570 24575,'-11'43'0,"0"-1"0,-1 1 0,1-1 0,0 1 0,-1 0 0,1-1 0,-1 1 0,4-3 0,2-7 0,-2 8 0,-2-3 0,-2 11 0,-3 4 0,0 3 0,0-2 0,3-6 0,3-10 0,6-13 0,6-6 0,0-46 0,2-3 0,2-6 0,-3 3 0,0 0 0,1-1 0</inkml:trace>
  <inkml:trace contextRef="#ctx0" brushRef="#br0" timeOffset="54537">17909 11640 24575,'1'2'0,"8"0"0,3 24 0,5-1 0,0 4 0,-5-5 0,-1 6 0,4 4 0,2 8 0,2 5 0,0-2 0,-4-5 0,-3-5 0,-2-3 0,2 4 0,2 3 0,3 6 0,0 2 0,0-5 0,-5-10 0,5 10 0,0-11 0,-15-46 0</inkml:trace>
  <inkml:trace contextRef="#ctx0" brushRef="#br0" timeOffset="55140">17656 12233 24575,'-8'0'0,"39"-8"0,17-3 0,-5 2 0,-4-2 0,6-3 0,-6 0 0,-15 3 0,-4-1 0,3-5 0,0-1 0</inkml:trace>
  <inkml:trace contextRef="#ctx0" brushRef="#br0" timeOffset="55494">18093 11754 24575,'13'43'0,"0"1"0,0 0 0,0 0 0,0 0 0,0 0 0,-1 0 0,1 0 0,1 6 0,2 3 0,-2-2 0,-3-3 0,-7-5 0,-9-8 0,-26-10 0,0 0 0,0 0 0</inkml:trace>
  <inkml:trace contextRef="#ctx0" brushRef="#br0" timeOffset="59065">18597 10074 24575,'-5'0'0,"2"-1"0,3 0 0,3 11 0,13 15 0,4 1 0,-5-6 0,2 1 0,9 8 0,3-1 0,-4-3 0,5 2 0,-1-2 0,8 6 0,3 2 0,2 1 0,-2-1 0,-4-5-820,-2-2 1,-4-3 0,1 0 0,3 2 728,3 1 1,2 2 0,3 2-1,2-1 1,-1-1 0,1-3 90,-2-2 0,1-2 0,1-1 0,-1-1 0,-1-2 0,-2-2-820,5-1 1,-3-3 0,1-1 0,3 2 489,-3 1 1,2 1 0,2 2-1,1-2 1,-1-1 0,-2-4 329,1-4 0,0-3 0,-2-2 0,0-1 0,-2 0-110,-1 1 0,-3 0 0,1-2 0,4-1 110,-1-2 0,5-2 0,1 0 0,0-2 0,-4 1 0,-6 0 0,-1-1 0,-4 1 0,0-1 0,14-5 0,2-1 0,-14 4 0,-20 6 0,-19 0 0,-11 0 0</inkml:trace>
  <inkml:trace contextRef="#ctx0" brushRef="#br0" timeOffset="59650">20524 10704 24575,'47'12'0,"0"1"0,0 0 0,0 0 0,-11-6 0,1 2 0,4 2 0,9 4 0,4 0 0,-6 0 0,-13-5 0,0 1 0,-24 23 0,-31-4 0,-16 4 0,2-1 0,4 0 0,0 1 0,1-4 0,-4 5 0,0-2 0,7-8 0,-6 3 0,3-1 0,27-29 0</inkml:trace>
  <inkml:trace contextRef="#ctx0" brushRef="#br0" timeOffset="60676">21902 10723 24575,'-35'0'0,"3"12"0,0 4 0,5-3 0,2 2 0,-13 13 0,4 9 0,18-5 0,4 6 0,2 2 0,1-3 0,-1-3 0,2-1 0,7 3 0,8 10 0,7 6 0,5-2 0,2-10 0,5-5 0,9-12 0,2-12 0,10-6 0,0-4 0,-8-4 0,-4-7 0,-4-6 0,1-2 0,1-4 0,-9 3 0,-13-1 0,-5 5 0</inkml:trace>
  <inkml:trace contextRef="#ctx0" brushRef="#br0" timeOffset="62186">22137 10933 24575,'5'44'0,"1"-1"0,-1 1 0,9-7 0,-5 9 0,4 9 0,6-22 0,24-45 0,0-18 0,-20 13 0,-1-2-1016,5-6 1,2-4 0,-8 1 1015,-10-2 0,-9 0-184,-14-7 0,-8 2 184,-14-2 0,-7 16 0,-4 9 0,19 16 0,3 6 796,-11 22-796,53-12 0,9-14 0,4-7 0,8-10 0,2-6 0,-2-2 0,2-3 0,-4 1 0,-4 4 0,-1 1 0,12-6 0,-7 11 0,-20 24 0,-10 24 0,-3 16 0,-2-4 0,0-14 0,-1 1 0,0 1 0,0 6 0,0-1 0,-1-11 0,2-3 0,17-12 0,0-34 0,3-10 0,0-3 0,-1-3 749,-3 11 0,-1 10-749,-8 29 1120,7 19-1120,2-12 0,7-18 0,3-7 0,12-19 0,-3-6 0,-3-6 0,-17 5 0,-4-3 0,1-8 0,-4 2 0,-4 9 0,-4 20 0,-2 32 0,-2 14 0,1 3 0,0 1 0,0-15 0,1-33 0,19-25 0,-4-7 0,12 3 0,2 2 0,-4 8 0,-3 2 0,-3 1 0,-11 11 0,-1 9 0,-2 20 0,1 15 0,-2-8 0,-1-1 0,0 5 0,2 16 0,-4-35 0,3 2 0,-2-22 0,0-4 0</inkml:trace>
  <inkml:trace contextRef="#ctx0" brushRef="#br0" timeOffset="62504">23458 10386 24575,'0'46'0,"1"1"0,0-1 0,0 0 0,0 1 0,0-1 0,0 1 0,0 1 0,0 2 0,0 0 0,1-4 0,2-4 0,4-7 0,15 10 0,3-11 0,-12-10 0,3-7 0,23-16 0,-31-37 0</inkml:trace>
  <inkml:trace contextRef="#ctx0" brushRef="#br0" timeOffset="62696">23118 10732 24575,'44'-18'0,"0"-1"0,0 1 0,1 0 0,-6 3 0,1 0 0,0 0 0,-1-1 0</inkml:trace>
  <inkml:trace contextRef="#ctx0" brushRef="#br0" timeOffset="63345">23848 11078 24575,'43'-13'0,"0"0"0,0 1 0,2-1 0,1 1 0,-6-1 0,-12 1 0,-3-1 0,5-3 0,1 1 0</inkml:trace>
  <inkml:trace contextRef="#ctx0" brushRef="#br0" timeOffset="63731">24192 10391 24575,'33'14'0,"-1"0"0,-8 5 0,18 3 0,0 0 0</inkml:trace>
  <inkml:trace contextRef="#ctx0" brushRef="#br0" timeOffset="63921">24285 10561 24575,'4'15'0,"10"13"0,6 9 0,-3-1 0,-7-5 0,-1 1 0,9 12 0,0 0 0,-1 0 0</inkml:trace>
  <inkml:trace contextRef="#ctx0" brushRef="#br0" timeOffset="64273">24503 10773 24575,'-1'25'0,"0"25"0,2-44 0,16-35 0,4-17 0,-7 4 0,-1 4 0,3-6 0,0 18 0,-1 28 0,3 36 0,-2 10 0,2-5 0,-8-9 0,1 4 0,-3-8 0,-5-7 0,2-13 0,-4-33 0,2-8 0</inkml:trace>
  <inkml:trace contextRef="#ctx0" brushRef="#br0" timeOffset="64919">24759 10511 24575,'13'42'0,"-1"1"0,0 0 0,1 0 0,-1 0 0,15 5 0,3-5 0,-6-27 0,-10-41 0,-4-19-1093,5 6 1,2-4 0,-2 2 344,-6 7 1,-1 0-1,-1 2 748,1-7 0,-1 2 0,0 7 0,-2 1 0,2-18 0</inkml:trace>
  <inkml:trace contextRef="#ctx0" brushRef="#br0" timeOffset="65620">25017 10747 24575,'35'-33'0,"0"0"0,0 0 0,0-1 0,-14-16 0,-19 17 0,-43 53 0,7-6 0,-6 4 0,10 6 0,16 21 0,11 2 0,3-14 0,5-1 0,12 14 0,8-8 0,-3-25 0,2-5-433,9 3 1,0-7 432,-8-9 0,-2-9 0,1-17 0,-1-11 0,-3 4 0,-3 9 0,-2-2 71,2-10 0,0-6 0,-5 12-71,-5 16 0,6 10 0,-6 25 0,-2 9 0,-1 4 0,0 20 0,-5-15 0,0 4 0,-1-3 0,1-4 0,-3-2 326,-3 10 0,-4-9-326,-2-23 0,-2-39 0,9-4 0,6-9 0,6 9 0,4-5 0,1 0 0,-1 3 0,0-10 0,2 0 0,6 3 0,4-2 0,-3 14 0,-1 16 0,-1 11 0,-15 16 0,-2 8 0</inkml:trace>
  <inkml:trace contextRef="#ctx0" brushRef="#br0" timeOffset="65984">25751 10440 24575,'-18'32'0,"-1"1"0,0-1 0,0 1 0,9 6 0,6-1 0,9-9 0,33-6 0,-2-16 0,-4 1 0,-15 4 0,-8 3 0,-29 16 0,-11 5 0,6 1 0,-11-5 0,-2-3 0,-1-13 0</inkml:trace>
  <inkml:trace contextRef="#ctx0" brushRef="#br0" timeOffset="66160">25823 10209 24575,'36'1'0,"0"-1"0,0 1 0,10 3 0,0 0 0</inkml:trace>
  <inkml:trace contextRef="#ctx0" brushRef="#br0" timeOffset="66384">25929 10435 24575,'-3'13'0,"4"25"0,2 17 0,0-7 0,-2-19 0,1 1 0,0 9 0,1 0 0,0 0 0,0 0 0</inkml:trace>
  <inkml:trace contextRef="#ctx0" brushRef="#br0" timeOffset="67132">26118 10583 24575,'4'45'0,"0"1"0,1-1 0,8-5 0,26-25 0,5-17 0,-20-22 0,-4-13 0,-1 1 0,2-6 0,-3 0 0,-6 8 0,-8-11 0,-36 12 0,-1 32 0,-16 10 0,36-9 0,14-2 0,15-10 0,9 2 0,2 1 0,6 0 0,1 12 0,0 4 0,-13 5 0,-5 14 0,-5 3 0,-8-6 0,-4 13 0,3-57 0,12-18 0,-1 7 0,4-5 0,-2 5 0,-3 4 0,2 5 0,10-1 0,-3 13 0,-16 44 0,-2 1 0,1 7 0,1 6 0,0 6 0,-1-5 0,0-5 0,-1-1 0,2 0 0,0 3 0,-1-12 0,-1-13 0,2-55 0,-2 5 0,-1-2 0,0 0 0</inkml:trace>
  <inkml:trace contextRef="#ctx0" brushRef="#br0" timeOffset="67901">27009 10373 24575,'0'-7'0,"-1"2"0,-8 3 0,-1 2 0,-14 7 0,-3 5 0,-4 6 0,6-4 0,22-5 0,24 12 0,9 3 0,-6 1 0,2 6 0,-8 4 0,-38 8 0,-6-11 0,-5-2 0,6-13 0,-3-2 0,-9 3 0,0-1 0</inkml:trace>
  <inkml:trace contextRef="#ctx0" brushRef="#br0" timeOffset="68268">27142 10691 24575,'34'-7'0,"-1"-1"0,1 0 0,0 4 0,8-5 0,0 1 0,1 0 0</inkml:trace>
  <inkml:trace contextRef="#ctx0" brushRef="#br0" timeOffset="68984">27753 10400 24575,'-22'37'0,"1"-1"0,0 0 0,7-13 0,0 18 0,-1 11 0,12-24 0,34-55 0,-10-6 0,4-13 0,-1-4 0,-3 5 0,-5 7 0,-2 3 0,0-7-469,-2 7 1,1-8 0,1-3 0,-1-1 0,0 2 0,-2 5 0,-3 6-1171,1-8 1,-3 3 2101,-1-5 1,-1-2-1,-2 25-463,-2 46 0,-3 29 0,1-4 0,1-13 0,-1 2 0,-1 3 0,1 6 0,-1 1 0,1-4 0,1-3 0,0-3 0,0-4 0,-1-3 0,1-1 0,4 13 0,3-6 0,0-21 0,9-4 0,-4-8 0</inkml:trace>
  <inkml:trace contextRef="#ctx0" brushRef="#br0" timeOffset="69317">28119 10297 24575,'-14'37'0,"1"0"0,0 1 0,-1-1 0,22 1 0,-1 8 0,4 8 0,6-23 0,9-40 0,4-13 0,0 2 0,1 1 0,-1-1 0</inkml:trace>
  <inkml:trace contextRef="#ctx0" brushRef="#br0" timeOffset="70782">28605 9950 24575,'-32'0'0,"-2"6"0,11 15 0,3 6 0,3-5 0,3 5 0,5 6 0,0 9 0,2 4 0,1-2 0,1-6 0,1 8 0,2-2-220,1-1 0,-1 5 1,4-1-1,5-9 220,11-8 0,5-6 0,-6-2 0,4-1 0,20 3 0,3-2 0,-19-9 0,0-3 0,11 1 0,-1-2 0,6-4 289,-3-2-289,-18-1 146,-6 2-146,-14 2 0,0 1 0,0-5 0,0 0 0</inkml:trace>
  <inkml:trace contextRef="#ctx0" brushRef="#br0" timeOffset="73510">28950 9968 24575,'-7'0'0,"2"0"0,35-4 0,18-2 0,-1 1 0,-4 2 0,9-1 0,-7 1-864,-14 1 1,-3 1 863,10-1 0,-9 11 0,-23 20 0,-12 12 0,-2-2 0,0-6 0,-3 1 0,0 0 0,-2 5 0,-2 0 0,0-7 0,-7 2 0,0-4 111,-1 6 1,1-4 0,-6 4 0,0 2-1</inkml:trace>
  <inkml:trace contextRef="#ctx0" brushRef="#br0" timeOffset="73769">29080 10019 24575,'-2'40'0,"0"-1"0,1 1 0,-1 0 0,0-1 0,0 5 0,0 1 0,-1 0 0,1-4 0,-1-4 0,0 0 0,0-4 0,0 2 0,1 7 0,-1 5 0,0-4 0,-1-11 0,-4-8 0,1-40 0,-2-22 0</inkml:trace>
  <inkml:trace contextRef="#ctx0" brushRef="#br0" timeOffset="73953">28993 10373 24575,'19'17'0,"-1"0"0,3-1 0,0-1 0,2 1 0,5 0 0,3-3 0,8 0 0,0 1 0,-6-2 0,1 2 0,-1-1 0,8 1 0,5 1 0,-13-4 0,-18-3 0,-11-7 0</inkml:trace>
  <inkml:trace contextRef="#ctx0" brushRef="#br0" timeOffset="74420">29869 9830 24575,'-5'-7'0,"-3"19"0,-4 18 0,-4 14 0,-1 8 0,-2 4 0,2-2 0,1-6 0,4-12-135,-1-2 0,3-6 0,-2 5 0,-1 3 1,-2 10-1,-3 6 0,0 1 0,1-1 0,1-7 1,3-9-1,4-15 0,3-11 0</inkml:trace>
  <inkml:trace contextRef="#ctx0" brushRef="#br0" timeOffset="74724">29807 9898 24575,'25'36'0,"0"0"0,0 0 0,-7-7 0,1 2 0,1 3 0,5 9 0,3 5 0,0 0 0,-2-2 0,-5-8-712,-3-4 1,-4-4-1,2 3 712,1 2 0,1 5 0,1 2 0,-3-5 0,-3-7 686,3 18-686,-9-5 0,-22-45 0,-6-11 0</inkml:trace>
  <inkml:trace contextRef="#ctx0" brushRef="#br0" timeOffset="74954">29632 10455 24575,'39'-18'0,"0"0"0,-1 0 0,1 0 0,8-3 0,-1 1 0,-6-1 0,-6-2 0,-6-2 0,-2 1 0,0-1 0</inkml:trace>
  <inkml:trace contextRef="#ctx0" brushRef="#br0" timeOffset="75416">30317 9802 24575,'5'48'0,"-1"0"0,0 0 0,0 0 0,1 0 0,-1 0 0,-17-6 0,-7-7 0,2 8 0,10 0 0,0 0 0,0 1 0,0-1 0,0 1 0,0-1 0,0 1 0,0-1 0</inkml:trace>
  <inkml:trace contextRef="#ctx0" brushRef="#br0" timeOffset="111140">19306 11936 24575,'-5'0'0,"0"0"0,3 1 0,0-1 0,2 3 0,-1-2 0,15 0 0,22-7 0,17-5 0,-3 1 0,-6 2 0,2-1-820,-3-1 1,7-1 0,0-1 0,-7 0 632,0-1 1,-2-1-89,1-2 0,2-2 1,-5 1 274,-13 5 0,-1 0 0,21-6 0,-16 2 0,-35 10 0,-5-2 0,-6-5 0</inkml:trace>
  <inkml:trace contextRef="#ctx0" brushRef="#br0" timeOffset="111606">19753 11456 24575,'-6'-1'0,"1"1"0,1 6 0,5 28 0,1 3 0,-1 9-820,0-3 1,1 7 0,0 2 0,0-2-1,0-5 1,0 0 0,0 0 0,0 3 721,-1-7 0,0 2 0,-1 1 0,1 0 0,0-2 0,0-1 1,2 6-1,0-2 0,1-2 0,-1 2 0,0 2 0,-1 0 1,1 0-1,-1 0 0</inkml:trace>
  <inkml:trace contextRef="#ctx0" brushRef="#br0" timeOffset="113791">11880 14574 24575,'42'-7'0,"1"-3"0,9-5 0,-3 1 0,-2-1 0,1 0 0,-3 0 0,6-1 0,-1-1 0,-11 3 0,-13 3 0,-4 0 0,8-1 0,-9 0 0,-20 7 0</inkml:trace>
  <inkml:trace contextRef="#ctx0" brushRef="#br0" timeOffset="114095">12014 14203 24575,'12'43'0,"0"0"0,0 0 0,-1-1 0,1 1 0,0 0 0,0 0 0,4 8 0,0 2 0,0-3 0,-1-6 0,-1-8 0,3-10 0,-1 0 0</inkml:trace>
  <inkml:trace contextRef="#ctx0" brushRef="#br0" timeOffset="114630">13356 13885 24575,'-39'24'0,"0"1"0,1 0 0,-1-1 0,0 1 0,2 7 0,0 5 0,3 1 0,6-1 0,9-2 0,11 13 0,13 1 0,2-12 0,4 3 0,3-2 0,3-8 0,10-5 0,8-8 0,6-5 0,7-6 0,-3-4 0,0-9 0,-1-6 0,-6-2 0,-1 0 0,1 0 0</inkml:trace>
  <inkml:trace contextRef="#ctx0" brushRef="#br0" timeOffset="115088">13539 14130 24575,'3'31'0,"-1"-1"0,0 3 0,7 15 0,0-4 0,-5-26 0,-9-59 0,3 12 0,0-3 0,-7-14 0,4-2 0,13 9 0,4 5 0,5 1 0,12 9 0,3 5 0,1 6 0,-8 7 0,-1 1 0,-7-4 0,-6 6 0,-3-2 0,-5-4 0,0 1 0</inkml:trace>
  <inkml:trace contextRef="#ctx0" brushRef="#br0" timeOffset="115682">13866 13970 24575,'-3'2'0,"0"4"0,2 21 0,1 14 0,1-3 0,0-12 0,2 1 0,5 20 0,2 7 0,4-12 0,13-11 0,5-14 0,1-10 0,6-35 0,-20 2 0,0-8 0,-4 2-1007,-3-3 0,-4-1 1007,3-14 0,-9 3-47,-16 19 0,-5 5 47,-13 2 0,5 9 0,-2 4 0,-11 6 0,1 15 0,17-8 0,6 18 0,24-5 0,4 7 0</inkml:trace>
  <inkml:trace contextRef="#ctx0" brushRef="#br0" timeOffset="116046">14341 13843 24575,'8'24'0,"0"1"0,21-4 0,7 11 0,2-1 0,3-17 0,-31 23 0,-14 5 0,-19-5 0,-7 4 0,0-3 0,9-17 0,1-12 0</inkml:trace>
  <inkml:trace contextRef="#ctx0" brushRef="#br0" timeOffset="116376">14672 13884 24575,'33'24'0,"-1"0"0,-17-8 0,8 13 0,5 10 0,-12-4 0,-22-9 0,-7 0 0,-6 20 0,-4-1 0,-1-18 0,-3-4 0,0-4 0,1 1 0</inkml:trace>
  <inkml:trace contextRef="#ctx0" brushRef="#br0" timeOffset="121290">15251 13386 24575,'-13'-4'0,"2"-1"0,4 4 0,-8-1 0,7 2 0,-17 5 0,10 6 0,-12 14 0,0 16 0,13 0 0,2 9 0,1-2 0,0-4 0,2 3-559,3-1 1,0 7-1,2 0 1,3-7 558,6 0 0,5-2 0,3 3 0,3 2 0,2-5 0,1-10 0,3-2 0,4 0 0,3 1 0,-3-6 0,8 0 0,-11-7 0,-3-5 0,-12-12 0,-2 0 0,-1-30 0,0-8 0</inkml:trace>
  <inkml:trace contextRef="#ctx0" brushRef="#br0" timeOffset="122490">16145 13320 24575,'-5'4'0,"1"-2"0,2 1 0,-9 22 0,4-2 0,-4 7 0,-3 9 0,2-2-1639,0 2 1,1 0 1473,-2 3 0,-1 4 1,2-3 164,1 3 0,1-2 0,1-3 0,0 2 0,2-1 0,1 2 0,1-4 0,0-4 0,0-2 436,0 16 0,0-10-436,5-29 0,0-36 0,0-18 0</inkml:trace>
  <inkml:trace contextRef="#ctx0" brushRef="#br0" timeOffset="128594">15870 14169 24575,'-1'5'0,"1"-2"0,-1-4 0,8-2 0,11-7 0,14-5 0,-5 2 0,6-1 0,-2 0 0,-1 0 0,0 1 0,14-6 0,-1 2 0,-2 0 0,-20 7 0,2 1 0,-16 5 0,-3 3 0,-4-2 0,1 2 0,4-9 0,6-15 0,4-12 0</inkml:trace>
  <inkml:trace contextRef="#ctx0" brushRef="#br0" timeOffset="129195">16670 13378 24575,'-4'-30'0,"3"18"0,-9 21 0,2 14 0,0 8 0,-2 7 0,-2 4-194,1-11 0,-1 1 0,1 1 194,-1 9 0,0 3 0,0-3 72,-3 2 0,2 1-72,3-2 0,2 3 0,0-13 0,1-16 0,10-19 0,2-28 0,0 1 0</inkml:trace>
  <inkml:trace contextRef="#ctx0" brushRef="#br0" timeOffset="129563">16619 13184 24575,'19'38'0,"1"0"0,-1 0 0,0 0 0,1 0 0,-2 1 0,2 3 0,0 1 0,-2-2 0,-1-4 0,-3-6 0,2 4 0,-2-2 0,2 9 0,0 4 0,-3-10 0,-2-9 0,-5 5 0,-6-20 0,-10-1 0,1-7 0,-9-2 0</inkml:trace>
  <inkml:trace contextRef="#ctx0" brushRef="#br0" timeOffset="129758">16572 13849 24575,'-21'-6'0,"17"-4"0,39-12 0,15-3 0,-26 11 0,2 0 0,7-7 0,4-3 0,-7 2 0,-12 4 0,0 0 0</inkml:trace>
  <inkml:trace contextRef="#ctx0" brushRef="#br0" timeOffset="129956">17272 13817 24575,'-13'25'0,"0"-1"0,-8 1 0,-3 2 0,0 3 0,0 1 0,0 0 0</inkml:trace>
  <inkml:trace contextRef="#ctx0" brushRef="#br0" timeOffset="131211">18127 13099 24575,'-44'21'0,"14"-2"0,5 2 0,9 6 0,-4 3 0,1-1 0,8-9 0,-7 14 0,12-29 0,2 3 0,2-7 0,2-1 0,0-11 0,8-14 0,7-4 0,7-6 0,-1 3 0,-1 5 0,3 0-557,2-5 0,3-3 1,-1 7 556,-4 11 0,-1 5 0,22-6 0,-14 10 0,0 2 0,12 7 0,-21 21 0,-1 10 0,-5 0 0,-6-1 0,-7 4 0,-3 3 0,-4 8 0,-2-1 0,-2-6 0,-5 0 0,-5-4 0,2-3 0,-3 1 0,-2-6 0,-15-4 0,0-7 0,-4-1 0,9-10 0,4-7 0,10-22 0</inkml:trace>
  <inkml:trace contextRef="#ctx0" brushRef="#br0" timeOffset="131445">17980 13181 24575,'1'44'0,"-1"0"0,0 1 0,1-1 0,-1 0 0,0 5 0,1 1 0,-1-11 0,1 9 0,0 3 0,0-2 0,0-7 0,0-12 0,0-2 0,1 15 0</inkml:trace>
  <inkml:trace contextRef="#ctx0" brushRef="#br0" timeOffset="131641">18044 13491 24575,'34'22'0,"0"0"0,0 1 0,-1-1 0,1 0 0,8 6 0,1 1 0,-3-3 0,-9-10 0,2-12 0,9 1 0</inkml:trace>
  <inkml:trace contextRef="#ctx0" brushRef="#br0" timeOffset="131994">18725 13025 24575,'-14'46'0,"1"0"0,-1-1 0,0 1 0,0 0 0,1 0 0,-1-1 0,2-8 0,3-6 0,-3 6 0,2 0 0,-3 8 0,-1 5 0,-1 3 0,1-2 0,1-4 0,3-9 0,2-11 0,-1 3 0,6-41 0,1-30 0</inkml:trace>
  <inkml:trace contextRef="#ctx0" brushRef="#br0" timeOffset="132285">18645 13091 24575,'22'39'0,"1"0"0,0 0 0,0 0 0,0 0 0,0 0 0,0 0 0,1 6 0,2 1 0,-1 1 0,-2-4 0,-3-5 0,-6-7 0,-3-4 0,-5-5 0,2 9 0,-4-3 0,-12-13 0,-5-4 0</inkml:trace>
  <inkml:trace contextRef="#ctx0" brushRef="#br0" timeOffset="132500">18538 13680 24575,'38'-27'0,"0"-1"0,-16 13 0,0 0 0,14-7 0,6-4 0,-5 5 0,-10 5 0,-3 2 0,0 1 0,1 1 0</inkml:trace>
  <inkml:trace contextRef="#ctx0" brushRef="#br0" timeOffset="132811">19005 13069 24575,'39'31'0,"1"0"0,-25-7 0,-1 3 0,5 7 0,4 8 0,-1 1 0,-9-4 0,-10 6 0,-8 1 0,-1-3 0,-3 4 0,-3-5 0,-10-1 0,-4-3 0,4-10 0,1-1 0,0 1 0</inkml:trace>
  <inkml:trace contextRef="#ctx0" brushRef="#br0" timeOffset="137757">19660 13392 24575,'-5'0'0,"2"-1"0,26-5 0,14-2 0,5-7 0,-7 6 0,7-1 0,-5 0 0,-9-1 0,-1 1 0,6 0 0,-3 0 0,1-11 0,-16 7 0,-4-6 0</inkml:trace>
  <inkml:trace contextRef="#ctx0" brushRef="#br0" timeOffset="138011">19726 13638 24575,'41'-17'0,"0"-1"0,0 1 0,0-1 0,-7 3 0,0-1 0,0 0 0,0 1 0</inkml:trace>
  <inkml:trace contextRef="#ctx0" brushRef="#br0" timeOffset="139036">20737 13129 24575,'-6'0'0,"-22"15"0,11-3 0,-5 10 0,-1 3 0,5-1 0,-3 10 0,15-25 0,4-11 0,1-7 0,4-19 0,2-12 0,-1 13 0,0 0 0</inkml:trace>
  <inkml:trace contextRef="#ctx0" brushRef="#br0" timeOffset="139721">20741 13210 24575,'-44'14'0,"0"0"0,3-2 0,9 3 0,17 13 0,4 13 0,1 3 0,2-16 0,2 2 0,3 5 0,3 4 0,5-7 0,19 5 0,15-35 0,12-12 0,-5-5 0,-11-2 0,-2-6 0,2-1 0,0 0 0,-1 0 0,1 0 0</inkml:trace>
  <inkml:trace contextRef="#ctx0" brushRef="#br0" timeOffset="140539">20955 13341 24575,'34'3'0,"1"1"0,-1 0 0,-6-14 0,9 6 0,7 0 0,-15-6 0,-32-27 0,-16 14 0,-12 10 0,-3 3 0,-1 4 0,4 2 0,7 2 0,20 2 0,25-6 0,12-3 0,5-3 0,1-1 0,1 1 0,2 1 0,-13 9 0,-5 20 0,-14 21 0,-3-7 0,-2 2 0,-1-4 0,1-2 0,0 3 0,4-4 0,20 0 0,0-15 0,12-11 0,-17-19 0,-2-6 0,9-13 0,-8-2 0,-3 0 0,-6 10 0,5-3 0,-11 28 0,15-7 0,4-3 0,6-5 0,7 3 0,1 2 0,-1 5 0,4 14 0,0 4 0,-12-3 0,-2 5 0,-6-2 0,-20-6 0,-2-2 0,-1-31 0,-1-7 0</inkml:trace>
  <inkml:trace contextRef="#ctx0" brushRef="#br0" timeOffset="140846">22091 12735 24575,'2'50'0,"1"-1"0,0 1 0,0-1 0,0 1 0,0 0 0,0-1 0,3 6 0,0 4 0,1-1 0,0-6 0,2-14 0,1-18 0,6-21 0,11-11 0</inkml:trace>
  <inkml:trace contextRef="#ctx0" brushRef="#br0" timeOffset="141040">21762 12995 24575,'47'-15'0,"0"0"0,0-1 0,-7 6 0,1-1 0,-3 0 0,1-1 0,-1 0 0,1 1 0,-1-1 0</inkml:trace>
  <inkml:trace contextRef="#ctx0" brushRef="#br0" timeOffset="141595">22494 13355 24575,'46'-3'0,"1"-1"0,-22-8 0,1-3 0,19 2 0,0 0 0,-1 1 0</inkml:trace>
  <inkml:trace contextRef="#ctx0" brushRef="#br0" timeOffset="141940">22934 12697 24575,'38'12'0,"0"0"0,3 0 0,3 4 0,1 0 0</inkml:trace>
  <inkml:trace contextRef="#ctx0" brushRef="#br0" timeOffset="142107">22956 12894 24575,'18'29'0,"0"1"0,0 0 0,6 0 0,-2-5 0,1 0 0,-1 0 0</inkml:trace>
  <inkml:trace contextRef="#ctx0" brushRef="#br0" timeOffset="142285">23161 12972 24575,'13'36'0,"0"0"0,-3-1 0,2-14 0,3-36 0,-1-8 0</inkml:trace>
  <inkml:trace contextRef="#ctx0" brushRef="#br0" timeOffset="142425">23397 12822 24575,'14'9'0,"5"9"0,-4 16 0,-1 5 0,6 3 0,-7-6 0,-2-4 0,-6-19 0,-1-8 0</inkml:trace>
  <inkml:trace contextRef="#ctx0" brushRef="#br0" timeOffset="142817">23701 12731 24575,'26'26'0,"0"-1"0,0 0 0,-2-26 0,21 17 0,-5-9 0,-30-33 0,-8-10 0,4 5 0,0 0 0</inkml:trace>
  <inkml:trace contextRef="#ctx0" brushRef="#br0" timeOffset="143228">24124 12848 24575,'24'-34'0,"0"0"0,0 1 0,0 3 0,-1 2 0,-13 3 0,-35-12 0,6 23 0,-20 14 0,25 25 0,6 9 0,1-4 0,3 2 0,1 8 0,2 4 0,3-4-801,6-3 1,4-1 800,1 7 0,5-5 0,3-19 0,4-6 0,22 2 0,-20-21 0,0-5 0,0-3 0,0 1 0</inkml:trace>
  <inkml:trace contextRef="#ctx0" brushRef="#br0" timeOffset="143509">24512 12622 24575,'9'34'0,"0"0"0,0 0 0,2 2 0,2-1 0,0-8 0,12 0 0,-38 15 0,-14 1 0,7-20 0,-3-2 0,-6 5 0,-3 3 0,4-7 0,-1-5 0,9-4 0</inkml:trace>
  <inkml:trace contextRef="#ctx0" brushRef="#br0" timeOffset="143750">24585 12519 24575,'37'6'0,"1"0"0,-2-3 0,7 2 0,0 1 0</inkml:trace>
  <inkml:trace contextRef="#ctx0" brushRef="#br0" timeOffset="143929">24600 12740 24575,'11'33'0,"-1"1"0,0 0 0,-1-11 0,0 0 0,6 16 0,2 5 0,1-10 0,9-10 0,-2-7 0</inkml:trace>
  <inkml:trace contextRef="#ctx0" brushRef="#br0" timeOffset="145041">24848 12715 24575,'-4'30'0,"1"-6"0,3-22 0,-3-1 0,1-1 0,0 1 0,0 1 0,2 2 0,-3 31 0,3-17 0,3 25 0,11-35 0,15-42 0,-11 13 0,-6-7 0,-7 0 0,-21 10 0,-24-7 0,11 14 0,-10-1 0,37 12 0,25 0 0,2-2 0,17-4 0,3-4 0,-20 2 0,13 1 0,-10 24 0,-5 0 0,6 22 0,-14-3 0,-9 1 0,-1 1 0,-1-4 0,-2-4 0,0-7 0,-2-21 0,2-27 0,2-13 0,4 8 0,1-10 0,1 3 0,0 23 0,1 12 0,-11 18 0,0 29 0,0-18 0,0 10 0,2-30 0,-2-3 0,2-3 0</inkml:trace>
  <inkml:trace contextRef="#ctx0" brushRef="#br0" timeOffset="145333">25305 12627 24575,'-5'4'0,"33"18"0,11 6 0,-22-1 0,-3 3 0,1 7 0,-12-6 0,-36 4 0,-1-4 0,0 0 0</inkml:trace>
  <inkml:trace contextRef="#ctx0" brushRef="#br0" timeOffset="145927">25501 13013 24575,'46'-16'0,"0"0"0,0 0 0,1 0 0,-1-1 0,0 1 0,0 0 0,0-1 0,1 0 0,-1 0 0,1 1 0</inkml:trace>
  <inkml:trace contextRef="#ctx0" brushRef="#br0" timeOffset="146465">26245 12544 24575,'-34'-16'0,"-1"0"0,1 0 0,-2 25 0,4-2 0,-5 3 0,10 6 0,20 18 0,10 7 0,1-4 0,3 2 0,2-5 0,11 9 0,21-32 0,4-15 0,-20-10 0,-1-8-943,7-8 1,3-7-1,-5 1 943,-9-2 0,-4-4 0,-6 6 0,-1-5 0,-1 0 0,-1 3 0,0-9 0,-3 2 0,-2 4 0,-1-1 0,-1 6 0,0-12 897,0 22-897,0 42 465,0 13-465,0 2 0,0 9 0,0-4 0,0-1 0,0 2 0,0-2 0,1 6 0,-1-1 0,2-4 0,0 1 0,2-2 0,1 14 0,0 0 0</inkml:trace>
  <inkml:trace contextRef="#ctx0" brushRef="#br0" timeOffset="146762">26596 12485 24575,'-11'47'0,"0"0"0,1 0 0,21-9 0,-15 12 0,-3 11 0,11-23 0,34-41 0,0-10 0</inkml:trace>
  <inkml:trace contextRef="#ctx0" brushRef="#br0" timeOffset="147100">27049 12158 24575,'-16'38'0,"0"0"0,0 0 0,0 0 0,0 0 0,12-7 0,3 0 0,-5 7 0,-3 9 0,1 3 0,5-7 0,9-13 0,19-15 0,8-9 0,9 0 0,1-5 0,-13-3 0,0-1 0</inkml:trace>
  <inkml:trace contextRef="#ctx0" brushRef="#br0" timeOffset="147501">27569 11988 24575,'-16'41'0,"1"1"0,-1-1 0,1 0 0,2 0 0,0 2 0,1 0 0,1-2 0,1-2 0,1 4 0,2-3 0,1 1 0,-1 10 0,1 2 0,1-9 0,-2 3 0,6-20 0</inkml:trace>
  <inkml:trace contextRef="#ctx0" brushRef="#br0" timeOffset="147909">27563 11929 24575,'12'47'0,"0"-1"0,-3-15 0,0 1 0,3 6 0,1 5 0,2 0 0,5 4 0,2-1 0,-1-4 0,-1-4 0,1-1-1093,0 3 1,2 3 0,-3-8 945,6 6 683,-16-14 1,-3 0-537,1 7 0,-15 1 0,-4-22 0</inkml:trace>
  <inkml:trace contextRef="#ctx0" brushRef="#br0" timeOffset="148212">27405 12484 24575,'48'-12'0,"0"-1"0,-24 6 0,1 1 0,15-4 0,7 0 0,-6 1 0,-13 3 0,-1 0 0</inkml:trace>
  <inkml:trace contextRef="#ctx0" brushRef="#br0" timeOffset="149019">28001 11869 24575,'20'10'0,"1"9"0,6 8 0,-1-1 0,6 3 0,1 3-820,-4 2 1,3 6 0,-2 1 0,-5-3-820,-1 4 1,-6 3 1416,-6-4 0,-2 5 0,-3 1 0,-5-6 222,-10 8 0,-10-4 8,2-9 1,-4 1 0,-4 0 0,-3-5 0,-5-5 0,-5-5 0,-2-2 0,-1 0 0,2-1 0,-1 0 0,1-1 0,0 1 0,-1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06:42:26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12838 8232 24575,'-5'0'0,"-1"0"0,6-2 0,-1 0 0,3 0 0,29-8 0,-7 2 0,13 2 0,1 0 0,-3 0 0,-3 3 0,-2 1 0,-7 1 0,3-1 0,-17 2 0,-1 0 0,-4 0 0,2 2 0,1-2 0,0 2 0,-2-2 0,-2 2 0,-2 0 0,-7 26 0,-2-5 0,-5 4 0,-2 1 0,-9 5 0,-3-1 0,0-1 0,3-6 0,3 0 0,2-2 0,9-12 0,2 3 0,6-9 0,2-1 0,1 3 0,21 10 0,-7-6 0,28 5 0,-20-13 0,19-4 0,-17-1 0,8-4 0,-12 2 0,-8 0 0,-7 1 0,-25 19 0,6-6 0,-13 22 0,18-18 0,1 15 0,4-18 0,7 20 0,6-16 0,8 17 0,1-13 0,-1 2 0,0 1 0,7 12 0,-3-7 0,4 4 0,-4-1 0,-4-3 0,-2 2-575,4 2 1,1 3 0,-3-4 574,-5-4 0,-2-1 0,2-1 0,-3 3 0,0 13 0,-3 0 0,1 0 0,-4-6 0,-1-3 0,-6-11 0,-5-9 0,-10 2 0,-16 7 0,-5-1 0,16-9 0,-1-1 0,-8 5 0,-3 1 0,6-3 0,1-5 1723,-6 3-1723,29-9 0,0 1 0,0-2 0,-7-31 0,-5-8 0</inkml:trace>
  <inkml:trace contextRef="#ctx0" brushRef="#br0" timeOffset="29763">14001 9871 24575,'-4'-4'0,"3"-1"0,-1 3 0,2 0 0,0-2 0,5 4 0,10-4 0,2 1 0,12-3 0,18 3 0,-4-3 0,-2 5 0,0 1 0,-15-1 0,0 0 0,12 1 0,-2 0 0,-1 0 0,4 0 0,-28 2 0,-4 0 0,-13 1 0,-3 3 0,-16 14 0,4-5 0,-9 18 0,16-10 0,-1 0 0,8 1 0,-1 1 0,4-5 0,2 13 0,2 2 0,0-4 0,1 2 0,2 0 0,1-6 0,15 8 0,-5-10 0,11-2 0,6-8 0,-8-9 0,26-1 0,-31-8 0,14 2 0,-24-4 0,-3 3 0,-9 2 0,-13 6 0,-2 9 0,0 3 0,-7 8 0,8-3 0,5 2 0,8 1 0,3 6 0,3 2 0,5 7 0,-2-7 0,3 4 0,7-7 0,5 2 0,-1-3 0,-3-1 0,0 0-404,3 2 1,2 3 0,-2-5 403,8 7 0,-6-9 0,0 1 0,13 8 0,-5 1 0,-1 1 0,-4-1 0,-7-13 0,-3-2 0,-8-10 0,-2-6 0,-28 13 0,-12 4 0,5 1 0,2-4 0,-7 3 0,4-2 0,12-7 0,0-1 0,-5 3 0,1-3 0,-4 1 0,10-6 0,1-5 0,8-3 0,-4 0 0</inkml:trace>
  <inkml:trace contextRef="#ctx0" brushRef="#br0" timeOffset="59306">14560 14174 24575,'-2'-3'0,"2"-1"0,0 3 0,0-3 0,0 3 0,4 4 0,4 8 0,5 1 0,14 10 0,-7-11 0,13 2 0,-17-7 0,3-5 0,-5 0 0,22-6 0,-10-6 0,12-17 0,2-5 0,-19 16 0,-1-1 0,6-8 0,2-3 0,-3 6 0,11 0 0,-15 8 0,0 2 0,6 7 0,-11 2 0,0 4 0,-6 0 0,20 13 0,-9-6 0,19 11 0,-2-7 0,-7-3 0,15 4 0,-14-6 0,4-1 0,2-1 0,12 1 0,-4-5 0,-1-2 0,-1-5 0,-7-7 0,-2-3 0,-5 1 0,-2 2 0,0 2 0,-6 8 0,16 5 0,-6 9 0,8 3 0,-10-1 0,0 0 0,16 3 0,-1-4 0,-1-2 0,1-3 0,-13-3 0,0 0 0,2-3 0,0 0 0,0-8 0,-1-2 0,-2-5 0,-2-2 0,-2 8 0,0-1 0,21 7 0,-16 9 0,-6-3 0,-1 2 0,5 13 0,-4-4 0,0 1 0,14 4 0,-13-5 0,2-1 0,8-4 0,-2-3 0,-10-2 0,0 0 0,12 3 0,-1-1 0,2-2 0,-13-1 0,0-1 0,9-2 0,2 0 0,-1 0 0,0 0 0,-6 0 0,0 0 0,3-4 0,2-5 0,0 0 0,9 1 0,-9 1 0,6-1 0,-6 5 0,5 9 0,-5-3 0,2 0 0,-3 6 0,-1 0 0,-7-5 0,1-1 0,15 5 0,6 0 0,-5-2 0,-8-4 0,-2-1-443,1 3 1,3 1 0,-5-2 442,-5-3 0,0-3 0,14-6 0,0-2 0,-12 2 0,0 0 0,11-3 0,2 1 0,-2 2 0,-3 2 0,-10 6 0,0 0 0,10-1 0,-2 0 0,-1 5 0,8 5 0,-6-4 0,13-2 0,3-2 0,-25-2 0,0-1 0,23-1 0,-2-1 0,-11-5 0,-4 5 0,-6 1 0,-7 2 1327,11 1-1327,-8-1 0,13 3 0,3 1 0,-3 0 0,-2 1 0,6 2 0,-5-2 0,11 1 0,-13-3 0,5-1 0,-4-3 0,-6-3 0,-1-2 0,21-3 0,-1 1 0,-3-4 0,-14 9 0,-3 2 0,-11 3 0,-2 0 0,-9 0 0,-1 0 0,5-10 0,-5-21 0,4-15 0</inkml:trace>
  <inkml:trace contextRef="#ctx0" brushRef="#br0" timeOffset="60559">22412 13752 24575,'4'3'0,"-1"1"0,3 7 0,5 13 0,3 10 0</inkml:trace>
  <inkml:trace contextRef="#ctx0" brushRef="#br0" timeOffset="61389">22543 14166 24575,'2'-7'0,"35"28"0,-18-5 0,1 6 0,2 3 0,4 6 0,1 1 0,-3-2-1093,-1 0 1,-1-1 0,0 1 366,-1 0 1,0 1-1,1 1 1,-1 0 725,5 6 0,-1-1 0,-1-3 0,1 2 0,0-1 87,-2-1 0,1 1 0,-5-5-87,5 6 0,-15-32 0,-18-29 0</inkml:trace>
  <inkml:trace contextRef="#ctx0" brushRef="#br0" timeOffset="61678">22709 14550 24575,'30'37'0,"-1"0"0,1-1 0,-1 1 0,1-1 0,-1 1 0,1-1 0,-1 3 0,1 3 0,0-1 0,-2-5 0,1-8 0,-2-14 0,8-16 0,-1-15 0,-5-3-1639,-1-3 1,-3-5 1415,-1 1 1,2-4 0,-8-1 222,-8-6 0,-7 1 0,-1 10 0,-1 1 0,-1-18 0</inkml:trace>
  <inkml:trace contextRef="#ctx0" brushRef="#br0" timeOffset="61986">23248 15185 24575,'24'31'0,"1"0"0,-1 0 0,0 0 0,2 1 0,0-1 0,0 1 0</inkml:trace>
  <inkml:trace contextRef="#ctx0" brushRef="#br0" timeOffset="62587">23352 15135 24575,'34'-8'0,"-7"2"0,3 10 0,-1 5 0,-3 5 0,-15 25 0,-11 4 0,-20 3 0,5-2 0,-3-2 0,-15-12 0,17-11 0,16-14 0,38-29 0,-15 14 0,1 20 0,-4 10 0,-20 24 0,-2-1 0,-1 10 0,0-3-289,-2-1 1,0 1 288,0-10 0,-1 5 0,1-1 0,2-4-840,5 4 1,3-3 839,-1 9 0,7-6 0,4-22 0,6-6 0,22-2 0,3-9 0,-18-5 0,-2-8-238,4-17 0,-1-12 0,-9 3 238,-12 6 0,-7-2 0,-4-6 0,-5-4 0,-4 11 0,-17 11 0,0 11 0,2 4 0,8 3 507,-3-3-507,33-23 0,1 4 0,4-4 446,6-12 0,2-4-446,-3 5 0,1-3 0,-1 4 0,0-4 0,-1 2 0,0-4 0,-1 1 0</inkml:trace>
  <inkml:trace contextRef="#ctx0" brushRef="#br0" timeOffset="63001">23599 15053 24575,'32'-32'0,"0"0"0,0 0 0,0 1 0,1-1 0,-1 0 0,-1 1 0,-1 0 0,1 0 0,0 1 0,0-1 0</inkml:trace>
  <inkml:trace contextRef="#ctx0" brushRef="#br0" timeOffset="63234">23834 14677 24575,'-2'41'0,"0"-1"0,1 1 0,-1 0 0,1-3 0,1 3 0,-2-1 0,1 10 0,-1 2 0,0-3 0,2-9 0,1-1 0,2-4 0,0 9 0,1-4 0,8-6 0</inkml:trace>
  <inkml:trace contextRef="#ctx0" brushRef="#br0" timeOffset="63378">24004 14868 24575,'29'6'0,"-1"1"0,0 6 0,-2 1 0,1 1 0</inkml:trace>
  <inkml:trace contextRef="#ctx0" brushRef="#br0" timeOffset="63577">23878 15291 24575,'29'-32'0,"0"1"0,0 0 0,-12 11 0,1 1 0,11-11 0,-1 0 0,1 0 0</inkml:trace>
  <inkml:trace contextRef="#ctx0" brushRef="#br0" timeOffset="63774">23950 15530 24575,'27'-41'0,"0"0"0,-1 0 0,4 1 0,-6 8 0,-1 0 0,0 0 0,0 0 0</inkml:trace>
  <inkml:trace contextRef="#ctx0" brushRef="#br0" timeOffset="64187">24117 15369 24575,'1'37'0,"0"1"0,1 0 0,-1 0 0,1 4 0,5 2 0,4 7 0,3-23 0,15-48 0,8-1 0,2 2 0,-13 6 0,0 6 0,21 14 0,-3 12 0,-27 3 0,-4 4-510,5 15 1,-8 3 509,-17-5 0,-11 0 0,-5-5 0,-7 0 0,1-2-1592,-6 3 1,-2-2 1591,5-6 0,-4-1 0,2-5 192,-4-3 0,4-10 1,-5-20-1,8-13 1</inkml:trace>
  <inkml:trace contextRef="#ctx0" brushRef="#br0" timeOffset="65038">24420 14675 24575,'18'28'0,"0"0"0,-2-6 0,1 1 0,6 7 0,2 5 0,-2-4 0,-1-3 0,0-2 0,9 8 0,-2-4 0,-7-10 0,-3-9 0</inkml:trace>
  <inkml:trace contextRef="#ctx0" brushRef="#br0" timeOffset="65323">24463 14632 24575,'41'-17'0,"0"-1"0,1 0 0,-1 0 0,0 0 0,5 2 0,4-1 0,1 1 0,-1 1 0,-4 2 0,-7 4-976,8 1 1,-3 4 975,-5 0 0,5-1 0,-3 4 0,-11 8 314,-13 13 1,-9 7-315,1 18 0,-6 3 0,-2-8 0,-5 2 0,-2-1 0,-4 3 0,-2-7 0,-1-12 0,-3-3 0,-6 6 0,0-1 0</inkml:trace>
  <inkml:trace contextRef="#ctx0" brushRef="#br0" timeOffset="65525">24900 14480 24575,'4'49'0,"1"0"0,-1 0 0,0-1 0,1-18 0,-1-1 0,1 12 0,0-1 0,-1 1 0,1-1 0,0 1 0</inkml:trace>
  <inkml:trace contextRef="#ctx0" brushRef="#br0" timeOffset="65702">24770 14842 24575,'37'-21'0,"0"-1"0,0 0 0,1 1 0,3-4 0,0 1 0,1 0 0</inkml:trace>
  <inkml:trace contextRef="#ctx0" brushRef="#br0" timeOffset="66017">24592 15337 24575,'38'-27'0,"-1"0"0,0-1 0,1 1 0,-7 6 0,0 0 0,2-1 0,8-7 0,1 2 0,-6 7 0,-12 14 0,-11 27 0,-23 10 0,-14 11 0,-2-1-537,2-7 1,0-1-1,-5 3 537,3-3 0,-4 3 0,-2 3 0,0-1 0,3-2 0,3-5-371,-1 2 1,4-4 0,-1 2 370,-3 1 0,-3 3 0,3-3 0,8-8 0,8-1 0,20-44 0,7-14 0</inkml:trace>
  <inkml:trace contextRef="#ctx0" brushRef="#br0" timeOffset="66258">25016 15155 24575,'40'-3'0,"1"-1"0,0 1 0,0 0 0,-1-1 0,-11 1 0,-2 1 0,17-1 0,11 0 0,-6 2 0,-27 5 0,-42 11 0</inkml:trace>
  <inkml:trace contextRef="#ctx0" brushRef="#br0" timeOffset="66453">24903 15384 24575,'20'33'0,"-1"0"0,0 0 0,1 1 0,-2 10 0,2-10 0,1 0 0,-1 0 0,1 0 0</inkml:trace>
  <inkml:trace contextRef="#ctx0" brushRef="#br0" timeOffset="66648">25148 15306 24575,'14'44'0,"0"-1"0,1 0 0,-1 0 0,0 1 0,0-1 0,5-1 0,0-5 0,1 7-469,-6-6 1,1 8 0,1 3 0,0 1 0,0-1 0,-1-5 0,-1-7 103,6 4 1,-1-7 0,-1-1 0,0-1 0,0-2 0,-1-1 0,8 10 0,-1-1 0</inkml:trace>
  <inkml:trace contextRef="#ctx0" brushRef="#br0" timeOffset="67855">17815 9560 24575,'-7'-5'0,"-1"1"0,6 4 0,-2 6 0,11 18 0,10 14 0,-2-2 0,-4 1 0,1 1 0,4 1 0,3 6 0,2-1 0,-3-7 0,0-1 0,1-6 0,7 4 0,-1-1 0</inkml:trace>
  <inkml:trace contextRef="#ctx0" brushRef="#br0" timeOffset="68504">17839 9525 24575,'34'-7'0,"1"0"0,2 0 0,8-2 0,6-2 0,2 1 0,-1 0 0,-4 1-656,-2 2 1,-3 1-1,-1 0 1,4 0 0,4-1 357,-11 1 0,4 0 0,2-1 0,3-1 0,1 1 0,1-1 0,-1 0 0,0 1 1,-3 0-1,-1 1 0,-4 1-247,10-2 0,-4 2 0,-3 1 1,1-1-1,1 1 0,5-2 545,-6 2 0,2-2 0,3 1 0,2-1 0,0 1 0,1-1 0,-2 1 0,0-1 0,-3 2 0,-3-1 0,7 1 0,-5-1 0,-1 2 0,0-1 0,4 0 0,6 0 0,-17 1 0,4 0 0,2 0 0,3 0 0,2 0 0,2 0 0,0-1 0,0 1 0,0 0 0,0 0 0,-2 0 0,-2 0 0,-1 1 0,-4-1 0,-3 1-324,10 0 0,-4 1 1,-3-1-1,-2 1 1,1 0-1,2 0 0,4-1 324,-3 1 0,3-1 0,3 0 0,3 0 0,0 0 0,0-1 0,-2 1 0,-1 0 0,-4 1 0,-3-1 0,-6 1-48,12 0 1,-7 0 0,-3 0-1,2 0 48,9 0 0,1 0 0,-1 0 0,-5 0 0,4 1 0,-4 1 712,-6-1 1,1-1 0,-15 5-713,-20 7 3046,-17 11-3046,-6 9 0,3 1 0,0 2 0,2-2 0,1 0 1638,1 12 0,1 1-1480,0-1 0,1-1 1,-1 0-1,-2 1 1,-1 2-1,-1 1 0</inkml:trace>
  <inkml:trace contextRef="#ctx0" brushRef="#br0" timeOffset="69613">18044 10074 24575,'-21'-3'0,"6"0"0,-5 3 0,15-1 0,28 2 0,18 2 0,1-1 0,7-2-547,-12-2 1,5 0 0,4-1 0,2 0 0,-1-1 0,-3 1-110,2-2 1,-3 1-1,0 0 1,3-2 0,4 0 460,-11 2 0,3-2 0,3 1 0,2-1 0,0-1 0,1 1 0,-1 0 1,-1-1-1,-2 1 0,-2 0-275,10-1 0,-3-1 1,-1 1-1,-1 0 1,1-1-1,3 1 470,-5 1 0,2 0 0,2 0 0,0-1 0,0 1 0,0 1 0,-1-1 0,0 1-380,-4 0 1,1 1 0,-1 0 0,0 0 0,0 0-1,-2 1 1,0-1 0,-2 1 379,4 0 0,-4 1 0,0-1 0,0 1 0,2 0 0,4-1-203,-4 1 0,5-1 0,2 0 0,2 0 0,2 0 1,-2-1-1,0 1 0,-3 0 0,-4 0 0,-5 0 203,14 0 0,-8-1 0,-2 1 0,6-1 180,-9 0 1,5 1-1,2-1 1,0 0 0,-3 1-1,-5-1 1,-7 0-181,6-2 0,-6 0 1160,7-1 0,-4 1-1160,6 0 1638,-15 0 0,-2 0-1109,-11 0 2747,11-10-864,-15 8-1800,-4-14 1,-18 2 0,-9-8 0</inkml:trace>
  <inkml:trace contextRef="#ctx0" brushRef="#br0" timeOffset="70270">19783 8519 24575,'6'44'0,"0"0"0,0 0 0,-1 1 0,1-1 0,0 0 0,0 0 0,-2 1 0,0 3 0,0 1 0,0 2 0,0 0 0,0 1 0,0-1 0,0 0 0,1-2 0,-1-2-127,2 2 1,-1-2 0,1-1 0,0 0 0,0-1 0,0 1 0,0 1 0,0 2 0,0-3 0,-1 1 0,1 2 0,-1 1 0,1-1 0,-1 1 0,1-1 0,0-1 0,1-2 0,-1-2 0,4 2 0,-1-1 0,0 1 0,0 0 0,1-1 0,-1 1 0,0-1 0</inkml:trace>
  <inkml:trace contextRef="#ctx0" brushRef="#br0" timeOffset="71977">18832 9105 24575,'-12'-6'0,"4"-1"0,3 3 0,4 0 0,-1 5 0,-3 6 0,1 6 0,-3 15 0,-1 2 0,2 2 0,2 0 0,0 7 0,1-4 0,3-10 0,0 0 0,0 6 0,0 4 0,1 1 0,3 6 0,2 2 0,-1-3 0,-1 0 0,3 2 0,3-1 0,3 7 0,2-2 0,-3-8 0,-1-11 0,1-2 0,6 10 0,4 3 0,-3-8 0,3-3 0,14 3 0,-14-14 0,19-9 0,-8-4 0,12-2 0,-18-16 0,-3-3 0,3-5 0,-7-6 0,-5-3 0,-8-18 0,-6 9 0,0-7 0,-1 3 0,-1 3 0,-2-2 0,-1-2 0,-1-8 0,-1 0 0,0 8 0,-4 6 0,0 1-563,-1 0 1,0-3 0,-1 5 562,0 10 0,-1 4 0,-1-1 0,-1 0 0,-10-14 0,-1 0 0,11 15 0,-1 2 0,-8-11 0,2 4 0,7 11 0,-19 5 0,16 5 1687,-17-1-1687,20 6 0,-9-6 0,8 5 0,-4-4 0,-2 3 0,5 14 0,3 9 0,9 15 0</inkml:trace>
  <inkml:trace contextRef="#ctx0" brushRef="#br0" timeOffset="74107">20499 9012 24575,'-1'-6'0,"1"0"0,-2 3 0,1 1 0,-1 2 0,1 0 0,-2 0 0,-3 6 0,-5 26 0,1-3 0,-3 18 0,7-16 0,1 0 0,-2 16 0,3 1 0,1 2 0,2-22 0,1-1-428,0 11 1,1-1 427,5 11 0,3-17 0,2 4 0,0-3 0,1-2 0,1 0 0,4 5 0,2 3 0,-1-6 0,10 3 0,6-10 0,3-8 0,-2-17 0,4-21 0,-3-10 0,-19 4 0,-4-6 0,-2-2 0,1-6 0,-2-1 0,-1 4 0,1-8 0,-3-1-455,-3 8 1,1-5-1,-2 0 1,-1 5 454,-2-7 0,-2 2-689,-1 5 1,-1-1-1,-2 2 689,-1 0 0,-6 4 86,-18-3 0,-6 5-86,10 13 0,-2 4 0,-17 1 0,-2 12 0,4 24 0,3 10 0,9-3 0,2 5 0,7-2 0,2 3 0,3 1 0,2 11 0,1-1 0</inkml:trace>
  <inkml:trace contextRef="#ctx0" brushRef="#br0" timeOffset="75633">19023 10073 24575,'-8'2'0,"4"-1"0,1 0 0,3 0 0,15 36 0,7 15 0,-12-30 0,1 3 0,1 7 0,4 9 0,0 3 0,0-2 0,-3-7 0,1-2 0,-1 0 0,3 9 0,2 6 0,-4-11 0,-3-12 0,4-1 0,-12-21 0,0-3 0,-2 0 0,4 0 0,0 0 0,4 1 0,-3-1 0,1 0 0,15 7 0,-9 0 0,26 7 0,-8-5 0,4-9 0,9-3 0,-2-3 0,-1-1 0,5-3-656,-5 2 1,8-3-1,3 0 1,-1-1 0,-5 1-375,3-2 0,-3 0 0,3-1 1030,-9 4 0,4-2 0,1 1 0,-2 0 0,-2 1-146,8-1 0,-3 1 0,3-1 146,-7 2 0,3-2 0,1 0 0,-2 1 0,-4 2 0,0 0 0,-3 1 0,1 0 0,0-2 0,4 0 0,-3 0 0,-10 2 0,-5 3 0,-16 1 0,-6 1 3276,-4-7-383,-4-4-2257,-9-14-636,-8-8 0,-4-3 0,9 12 0,-1-1 0,-4-10 0,-1-5 0,4 6 0,-2-5 0,8 1 0,7 5 0,13 22 0,3-11 0</inkml:trace>
  <inkml:trace contextRef="#ctx0" brushRef="#br0" timeOffset="76465">19987 10348 24575,'-1'20'0,"10"22"0,-2-10 0,2 3-989,3 10 1,2 3 988,-3-5 0,0 4 0,-1-4 318,0 6 1,0 0-319,0-4 0,1 1 0,-3-7 0,-2 5 0,1-19 0,-7-41 0</inkml:trace>
  <inkml:trace contextRef="#ctx0" brushRef="#br0" timeOffset="77346">20592 10457 24575,'-25'-3'0,"7"0"0,13 4 0,22 43 0,8-6 0,2-3 0,6 7 0,1-5-1093,-7-14 1,0-4 0,4 1 711,0 0 0,4 0 0,1-1 0,-1-4 381,5-2 0,-1-6 0,5-6 0,-4-8 0,6-6 0,3-5 0,0-1 0,-3 1 0,-5 3-694,-2 3 1,-5 2-1,0-1 1,2-4 693,1-2 0,4-4 0,2-1 0,-3-1 0,-5 2 0,-8 4 0,9-14 0,-29 13 0,-24 24 0,-5 14 0,-9 10 0</inkml:trace>
  <inkml:trace contextRef="#ctx0" brushRef="#br0" timeOffset="77632">21398 10428 24575,'36'25'0,"0"0"0,-1 0 0,1 0 0,-11 8 0,-4 6 0,-7-1 0,-11-3 0,-18-3 0,-12-4 0,-2 2 0,2 1 0,-1 1 0,1-1 0,0 0 0</inkml:trace>
  <inkml:trace contextRef="#ctx0" brushRef="#br0" timeOffset="78329">21999 10171 24575,'11'4'0,"9"6"0,16 19 0,-5 9 0,-11-21 0,-1 0 0,11 21 0</inkml:trace>
  <inkml:trace contextRef="#ctx0" brushRef="#br0" timeOffset="78629">22332 10000 24575,'-1'-4'0,"-12"27"0,-7 26 0,1-6 0,8-19 0,0 1 0,-4 11 0,0-1 0,-1 1 0,1 0 0</inkml:trace>
  <inkml:trace contextRef="#ctx0" brushRef="#br0" timeOffset="79161">21985 10490 24575,'38'-19'0,"0"0"0,0 0 0,0 1 0,0-1 0,-14 7 0,0 1 0,18-8 0,0 0 0,-1 0 0,1 0 0,0 1 0</inkml:trace>
  <inkml:trace contextRef="#ctx0" brushRef="#br0" timeOffset="79441">22132 10585 24575,'24'32'0,"0"1"0,0 0 0,18-18 0,7-10 0,-9-9 0,-18-11 0,-4-7 0,11-5 0,2-5 0,-8 3 0,-12-17 0</inkml:trace>
  <inkml:trace contextRef="#ctx0" brushRef="#br0" timeOffset="79637">22308 10485 24575,'17'32'0,"0"0"0,1-1 0,-9-7 0,-1 1 0,9 16 0,3 7 0,-6-8 0,-12 4 0,-3-17 0,-1-1 0</inkml:trace>
  <inkml:trace contextRef="#ctx0" brushRef="#br0" timeOffset="79942">21870 10528 24575,'-3'36'0,"16"-11"0,12 9 0,7 5 0,5 2 0,1-1 0,-2-4 0,-5-7-1093,7 0 1,-3-7 0,7 4 1062,-9-4 0,6 5 0,4 2 0,1 2 0,1-3 0,-3-3 0,-3-7 0,-5-9 396,6-10 1,-6-10-1,1-4-366,6-5 0,1-4 0,-8 1 0,-12 5 0,-3-1 0,-2-2 0,0 0 0</inkml:trace>
  <inkml:trace contextRef="#ctx0" brushRef="#br0" timeOffset="80517">22947 9937 24575,'32'21'0,"0"0"0,-5-2 0,0 0 0</inkml:trace>
  <inkml:trace contextRef="#ctx0" brushRef="#br0" timeOffset="80864">22779 10185 24575,'42'-23'0,"0"-1"0,0 1 0,1-1 0,-1 1 0,0-1 0,0 1 0,-1 0 0,0 0 0,-1 1 0,1-1 0,-1 1 0,1-1 0</inkml:trace>
  <inkml:trace contextRef="#ctx0" brushRef="#br0" timeOffset="81146">22855 10189 24575,'12'43'0,"0"0"0,0 0 0,-1 0 0,1 0 0,0 0 0,0 0 0,-1 0 0,1 0 0,-1-5 0,-1-8 0,1 6 0,1 4 0,2 11 0,2 8 0,1 1 0,0-4 0,-2-8 0,-1-15 0,-3-20 0,5-33 0</inkml:trace>
  <inkml:trace contextRef="#ctx0" brushRef="#br0" timeOffset="81453">23104 10171 24575,'10'0'0,"3"-2"0,-21 50 0,0-29 0,-2 9 0,-1-2 0,-1-17 0,23-6 0,12-3 0,9-10 0,2-1 0,4 5 0,-10-4 0,1-1 0</inkml:trace>
  <inkml:trace contextRef="#ctx0" brushRef="#br0" timeOffset="81628">22967 10540 24575,'37'-23'0,"-1"-1"0,1 1 0,0 0 0,0 0 0,-9 5 0,1 0 0,11-6 0,-1 1 0,1-1 0,-1 0 0,1 0 0</inkml:trace>
  <inkml:trace contextRef="#ctx0" brushRef="#br0" timeOffset="81839">23241 10476 24575,'16'35'0,"0"0"0,0-1 0,0 1 0,4 9 0,0 0 0,-9-11 0,-12-10 0,-1-3 0</inkml:trace>
  <inkml:trace contextRef="#ctx0" brushRef="#br0" timeOffset="82510">23747 10105 24575,'43'21'0,"0"1"0,0-1 0,-15 8 0,-2 5 0,-5 2 0,-9-5 0,-11 2 0,-7 0 0,0 2 0,-1 3 0,2-11 0,4-13 0,-4-43 0,3 11 0,-13-20 0,9 26 0,-6 7 0,10 5 0,-3-3 0,-8-10 0,-4-1 0,-17-9 0,26 12 0,30 24 0,10 7 0,1-5 0,12 9 0,-8-1 0,-31-17 0,-4-3 0,-11-3 0</inkml:trace>
  <inkml:trace contextRef="#ctx0" brushRef="#br0" timeOffset="82781">23896 10044 24575,'37'-20'0,"1"-1"0,0 1 0,0 0 0,-1 0 0,1-1 0,-11 4 0,0 1 0,12-4 0,-1 1 0,1 0 0,-1-1 0,1 1 0,-1 0 0</inkml:trace>
  <inkml:trace contextRef="#ctx0" brushRef="#br0" timeOffset="83077">24149 9603 24575,'9'48'0,"1"-1"0,0 1 0,0-1 0,-1 1 0,1-1 0,0 1 0,-1-1 0,1 1 0,0-1 0,0 1 0,-1-1 0,1 1 0,0-1 0,0 2 0,-1 2 0,1-1 0,-1 1 0,1 0 0,-1-2 0,1 0 0,-1-3 0,1-1 0,0-3 0,0-4 0,0-2 0,10 18 0,0-7 0,0-5 0,-4-4 0,0 8 0,-3-6 0,2-2 0,-8-15 0,-32-65 0</inkml:trace>
  <inkml:trace contextRef="#ctx0" brushRef="#br0" timeOffset="83228">24216 10327 24575,'34'5'0,"0"0"0,-3 15 0,1-2 0,0 1 0</inkml:trace>
  <inkml:trace contextRef="#ctx0" brushRef="#br0" timeOffset="98816">15785 5135 24575,'-4'-3'0,"0"2"0,2-1 0,0 2 0,0 0 0,-2 0 0,3 0 0,-1 0 0,1 9 0,1 6 0,0 9 0,-1 3 0,1 20 0,2-5 0,1 0 0,0-15 0,0-2 0,1 3 0,0 0 0,2-2 0,-1-2 0,-2-5 0,3 17 0,-8-34 0,-1 3 0</inkml:trace>
  <inkml:trace contextRef="#ctx0" brushRef="#br0" timeOffset="99687">15690 5094 24575,'47'0'0,"-1"0"0,1 0 0,-1 0 0,0-1 0,2 0 0,-8 0 0,8-1 0,6 1 0,2-1 0,-2 0 0,-3 0 0,-9 0-467,5-1 1,-8 1-1,6-1 467,-2 0 0,7 0 0,4 1 0,-1-1 0,-4 1 0,-7 0-558,-1 1 1,-6-1 0,3 1 557,2 1 0,4-1 0,-1 1 0,-6-1 361,-2 1 0,-1 0-361,2 0 0,5-1 0,0 0 0,-4 1 0,4-2 0,1 1-344,0 0 1,6-1 0,-1 1-1,-6-1 344,-6 1 0,-2 0 0,5 0 0,4 0 0,-4 0 0,-2 1 0,-2 0 0,14 0 0,0 0 0,-15 0 0,2-1 0,12 0 0,7 0 0,-6 0 0,-8 0 0,0 1 0,5-1 0,4-1 0,-8 1 0,1 3 31,-12 2 1,0 0-32,4 0 759,-6 3 1,-2 0-760,-6-2 0,15 7 0,-21-8 1503,4 2-1503,-14-3 639,-4-1-639,0 1 0,-10 13 0,1 5 0,-11 22 0,4 3 0,10-20 0,1 1 0,1-1 0,1 0 0,2 8 0,1 0 0,0 16 0,0-21 0,0 0 0</inkml:trace>
  <inkml:trace contextRef="#ctx0" brushRef="#br0" timeOffset="101486">15765 5576 24575,'-5'1'0,"1"4"0,2-3 0,0 1 0,1-2 0,11-1 0,11 0 0,19 0 0,2 0 0,11 0 0,-3 0 0,-16 0 0,-2 0 0,5 0-656,7 0 1,5 0-1,4 0 1,-2 0 0,-6 0-116,1 0 0,-5 0 1,5 0 770,-6 0 0,5 0 0,3 0 0,0 0 0,-3 0 0,-5 0 0,6 0 0,-4 0 0,3 1 0,-3 1 0,6-1 0,1 1 0,-4 0 0,-7 1-169,4 1 1,-5 1 168,10 0 0,-1 1 0,-12 1 0,-3-1 0,16 0 0,-8-2 0,-1 1 0,7-2 0,-17-3 0,2 0 0,4 1 0,-1-1 0,-7 1 0,3 0 0,10 1 0,7 0 0,-5 0 0,-9 0 0,0 1 0,7 1 0,3 0 0,-6 0 0,11 1 0,-19-1 0,1-1 0,0-1 0,-2-2 0,15 1 0,-7-1 0,0 0 3276,4 0-2183,-5 0 1,-1 0-1094,0 0 463,14 0-463,-33 0 0,0 0 0,-11 0 0,-1 0 0,2 0 0,5-15 0,-1 4 0,1-11 0,-5 4 0,-3 7 0,1-2 0,-1 1 0,-7 3 0,3 1 0,-6 3 0,5 1 0,-8-7 0,4 1 0,-21-5 0,1 4 0</inkml:trace>
  <inkml:trace contextRef="#ctx0" brushRef="#br0" timeOffset="103925">18476 5127 24575,'-1'-4'0,"0"0"0,8 3 0,6 0 0,15 1 0,2-1 0,8 0 0,-1 0 0,4 0 0,1-1-580,5 0 1,5 0 0,-3 0 579,-15 0 0,-3 0 0,5-1 0,1 0 0,5 0 0,2-1 0,-1 1 0,-4 0 0,4-1 0,-3 1 0,4-1 0,0 1 0,4-1 0,2 0 0,-3 1 0,-6 1 0,8-1 0,-3 1 0,1 1 0,4 0 0,-6 0 0,-7 1 0,-3-1 0,10 0 0,1 0 0,-6-1 0,-2 0 0,-13 1 0,0 0 0,10 0 0,0-1 0,-8 1 0,-1 0 0,19 0 0,-15 0 0,-2-1 0,-2-1 0,1 2 1738,-21-2-1738,-1 3 0,4 0 0,1 0 0,36 5 0,-16-2 0,5 2 0,0 0 0,-7 1 0,11 0 0,-24-3 0,11-2 0,-2 1 0,8 0 0,6-1 0,-12 0 0,8-1 0,-20 0 0,-3 0 0,-2 0 0,0 0 0,1 0 0,-3 0 0,-3 0 0,3 0 0,4 0 0,18 0 0,-5 0 0,9 0 0,-11 0 0,10 0 0,-15 0 0,6 2 0,-21 0 0,-2 8 0,-8 20 0,-2 7 0,4-11 0,1 2 0,-4 12 0,-2 6 0,3-5 0,3-7 0,1 0 0,-2 9 0,-1 5 0,0-6 0,2-13 0,0-1 0,-5 17 0,1 0 0</inkml:trace>
  <inkml:trace contextRef="#ctx0" brushRef="#br0" timeOffset="105199">18391 5678 24575,'-3'-4'0,"1"1"0,0 0 0,2-1 0,22-7 0,-3 5 0,25-4 0,-1 9 0,-5 1 0,9-1 0,-3 0 0,1 1 0,6-1 0,-15 1 0,7 0 0,5-1 0,2 1 0,0 0 0,-4-1 0,-6 1-1093,11 0 1,-7 0 0,6-1 774,-10 1 1,4-1 0,3 1 0,-1 0 0,-3-1 0,-5 1 317,1 0 0,-6 0 0,3 0-408,0 0 0,3 0 1,1 0-1,-3 0 408,1 0 0,-2 0 0,3 0 0,4 1 0,3 0 0,0 1 0,-5-1 0,4 0 0,-2 0 0,-8 1 0,0 0 0,1 0-171,1-1 1,-1-1 0,-3 0 170,-3 1 0,-1 0 0,15-1 0,0 0 0,-12-1 0,-3 0 0,11 1 0,-8-1 0,5 1 0,-5-1 0,7 1-118,0 2 0,-3-1 118,-13 0 3276,11 2-2178,-19-3 966,6 0-2064,-15 0 188,3 0 0,-9 0 0,0 0 0</inkml:trace>
  <inkml:trace contextRef="#ctx0" brushRef="#br0" timeOffset="106099">18702 4264 24575,'-2'41'0,"0"1"0,0-1 0,-1-2 0,0 2 0,-1 0 0,1-5 0,-4 9 0,0 2 0,0-7 0,-1 8 0,-1 2 0,1-2 0,0-7 0,2-5 0,0-4 0,0 3-612,-3 8 1,-1 5 0,1-1 0,1-7 611,2-8 0,2-2 0,0 6 0,2 3 0,0-2 0,0-5 0,1 1 0,0 11 0,1 4 0,0-8 0,0 5 0,0-7 0,0 3 237,0-2 1,0-2-238,0 12 0,0-3 0,0-3 0,0-13 474,0 19-474,-1-23 0,1 7 0,-1-5 0</inkml:trace>
  <inkml:trace contextRef="#ctx0" brushRef="#br0" timeOffset="108693">15852 5782 24575,'-4'0'0,"-1"0"0,3 0 0,-1 0 0,-1 0 0,-11 10 0,5-8 0,-7 10 0,11-7 0,4 1 0,-1 18 0,3-12 0,-3 26 0,3-20 0,0 16 0,0-14 0,7 6 0,0-8 0,20 13 0,-12-15 0,18 15 0,-20-19 0,5 2 0,-3-10 0,-3-2 0,29-14 0,-17 1 0,18-11 0,-12-5 0,-8 6 0,3-9 0,-13 6 0,-4-7 0,-4 6 0,-2-8 0,-2 1 0,0 5 0,0-2 0,0 1 0,-1 10 0,1-3 0,-3 5 0,-4 4 0,1 6 0,-4 1 0,-4 2 0,1-1 0,-32-1 0,19 3 0,-3 6 0,1 3 0,2 6 0,-8 12 0,13-3 0</inkml:trace>
  <inkml:trace contextRef="#ctx0" brushRef="#br0" timeOffset="111450">15962 6001 24575,'1'33'0,"0"-1"0,2 15 0,-1-3 0,0 0 0,-1-15 0,0 0 0,-1 16 0,0 1 0,0-18 0,0 1 0,0 17 0,0-4 0,0-12 0,1 4 0,3-21 0,7 7 0,-2-14 0,19 8 0,-4-9 0,9-3 0,3-2 0,-8-3 0,2-2 0,10-3 0,8-1 0,2-1 0,-6 1 0,-6 1 0,-2 0 0,4 1-656,4-1 1,6 0-1,3 0 1,-2 1 0,-6 1 641,-1 2 1,-5 2 0,6-1 13,-6 0 0,6 0 0,3 0 0,-1 0 0,-1 1 0,-6-1 0,8 1 0,-6 0 0,6-1 0,-9 0 0,5-1 0,2 0 0,0 0 0,-3 0 0,-5 2 0,3-1 0,-4 1 0,4 0 0,4 0 0,8-1 0,1 0 0,-2 0 0,-7 1 0,-6 1 0,-4 0 0,3 1-321,2-1 1,5 0-1,1 0 1,-3 0-1,-7 0 321,3 1 0,-4 0 0,11 0 0,0 0-496,-6 1 1,-3-2 495,13 0-34,-18-1 1,-4 0 33,-8 0 2802,-5-3-2802,-13 4 1783,-2-2-1783,0 0 1299,1 1-1299,-1 0 94,0 1-94,0-3 0,1-6 0,6-8 0,2-7 0,6-8 0,2-2 0,-6 11 0,1-1 0,3-19 0,2-7 0,-3 6 0,-4 14 0,-1 2-223,-1-5 1,-1-4-1,-1 8 223,-2 4 0,-3 4 0,0 11 0,-1 5 0,0 1 0,-1 0 0,-6-3 0,-3 0 0</inkml:trace>
  <inkml:trace contextRef="#ctx0" brushRef="#br0" timeOffset="114369">18507 6414 24575,'-5'-5'0,"3"1"0,28 4 0,-4 0 0,26 0 0,-18-2 0,1-1 0,18 0-519,-13-2 0,-1 0 519,13 3 0,-18-1 0,0 0 0,13 2 0,-9-2 0,-2 1 0,-5 1 0,4-2 0,-26 3 0,-2-2 0,-3-2 0,2-25 0,2-10 0,3-10-219,-1 4 1,3-9-1,-1 6 219,-1 8 0,0 1 0,1 5 0,0-3 0,-1 5 0,2-16 0,-3 16 0,-3 17 0,-3 6 0,0 8 0,1-6 0,-1 1 0</inkml:trace>
  <inkml:trace contextRef="#ctx0" brushRef="#br0" timeOffset="115315">18897 6379 24575,'46'1'0,"-17"-1"0,3 1 0,7 0 0,-4-1 0,-5 1 0,0 1 0,13-1 0,5 1 0,-4-1 0,-10 0 0,0-1 0,7 1 0,5-1 0,-8 1 0,5-3 0,-12 3 0,-2 1 0,-9-2 0,0 2 0,-13-2 0,-4-1 0,-2-4 0,-1-3 0,0-30 0,0 6 0,0-10 0,0-3 0,0 17 0,0 0 0,0-13 0,0-2 0,0 7 0,0 2 0,0-8 0,0 2 0,0 32 0,0 5 0,0-13 0,0 3 0,0-10 0</inkml:trace>
  <inkml:trace contextRef="#ctx0" brushRef="#br0" timeOffset="116211">19512 6351 24575,'31'9'0,"1"1"0,9 0 0,5 0 0,-5-2 0,-9-4 0,0-1-596,5 2 1,3 1 0,-7-3 595,1-3 577,-8 0-577,-14 0 295,-3 0-295,-9 0 0,1-37 0,-1 4 0,1-9 0,1-12 0,0 7 0,2 14 0,-1 2 304,0-9 1,0-3 0,0 9-305,4 9 0,-2 4 0,-2 10 0,4-9 0,-5 15 0,1-11 0,-3 10 0,0-4 0</inkml:trace>
  <inkml:trace contextRef="#ctx0" brushRef="#br0" timeOffset="117015">19780 6465 24575,'44'0'0,"0"0"0,0-1 0,0 1 0,0 0 0,0 0 0,4 0 0,1 0 0,-2 0 0,-6 0 0,-10 0 0,2 0 0,-7 0 0,-12 0 0,-6-6 0,-6-19 0,-4-8 0,2 7 0,0-3 0,0-14 0,0-6 0,0 5 0,0 6 0,0 1 0,0 3 0,0-3 0,0 5 0,0-6 0,0-2 0</inkml:trace>
  <inkml:trace contextRef="#ctx0" brushRef="#br0" timeOffset="117779">20154 6465 24575,'44'4'0,"0"1"0,0 0 0,-1-1 0,-14-1 0,0-1 0,7 1 0,11 2 0,3 0 0,-6-1 0,-15-2 0,-7-5 0,2-3 0,-20-37 0,-8-13 0,6 17 0,1-3-109,-2 5 1,0-4 0,0-2 0,0 3 0,1-2 0,0 2 0,0 1 0,-1-3 0,0 0 0,0 1 0</inkml:trace>
  <inkml:trace contextRef="#ctx0" brushRef="#br0" timeOffset="121518">16438 6839 24575,'-1'-5'0,"1"1"0,-1 3 0,-1 0 0,-1 1 0,0 0 0,0 0 0,-17 4 0,8 1 0,-20 7 0,19-3 0,-11 14 0,15-7 0,1 9 0,1 1 0,4-1 0,0 20 0,3-25 0,18 16 0,-4-17 0,11 11 0,4-21 0,-13-2 0,29-3 0,-24-11 0,14-2 0,-14-11 0,-6 0 0,-1-2 0,1-9 0,-4-2 0,-3 1 0,-6 5 0,-1-12 0,-1 21 0,-3-14 0,-2 11 0,-18-22 0,5 28 0,-18-9 0,16 20 0,-6 0 0,4 3 0,0 2 0,-3 8 0,5-5 0,1 7 0</inkml:trace>
  <inkml:trace contextRef="#ctx0" brushRef="#br0" timeOffset="124147">16549 7140 24575,'0'5'0,"0"0"0,0-3 0,0 0 0,0 3 0,1 9 0,4-2 0,-2 6 0,2-11 0,-4-1 0,-1-5 0,0 3 0,2-2 0,-1 1 0,1 1 0,-1 0 0,-1 2 0,0 2 0,0-3 0,0 4 0,0 3 0,-2 16 0,-1 1 0,-1-1 0,-1-13 0,2-13 0,-3 2 0,5 3 0,-4 2 0,1 6 0,16-12 0,16 2 0,-3-10 0,4-2 0,5 1 0,5-1 0,-4-1 0,3-1 0,2-1 0,-3 1 0,-3 1 0,-2 1 0,5-1 0,5-1 0,6-1 0,3-1 0,-3 1 0,-6 2 0,-6 1 0,-4 0 0,5 1 0,4-1 0,7 0 0,2 0 0,-2 0 0,-7 1-1014,-5 1 1,-6 1 0,4 1 1013,14-2 0,4 0 0,-5 2 0,-9 1 0,-4 1 0,-2 0 0,2 0 0,8 0 0,1 1 0,-14-1 0,2 0 0,6 0 0,4 1 0,-6 0 0,-8-1 0,-1 0 0,15 0 0,7-1 0,-8 0 0,-14 1 0,-2 0 0,20-2 0,-2 0 0,-8 0 0,5 0 0,-16 0 3040,2 2-3040,-19 0 0,-4-1 0,0-15 0,-2 0 0,0-13 0,0-10 0,0 8 0,0 4 0,1 0 0,1-5 0,-1-13 0,0 27 0,-1 1 0,0 17 0</inkml:trace>
  <inkml:trace contextRef="#ctx0" brushRef="#br0" timeOffset="124859">18577 7152 24575,'42'-1'0,"-1"0"0,0 1 0,1-1 0,-1 0 0,6 0 0,0 0 0,-3 0 0,-9 1 0,11 0 0,-4 1 0,-18-1 0,-6 1 0,-17-3 0,-4-19 0,1 1 0,-3-18 0,5-7 0,0 8 0,0-7 0,0 19 0,0 7 0,-2 8 0,0 2 0</inkml:trace>
  <inkml:trace contextRef="#ctx0" brushRef="#br0" timeOffset="125511">19047 7126 24575,'44'13'0,"0"0"0,-19-9 0,2-1 0,9 2 0,9 1 0,0 0 0,-7-3 0,-4-4 0,-3-3-518,15-2 1,-3-1 517,-13-3 339,-9 1-339,-11 2 171,-4 4-171,-6-6 0,0-5 0,2-27 0,-1-2 262,-1 14 1,2-4-263,0-1 0,1-3 0,-1 4 0,-1 5 0,0 1 0,3-17 0,0 1 0</inkml:trace>
  <inkml:trace contextRef="#ctx0" brushRef="#br0" timeOffset="126314">19499 7043 24575,'8'43'0,"0"0"0,1 0 0,0-10 0,-4-21 0,19-2 0,-4-9 0,24-12 0,7-3 0,-24 8 0,2 1-606,6-4 0,3-1 1,-2 2 605,-5 4 0,-1 2-649,12 0 1,0 0 648,-12 0 0,0 0 0,10 1 0,-5-1 0,-10 2 0,-2-1 0,-21 1 1691,0-3-1691,-1 2 1423,0-2-1423,0-3 0,-8-26 0,-3-1 0,2-10 0,0-3 0,2 17 0,1 1 0,1-14 0,0 1 0</inkml:trace>
  <inkml:trace contextRef="#ctx0" brushRef="#br0" timeOffset="127047">20121 7040 24575,'2'41'0,"-1"-10"0,6-2 0,0-1 0,1-5 0,29 7 0,-13-33 0,17-4 0,-11-7 0,14-3 0,-13 9 0,4 4 0,-1 0 0,-4 3 0,19 2 0,-37-1 0,-4-14 0,-8-7 0,-3-9 0,-1-2 0,1-10 0,-4 10 0,-1 2 0,-3-4 0</inkml:trace>
  <inkml:trace contextRef="#ctx0" brushRef="#br0" timeOffset="127703">20478 7044 24575,'7'40'0,"0"0"0,0 0 0,3 15 0,3-14 0,3-30 0,21-7 0,-14 0 0,2-4 0,1-3 0,3-4 0,10-4 0,-2-1 0,-11 2 0,17 1 0,-25 4 0,12 1 0,-22 1 0,1 1 0,-8 2 0,0-2 0,0 1 0,-7-28 0,-6-9 0,0 0 0,-1-4 0,-3-2 0,1 0 0</inkml:trace>
  <inkml:trace contextRef="#ctx0" brushRef="#br0" timeOffset="136786">24208 13555 24575,'-5'0'0,"2"-2"0,-1 0 0,4 0 0,-3-3 0,3-1 0,10-12 0,10-5 0,-1 2 0,7-3 0,3 0 0,7-3 0,4-2 0,-2 0-656,-8 5 1,0-1-1,0 0 1,2-2 0,2 0 186,-1 0 1,1 0 0,2-1 0,1 0 0,2-2 0,1-1 0,1-1 448,-8 6 1,1-1 0,1-1 0,2 0 0,0-2 0,1 1-1,0-1 1,0 0 0,-1 0 0,1 1 0,-2 1 0,-1 0-346,5-3 1,-2 1 0,-2 1 0,0 1 0,0-1 0,2 0 0,2-2 0,3-1 0,4-2 340,-15 11 0,3-2 0,1 0 1,2-2-1,2 0 0,2-1 0,0-1 1,2-1-1,0 0 0,1 0 1,0 0-1,1-1 0,-1 1 0,1 0 1,-1 0-1,-1 1 0,-1 0 0,0 1 1,-2 1-1,-2 1 0,0 1 1,-3 1-1,-2 1-274,10-7 1,-3 3 0,-2 1-1,-2 2 1,-1 0 0,-1 0 0,1 1-1,0 0 1,2-2 0,1 0-1,4-2 298,-7 4 0,3-1 0,1-1 0,2-1 0,1-1 0,1 0 0,1 0 0,0-1 0,0 1 0,0 0 0,0 0 0,-2 1 0,-1 1 0,-2 0 0,-1 2 0,-2 2 0,-3 1 0,-3 1-119,15-8 0,-5 4 1,-4 2-1,-1 1 1,1 0-1,4-3 119,-3 1 0,3-1 0,1-1 0,0-1 0,0 1 0,-1 1 0,-2 1 0,-3 2 0,10-5 0,-4 3 0,0 0 0,2-2 0,-5 2 0,4-2 0,0 0 0,-1 0 0,-4 3 0,-8 4 0,0 1 0,-4 2 1459,6-3 0,-4-1-1459,-7-2 1638,-3 2 0,0 0-1504,-3 0 3142,8-5-499,-17 17-2225,-2 3 0,-4 12 0,0 2 1</inkml:trace>
  <inkml:trace contextRef="#ctx0" brushRef="#br0" timeOffset="137680">29436 9847 24575,'-14'-17'0,"6"8"0,-9 0 0,-15 38 0,6 8 0,3 1 0,-2 8 0,3-3 0,5-7 0,1 2 0,-1 4 0,-1 4 0,5-8 0,3-1 0,14-7 0,6-2 0,15-7 0,-1-5 0,3-1 0,-2-9 0,1-2 0,13-1 0,2-1 0,-10-3 0,0 0 0,8-2 0,-1-4 0,1-10 0,-3-3 0,6-5 0,-20-13 0,-3-12 0,-6 5 0,-8 13 0,-4-1-209,0-6 1,-3-5 0,-2 5 208,-6 4 0,-5 5-79,-14 3 0,-3 3 79,13 5 0,-1 2 0,-15-2 0,1 10 0,6 18 0,-6 4 0,18 3 0,6-5 0,6-7 0</inkml:trace>
  <inkml:trace contextRef="#ctx0" brushRef="#br0" timeOffset="138075">30460 9405 24575,'-12'0'0,"-12"7"0,-2 6 0,4 4 0,0 8 0,1 4 0,-3 9 0,0 4 0,0 1 0,5-4-653,-2 5 1,3-1-1,1 7 653,5-11 0,-1 6 0,0 3 0,0 2 0,1-2 0,2-4 0,2-6-954,0 4 1,3-6 0,1 2 953,-2 2 0,-2 3 0,5-2 0,10-9-336,30 1 1,9-12 335,-19-9 0,2-3 0,9 0 0,5-1 0,-5-7 0,-4-9 0,-6-6 0,-7-4 0,-4-2 0,-3-5 0,0 0 0</inkml:trace>
  <inkml:trace contextRef="#ctx0" brushRef="#br0" timeOffset="138619">30534 9714 24575,'-3'49'0,"-1"1"0,0 0 0,1-1 0,-1 1 0,0-5 0,1 0 0,0-1 0,-1-3 0,1-5 0,-4 14 0,1-8 0,-1 3 0,-2-5 0,7-52 0,5-14 0,4-16 0,3-8 0,0 1 0,-2 9 0,4-5 0,1 1-656,-3 2 1,1-9-1,1-1 1,1 4 0,0 12 210,2 9 1,2 7 921,8 0 0,0 4-477,2-4 0,14 21 0,-28 23 0,-8 18 0,-2 13 0,-1-5 0,0-12 0,0 0-493,-2 3 0,0 7 1,-1-2-1,0-9 493,-1 9 1422,1-18 1,0-3-1423,0-13 0,0-53 0,0 10 0,1-1 0</inkml:trace>
  <inkml:trace contextRef="#ctx0" brushRef="#br0" timeOffset="139002">30780 9396 24575,'38'-12'0,"-4"46"0,-26 5 0,-12-6 0,-4 4 0,1-4 0,0 6 0,-8-9 0,6-9 0,17-20 0,7-9 0,7-6 0,1-4 0,9-8 0,-7 5 0,-3 1 0,-4-5 0,-4 3 0</inkml:trace>
  <inkml:trace contextRef="#ctx0" brushRef="#br0" timeOffset="139433">31133 9240 24575,'20'38'0,"0"0"0,0 1 0,-1 2 0,0 4 0,-2 0 0,-3-6 0,0 3 0,-6 1 0,-5-7 0,-3 6 0,-1 3 0,-4-3 0,-2-7-872,-11 9 0,-8-2 872,6-9 0,-4 4 0,-1 1 0,0-2 0,1-6-811,-2-5 0,2-4 0,-1 1 811,-6 8 0,0 1 0,3-3 254,5-3 0,4-3-254,-2 7 0,4 10 0,13-29 0,1 0 0</inkml:trace>
  <inkml:trace contextRef="#ctx0" brushRef="#br0" timeOffset="144434">15834 3630 24575,'-13'0'0,"3"0"0,8 0 0,1 2 0,21-4 0,23-4 0,-2-1 0,-6-1 0,5-2-547,-3 0 1,10-3 0,4-2 0,2-1 0,-3 0 0,-7 3-547,6-3 1,-6 1 0,5-2 914,-9 3 1,5-3 0,2 0 0,-1 0 0,-5 2 0,-6 2-1,2-3 1,-5 2 0,4-2 0,0 0 0</inkml:trace>
  <inkml:trace contextRef="#ctx0" brushRef="#br0" timeOffset="144895">16087 3982 24575,'37'-14'0,"1"0"0,0 0 0,-1 0 0,1 0 0,5-2 0,0-1 0,-4 3 0,-7 6 0,5 7 0,-25 31 0,-29 17 0,0-13 0,-6 3 0,0-5 0,-2 2 0,3-5 0,4-4 0,1-2 0,-9 8 0,12-10 0,39-30 0,21-17 0,-1-1 0,-17 8 0,-1-2 0,4-2-146,-1 2 1,6-3 0,3-1-1,-1-1 1,-2 1 0,-5 2-1,5-9 1,-6 1 0,1 0-1,-4 5 1,0-1 0,0 1 0,0 0-1</inkml:trace>
  <inkml:trace contextRef="#ctx0" brushRef="#br0" timeOffset="145618">16041 3079 24575,'6'38'0,"-1"0"0,0 0 0,2 1 0,3-7 0,3 1 0,-2-2 0,-2 3 0,0-2 0,2 5 0,-2-6 0,-5-12 0,-10-40 0,-1-15 0,4 8 0,3-4 0,3-7 0,3-7 0,2-2 0,0 7 0,2-3 0,5 3 0,6-3 0,5-2 0,-2 10 0,6 3 0,5 2 0,-23 28 0,-2 7 0,1 6 0,8 22 0,-2 3 0,-5 4 0,-2 2 0,-3-15 0,-2 1 0,2 7 0,-1 1 0,1 14 0,-1-19 0,-2-3 0,1-14 0,-4-12 0,3 4 0</inkml:trace>
  <inkml:trace contextRef="#ctx0" brushRef="#br0" timeOffset="148566">17091 3189 24575,'14'0'0,"17"-11"0,-1 1 0,7-2-820,-4-1 1,4-4 0,2 0 0,-2 0-274,4-1 1,-2 0 0,6-2 721,-7 5 0,5-1 1,3-1-1,-1 0 1,-3 2-1,-6 1 371,-2 1 0,-5 2 0,2 0 0,18-5 0,3 1 0,-19 6 600,-27 8 0,-2 1 0,-4-1 0</inkml:trace>
  <inkml:trace contextRef="#ctx0" brushRef="#br0" timeOffset="149267">17186 3431 24575,'34'-18'0,"0"1"0,0 0 0,-2 2 0,-1 2 0,0 2 0,13 3 0,-4 4 0,5 1 0,-13 2 0,-7 5 0,-19 11 0,-16 18 0,-7 5 0,7-15 0,-3 0 0,-6 9 0,-3 4 0,1-6 0,2-9 0,1-3 0,-8 11 0,4-2 0,4-7 0,8 1 0,30-20 0,16-13 0,12-8 0,-1 0 0,-14 7 0,-2 1 0,5-3-85,3-3 1,7-4 0,2-1 0,-3 0 0,-6 2 0,-5 0 0,-4 0 0,0 0 0,7-5 0,0 0 0,1 0 0</inkml:trace>
  <inkml:trace contextRef="#ctx0" brushRef="#br0" timeOffset="150637">16998 2657 24575,'16'37'0,"2"8"0,-10-24 0,3 21 0,-8-24 0,-1 9 0,0 1 0,-2-11 0,0 22 0,0-39 0,0-22 0,0-22 0,1-7 0,1 17 0,1-2 0,2-6 0,1-4 0,0 9 0,5 2 0,4-2 0,-11 34 0,-2 1 0,6 0 0,3 2 0,21 0 0,-15 0 0,16 4 0,-26 4 0,2 22 0,-1 6 0,-2 6 0,0 0 0,-1 0 0,0-5 0,0-10 0,1-1 0,1-3 0,11 15 0,-7-31 0,16-2 0,2-3 0,-1-4 0,1 0 0,-2-2 0,-9-5 0,-4-2 0,0 2 0,-1 0 0,-3-7 0,3-12 0,-3-12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06:45:27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13940 13233 24575,'0'-6'0,"-3"2"0,-11 2 0,-4 2 0,-14 2 0,-13 9 0,10 0 0,-9 9 0,5 10 0,12-8 0,8 0 0,3 0 0,4 11 0,7 4 0,4 3 0,4-14 0,2 1 0,0 8 0,3-1 0,21 1 0,-10-21 0,12-17 0,1-10 0,-6-17 0,5-3 0,-3-2 0,-12-11 0,-6 16 0,-2 3 0,-3 8 0,-2 2 0,9 45 0,-4-10 0,11 18 0,2 0 0,-3-11 0,-2-1 0,-1-5 0,-3-15 0,-8-20 0,0-9 0,-4-19 0</inkml:trace>
  <inkml:trace contextRef="#ctx0" brushRef="#br0" timeOffset="399">14088 13345 24575,'36'0'0,"-1"0"0,0 0 0,16 0 0,-14-3 0,-30-3 0,0-2 0</inkml:trace>
  <inkml:trace contextRef="#ctx0" brushRef="#br0" timeOffset="642">14078 13585 24575,'36'-11'0,"0"1"0,-4 0 0,8 0 0,-3-2 0,-20 2 0,-1 3 0</inkml:trace>
  <inkml:trace contextRef="#ctx0" brushRef="#br0" timeOffset="1314">14349 13066 24575,'-15'0'0,"45"4"0,30 4 0,-7 1 0,-28-3 0,0 3 0,14 9 0,9 8 0,-3 3 0,-17-3 0,-22 24 0,-12-9 0,-6 6 0,-2-7 0,-1-14 0,-2-3 0,-15 14 0,1-3 0,9-12 0,4-2 0,55-20 0,1-5 0,-1-4 0,0 0 0,-5-2 0,1-7 0,-31 11 0,-2-1 0</inkml:trace>
  <inkml:trace contextRef="#ctx0" brushRef="#br0" timeOffset="1537">15064 13513 24575,'-31'39'0,"15"-19"0,-1 4 0,-11 16 0,1 1 0</inkml:trace>
  <inkml:trace contextRef="#ctx0" brushRef="#br0" timeOffset="3642">15882 12972 24575,'-2'47'0,"1"-20"0,0 5 0,2 11 0,2 7 0,-1-3-478,0-11 0,0-1 1,0 1 477,2 13 0,0 2 0,-1-8 0,0-12 0,-1-5 466,3 9-466,-4-36 237,6-27-237,-2 3 0,2-4 0,3-2 0,2-2 0,1 2 0,2-6 0,6 2 0,6 9 0,6 1 0,-3 9 0,17 12 0,-7 17 0,-6 10 0,-22 0 0,-8 5 0,-10 10 0,-7 6 0,-1-5 0,2-8 0,-5-3 0,-10 4 0,-8-1 0,5-10 0,-8-17 121,12-10 1,4-7 0,13-33-1,7 16 1,1 0 0</inkml:trace>
  <inkml:trace contextRef="#ctx0" brushRef="#br0" timeOffset="3904">16360 13217 24575,'41'-14'0,"0"-1"0,-1 0 0,1 0 0,4-1 0,0-1 0,0 1 0</inkml:trace>
  <inkml:trace contextRef="#ctx0" brushRef="#br0" timeOffset="4107">16539 13279 24575,'40'-9'0,"0"0"0,-4 3 0,-4 0 0,0 3 0,-7 2 0</inkml:trace>
  <inkml:trace contextRef="#ctx0" brushRef="#br0" timeOffset="4442">16782 12984 24575,'27'34'0,"1"1"0,-1-1 0,0 1 0,-8 7 0,-2 3 0,-6-1 0,-7-7 0,-12-6 0,-5-2 0,-7 17 0,12-13 0,33-40 0,10-11 0,1-6 0,-11 1 0,-1-2 0,9-12 0,0 0 0</inkml:trace>
  <inkml:trace contextRef="#ctx0" brushRef="#br0" timeOffset="5098">13813 14559 24575,'2'46'0,"1"0"0,0 0 0,-1 0 0,1 0 0,-2 0 0,1 0 0,1-10 0,3 7 0,1 6 0,0 0 0,1-2 0,-2-4 0,-1-9 0,2 5 0,-2-4 0,0 17 0,-8-5 0,-20-14 0,4-16 0,0 0 0</inkml:trace>
  <inkml:trace contextRef="#ctx0" brushRef="#br0" timeOffset="5292">13422 15037 24575,'40'-26'0,"-1"0"0,1 0 0,-1 0 0,-2 3 0,0 1 0,-2 3 0,7-4 0,2 1 0,-2 2 0,-7 6 0,2 6 0,-1 1 0</inkml:trace>
  <inkml:trace contextRef="#ctx0" brushRef="#br0" timeOffset="5536">14118 14746 24575,'9'47'0,"0"-1"0,0 0 0,-1 0 0,7-18 0,3-2 0,5 10 0,5 10 0,3-5 0,0-18 0,11-29 0,1-16 0,1-2 0,-1-1 0</inkml:trace>
  <inkml:trace contextRef="#ctx0" brushRef="#br0" timeOffset="5937">14563 14701 24575,'1'39'0,"1"0"0,-1 0 0,1 0 0,-1 11 0,0-1 0,0-28 0,0-32 0,-1-19 0,-1-8 0,0 6 0,2 0 0,11-18 0,3 5 0,2 21 0,18 0 0,-20 29 0,-1 22 0,-2 8 0,4 6 0,-4-10 0,2 3 0,-2-5 0,3 3 0,10 0 0,-15-35 0,-3-34 0,-6 10 0,1 0 0</inkml:trace>
  <inkml:trace contextRef="#ctx0" brushRef="#br0" timeOffset="6146">14825 14477 24575,'9'10'0,"9"3"0,1 15 0,3 12 0,-3-1 0,-3-2 0,-5 4 0,-6-1 0,-2 8 0,-3 3 0,-2-3 0,-2-8 0,-7 3 0,-5-5 0,-6 3 0,1 0 0,-1 0 0</inkml:trace>
  <inkml:trace contextRef="#ctx0" brushRef="#br0" timeOffset="6564">15295 14628 24575,'41'-8'0,"0"-1"0,0 1 0,0-1 0,3 2 0,0 0 0,0 0 0</inkml:trace>
  <inkml:trace contextRef="#ctx0" brushRef="#br0" timeOffset="6714">15294 14979 24575,'39'-26'0,"-1"0"0,1 0 0,-9 9 0,1 1 0,7-7 0,0 0 0,-1 0 0,1 0 0</inkml:trace>
  <inkml:trace contextRef="#ctx0" brushRef="#br0" timeOffset="8236">16392 14545 24575,'-4'11'0,"9"30"0,6 12 0,-5-12 0,1 5-656,-1-8 1,2 6-1,0 3 1,0-2 0,-1-4-438,-1 4 1,0-5 0,-1 3 408,1-2 0,1 1 0,-1 1 0,0-3 793,0 4 0,-1-3 0,0-3-109,1 0 0,-1-2 891,0 3 0,0-7-891,-2-17 0,-3-18 0,2-27 0,-3-4 0,-3-15 0,-1-6 0,1 0 0,1 6 0,1 10 0,1 3 0,1 0 0,-2-4 46,1-5 0,-2-6 0,0-2 0,1 0 0,1 4 0,2 8-46,1-1 0,2 6 0,3 2 489,11-13 0,2 6-489,-10 16 0,3 5 0,13 3 0,0 12 0,-6 28 0,4 5 0,-2 4 0,-11-1 0,-1 4 0,2-2 0,3 6 0,-1 0 0,-2-4 0,-1 7 0,-1 0 0,3 3 0,3 4 0,-4-8 0,-5 2 0,2-7 0,-9-29 3276,2-4-1817,-1-2-267,-1 1-1192,0-8 0,-18-21 0,7-5 0,-3 7 0,1 0 0</inkml:trace>
  <inkml:trace contextRef="#ctx0" brushRef="#br0" timeOffset="9258">16759 14253 24575,'-1'-19'0,"1"-3"0,1 2 0,7 1 0,4 12 0,18 3 0,-3 10 0,10 4 0,-18 8 0,-3 4 0,1 22 0,-7-12 0,-4 3 0,-15 9 0,-3-2 0,10-4 0,2-7 0,16-45 0,9-20 0,-1 1 0,-2 1 0,-1-2 0,1-1 0,0-1 0,1 1 0</inkml:trace>
  <inkml:trace contextRef="#ctx0" brushRef="#br0" timeOffset="13058">20703 14446 24575,'9'40'0,"1"0"0,0 0 0,-3 1 0,0 2 0,-1-6 0,2 4 0,0 2 0,-2 1-820,-2 2 1,-2 3 0,0-2 0,-1-3-274,2-5 1,0-3 0,-1 2 637,0 3 0,0 3 1,0-1-1,0-7 1614,0-6 0,1-5-1159,1 1 0,-2-53 0,-1-20 0,-1 7 0,0-4 182,0 7 1,-1-3-1,1-4 1,1 0-183,3 1 0,0-4 0,2 1 0,0 1 0,0 4-885,0-3 0,0 3 0,2-2 885,0-1 0,1-4 0,1 2 0,4 8 1638,9 4 0,1 8-1157,3-5-481,-3 13 0,0 4 0,-5 7 635,7 2-635,-8 4 3276,1 1-3120,1 16 0,0 7-156,5 16 0,-9-5 0,1 6 0,-4 0 0,-2 3 0,-3 1-526,-1-5 1,-1 3 0,0-2 525,-3-6 0,-1 0 0,1 3 0,1 5 0,0 4 0,1 0 0,-2-5 0,0 9 0,0-2 0,1-1 0,1 2 0,-1-12 0,-1-17 0,0-9 0,0-10 0,-2-3 0,3-1 0,3-22 0,-5 1 0,1-3 0,1-12 0,0 0 0</inkml:trace>
  <inkml:trace contextRef="#ctx0" brushRef="#br0" timeOffset="14973">21301 13501 24575,'-5'-1'0,"1"0"0,0 3 0,3 12 0,0 8 0,1 9 0,2 10 0,2 11 0,1 2 0,1-3-820,-2-13 1,0-2 0,1 0 0,0 4 163,0 4 1,1 5-1,0 1 1,0-3 0,1-6 631,0-2 1,1-4 0,1-2 290,6 13 1,1-4-268,-5-16 0,2-5 0,17-7 0,-9-39 0</inkml:trace>
  <inkml:trace contextRef="#ctx0" brushRef="#br0" timeOffset="15285">21526 13901 24575,'27'22'0,"0"-1"0,0 1 0,5-19 0,17 12 0,-6-10 0,-36-43 0,-13-11 0,1 21 0,-6 1 0,-17-13 0,-5 8 0,-12 18 0,15 11 0,4 7 0,9 13 0,6 16 0,18-7 0,3 2 0</inkml:trace>
  <inkml:trace contextRef="#ctx0" brushRef="#br0" timeOffset="15777">21811 13702 24575,'-4'32'0,"1"-1"0,11-15 0,1 18 0,3-10 0,4-45 0,0-11 0,3 0 0,-9 0 0,-6 2 0,-8 14 0,1 9 0,-3 12 0,4 20 0,1 14 0,7-7 0,3 7 0,-1-4 0,-1 0 0,0-1 0,2 1 0,2 3 0,-2 1 0,-4 2 0,-1 0 0,-3-2 0,-1 5 0,-5 0 0,-7 1 0,-5 3 0,0-9 0,4-15 0,-4-6 0,-11-1 0,1-12 0,13-32 0,10-19 0,4-7 0,5 17 0,3-1-301,-1-1 1,2-3-1,2 4 301,5 1 0,2 3 0,1 7 0,-1 0 0,-2 0 0,0 0 0</inkml:trace>
  <inkml:trace contextRef="#ctx0" brushRef="#br0" timeOffset="16184">22088 14053 24575,'11'41'0,"-1"-1"0,1 0 0,-1 0 0,0 0 0,2 7 0,-2 3 0,1-10 0,-1-22 0,1-25 0,-1-38 0,-5 14 0,-2-5 0,1 2 0,3-4 0,1 2 0,5-5 0,1 6 0,0 17 0,2 20 0,-14 21 0,-12 5 0,-9 6 0,1-4 0,3-10 0,-2-2 0,-17 20 0,-3-11 0,7-35 0,1-10 0,-2-1 0,0 1 0</inkml:trace>
  <inkml:trace contextRef="#ctx0" brushRef="#br0" timeOffset="16624">22092 13519 24575,'0'-7'0,"10"28"0,7 24 0,-3-8 0,-5-13 0,2 12 0,3 8 0,6-18 0,14-39 0,3-13 0,-15 15 0,2-1 0,10-5 0,0-1 0,0 0 0</inkml:trace>
  <inkml:trace contextRef="#ctx0" brushRef="#br0" timeOffset="18796">22225 13436 24575,'-5'-3'0,"-2"0"0,0 3 0,-4 0 0,7 0 0,-7 0 0,5 0 0,-2 0 0,-14 5 0,13-1 0,-18 16 0,20-1 0,2 5 0,0 2 0,4 17 0,2 4 0,1 1 0,5 0 0,-2-13 0,4-5 0,7-15 0,12-8 0,-1-11 0,12-25 0,-14-1 0,-8 4 0,-2-1 0,-3-13 0,1 7 0,-11-6 0,-1 25 0,-1-11 0,-2 17 0,-1-4 0,0 5 0,14 37 0,7 1 0,-4-1 0,4 0 0,9-4 0,1-5 0,11 4 0,-12-12 0,1-4 0,0-7 0,-7-1 0,-9-1 0,-6-6 0,-4-1 0</inkml:trace>
  <inkml:trace contextRef="#ctx0" brushRef="#br0" timeOffset="21166">23057 14614 24575,'41'-1'0,"-15"0"0,7 0 0,0-1 0,3 1 0,-14-3 0,-5 2 0</inkml:trace>
  <inkml:trace contextRef="#ctx0" brushRef="#br0" timeOffset="21371">22912 15030 24575,'40'-17'0,"0"-1"0,-1 1 0,1 0 0,0-1 0,0 1 0,-4 4 0,-4 2 0,5-2 0,3-4 0,0 0 0,0 0 0,0 0 0,1 1 0,-1-1 0,0 0 0</inkml:trace>
  <inkml:trace contextRef="#ctx0" brushRef="#br0" timeOffset="22567">24253 14133 24575,'0'49'0,"0"0"0,1 0 0,-1 1 0,0-1 0,0 0 0,0 1 0,0 1 0,1 2 0,-1-1 0,0-2 0,0-5 0,0-7 0,0 9 0,0-10 0,0 7 0,0-69 0,0-17 0,0 7 0,1-6 0,1 2 0,1-9 0,1-3 0,1 2 0,-1 6-1093,0 2 1,1 5 0,1-2 824,1-2 1,1-3 0,0 2 0,1 6 267,1 2 0,2 4-153,4-1 1,4-1 0,-2 3 152,7-15-170,-1 9 0,0 4 170,-10 13 0,7 4 0,-9 4 3004,5 3-3004,8 21 1693,-9-6-1693,13 19 0,-8 10 0,-3-7 223,-5 0 0,-3 5-223,-2 6 0,-3 2 0,0-6 0,-2 3 0,-2 5 0,0 4 0,-1-4 0,0-7 0,1 0 0,0 7 0,1 4 0,0-4 0,1-9 0,0-2 0,2 11 0,2-5 0,2-7 0,3-14 0,-6-13 0,26-22 0,8-12 0,-20 12 0,0-2 0,8-5 0,7-4 0,-1-1 0,-6 4 0,-4 0 0,-2 1 0,10-10 0,-5 4 0,-16 16 0,-5 2 0,-4 10 0,0-20 0,-1-5 0</inkml:trace>
  <inkml:trace contextRef="#ctx0" brushRef="#br0" timeOffset="36755">13405 16519 24575,'0'4'0,"-1"-1"0,0-2 0,-4-1 0,4 3 0,-2 0 0,14 4 0,18 2 0,20-4 0,-18 0 0,5-1 0,2-4 0,7-3 0,0 0 0,-5 1 0,4 1 0,0 0 0,-4-1 0,7-2 0,-4 0 0,-10 0 0,-2 1 0,-1 3 0,-35 9 0,-1 6 0</inkml:trace>
  <inkml:trace contextRef="#ctx0" brushRef="#br0" timeOffset="37012">13730 16644 24575,'11'48'0,"0"-1"0,0 1 0,1-1 0,-1 1 0,0-1 0,0 1 0,0-1 0,3 4 0,0 4 0,1-1 0,-1-1 0,1-6 0,-2-9 0,0-10 0,16 2 0,-6-15 0,-1 1 0</inkml:trace>
  <inkml:trace contextRef="#ctx0" brushRef="#br0" timeOffset="37341">14392 16560 24575,'-28'23'0,"0"0"0,0 0 0,11 3 0,2 3 0,-9 5 0,-2 3 0,9 3 0,19 8 0,10 2 0,3-5 0,-2-8 0,3-2-1093,2 4 1,4 3 0,2-11 909,3-17 0,3-7 183,18 2 0,0-5 0,-15-9 0,0-2 0,10-3 0,1 0 0</inkml:trace>
  <inkml:trace contextRef="#ctx0" brushRef="#br0" timeOffset="37759">14705 16780 24575,'17'43'0,"0"0"0,-1 0 0,7 7 0,-6-23 0,-17-68 0,5 7 0,2-6 0,1 3 0,0 7 0,3 3 0,10-3 0,7 2 0,-1 11 0,21 28 0,-10 1 0,-2 6 0,-10 15 0,-6 4 0,-5-12 0,-2 0 0,3 7 0,-2-2 0,-3-1 0,1-8 0,-8-10 0,-1-5 0</inkml:trace>
  <inkml:trace contextRef="#ctx0" brushRef="#br0" timeOffset="38014">15176 16462 24575,'48'0'0,"-23"18"0,6 12 0,2 8 0,1 2 0,-3-2 0,-6-8 0,6 6 0,-1 0-114,-6-3 1,6 7 0,1 4 0,-2-1 0,-8-5-1,-11-11 1,-21 5 0,-7-4 0</inkml:trace>
  <inkml:trace contextRef="#ctx0" brushRef="#br0" timeOffset="38307">15865 16618 24575,'33'-11'0,"1"-1"0,0 1 0,-9 4 0,0 1 0,16-5 0,6-1 0,-8 4 0,-6 5 0,-12 15 0,-16 4 0</inkml:trace>
  <inkml:trace contextRef="#ctx0" brushRef="#br0" timeOffset="38481">15911 16900 24575,'40'-20'0,"0"-1"0,-1 1 0,5-3 0,-4 1 0,1 0 0,-1 0 0</inkml:trace>
  <inkml:trace contextRef="#ctx0" brushRef="#br0" timeOffset="39837">16697 16284 24575,'-29'13'0,"1"9"0,12 21 0,5 9 0,1-14 0,6 5 0,8-3 0,6 8 0,2 3 0,2-2 0,-2-8-1007,0-6 0,0-5 0,3 2 1007,5 8 0,2 4 0,3-3 0,1-10 0,12-12 0,1-9 0,-11 2 0,1-8 0,7-20 0,3-14 0,-7-1 0,-8 0 0,-4-6 0,-4-3 0,0-9 0,-3-2 0,-3 7 0,-4-6 0,-6 3 0,-2 8 0,-3-1 0,-3 5 0,0 7 0,-8 6 0,-24 8 0,-14 8 0,6 4 0,12 3 0,0 5 0,0 1 0,-5 2 0,2 3 0,10 4 0,9 13 0,7 5 0,0 3 0,1 0 0</inkml:trace>
  <inkml:trace contextRef="#ctx0" brushRef="#br0" timeOffset="40280">17474 16223 24575,'-15'47'0,"0"0"0,1 0 0,-1 0 0,5-5 0,1 2 0,1-5 0,-1 9 0,-1 4 0,1 1 0,2-5 0,4-8 0,4 9 0,7-4 0,6 0 0,6 3 0,1-8 0,-1-11 0,7-6 0,6-10 0,9-2 0,2-4 0,-8-4 0,-2-4 0,-1-4 0,4 0 0,3-3 0,-12-3 0,-13-15 0</inkml:trace>
  <inkml:trace contextRef="#ctx0" brushRef="#br0" timeOffset="42231">18005 16298 24575,'-4'0'0,"1"1"0,6 16 0,7 10 0,-1 2 0,3 9 0,0 3 0,0-5 0,2 8 0,1 3-656,-4-5 1,1 6-1,1 4 1,-1-3 0,-3-9-682,2 4 0,-2-3 1337,-2-1 0,0 2 0,-2-8 1302,0-2-1302,-3-18 0,-2-19 0,-4-44 0,1 15 0,-2-3 0,0 5 0,-1-3 0,1-4 0,1 0 0,0-6 0,0-2 0,1 2 0,-1 5 0,0 3 0,0 4 0,0-3 0,2-10 0,0-5 0,2 3 0,1 13 3276,6 6-1903,18 3-1373,-7 20 0,9 0 0,6 15 0,-9 4 0,-4 10 0,1 9 0,-4-1 0,-2 5 0,-3 3-1071,2 3 1,1 4 0,-3-1 1070,-5-12 0,-3-1 0,1 2 0,3 2 0,2 4 0,0 0 0,-2-5 0,0 3 0,0-1 0,3 1 0,1 1 0,-3-12 0,-3-15 0,0-37 0,-5-15 0</inkml:trace>
  <inkml:trace contextRef="#ctx0" brushRef="#br0" timeOffset="42602">18238 16087 24575,'31'18'0,"0"1"0,0-1 0,-11 16 0,1-2 0,3 7 0,-12-6 0,-27 2 0,8-10 0,28-40 0,5-10 0,3-4 0,-10 10 0,-1-1 0,10-16 0,-3-1 0,-14 12 0,1 0 0</inkml:trace>
  <inkml:trace contextRef="#ctx0" brushRef="#br0" timeOffset="42985">18722 15773 24575,'38'18'0,"-1"1"0,1 0 0,-1 0 0,1-1 0,4 3 0,1-2 0,-4 3 0,-4 6 0,-11 4 0,-3 5 0,-3 3 0,-2-1 0,-1-4-1093,2 0 1,-4-2 0,-1 5 1053,-4-2 1,-1 8 0,-1 2-1,-2 0 1,-2-4 0,-2-6 38,-5 13 0,-7-4 0,-2 2 0,-4 2 0,2-7 0,6-14 0,0-4 548,-4 1 0,1-4-548,8-10 0,-21-29 0,-1-5 0</inkml:trace>
  <inkml:trace contextRef="#ctx0" brushRef="#br0" timeOffset="48378">19291 12406 24575,'-4'-2'0,"1"0"0,1 2 0,1-1 0,-1 1 0,0 0 0,0 3 0,3 20 0,5 8 0,8 7 0,-4 6 0,3 3 0,5-7 0,0-3 0,-8-13 0,1 0 0,5 3 0,2-7 0,-1-15 0,11-14 0,-4-19 0,3-11 0,-2 2 0,0 6 0,-2-1-232,-3 1 0,2-5 1,-1 0-1,-3 6 232,-1 3 0,-2 4 0,2 0 0,-2 2 0,3-1 0,13 29 0,-20 16 0,3-1 0,0 2 0,3 20 0,-1-18 0,2 0 0,8 6 0,-10-13 0,4-3 0,7-9 0,2-7 0,14-11 0,-8-2 0,-1-5 463,-10-2 1,-1-5-464,1-1 0,3-5 0,-4 5 0,-3 5 0,1 3 0,15-9 0,-1 12 0,-11 31 0,-6 4 0,-1 3 0,4 19 0,-7-13 0,1-2 0,7 3 0,13-17 0,3-10 0,-14-13 0,-1-6-986,19-5 1,0-6 985,-16-3 0,0-2 0,-1 9 0,2-1 0,-3 3 0,-4 2 0,0 3 0,8-3 0,-4 7 0,-17 11 0,-2 11 0,-1 1 0,3 7 0,8 2 1971,-3-7-1971,25 4 0,-20-11 0,22 0 0,-27-10 0,7-2 0,2-35 0,-12 25 0,0-8 0,-2-1 0,-6 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06:46:37.7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13409 5909 24575,'-5'1'0,"1"0"0,4 1 0,-1-1 0,1 1 0,-3-1 0,1 0 0,13-1 0,17-17 0,13-13 0,0 1 0,-11 8 0,0 2 0,4-4-656,-2-1 1,5-3-1,1-2 1,-1 1 0,-2 2 93,-2 3 0,-3 1 1,1 1-1,4-1 562,4-2 0,4-1 0,3-2 0,0 1 0,-1 2 0,-4 1 0,1 1 0,-4 2 0,1 1 0,5-4 0,-6 4 0,4-3 0,4-1 0,1-1 0,-1 0 0,-1 1 0,-4 2 0,-6 2-495,12-6 1,-7 3 0,3-2 494,-2 0 0,4-3 0,0-1 0,-3 1 0,-6 4 0,5-5 0,-5 1 0,-8 6 0,1-2 0,-2 3-75,-2 1 1,-4 2 74,7-4 0,-4 4 0,-17 12 819,0 1 0,-5-10 0,0-2 0</inkml:trace>
  <inkml:trace contextRef="#ctx0" brushRef="#br0" timeOffset="3413">15934 4601 24575,'0'23'0,"0"2"0,-9 4 0,-6 6 0,0-1 0,3 1 0,-4 1 0,-2-5 0,-6 5 0,-2 1 0,1-2 0,3-5 0,-4 6 0,-1-3 0,-3-1 0,-4 1 0,5-10 0,-4-9 0,0-5 0</inkml:trace>
  <inkml:trace contextRef="#ctx0" brushRef="#br0" timeOffset="3725">15798 4599 24575,'36'20'0,"0"1"0,0-1 0,-4 0 0,2 2 0,-1 0 0,5 4 0,1 1 0,0-2 0,-2-3 0,1 0 0,-2-1 0,-2-1-289,-4 1 1,-3-2 0,2 1 288,14 4 0,4-1 0,-11-4 0,-6 1 71,-8-7 0,-24-11 0,-3-2 0</inkml:trace>
  <inkml:trace contextRef="#ctx0" brushRef="#br0" timeOffset="4006">15717 5065 24575,'45'-12'0,"1"-1"0,0 1 0,-1-1 0,1 1 0,0 0 0,-1-1 0,3 0 0,2-2 0,-1 0 0,-4 2 0,-9 4 0,-12 5 0,-8 5 0,-12 1 0</inkml:trace>
  <inkml:trace contextRef="#ctx0" brushRef="#br0" timeOffset="4447">15956 5353 24575,'6'26'0,"1"-1"0,3-19 0,-6-37 0,16-4 0,7 3 0,8 9 0,8 10 0,2 4 0,-5 12 0,-13 3 0,-4 3 0,-9 14 0,-25 14 0,-10 3 0,8-18 0,-4-3 0,-16 4 0,-8 0 0,7-13 0,-1-32 0,4-1 0,5-7 0,29-10 0,-1 1 0</inkml:trace>
  <inkml:trace contextRef="#ctx0" brushRef="#br0" timeOffset="4724">16732 4395 24575,'-8'0'0,"25"29"0,12 11 0,2-3 0,-9-12 0,4 4 0,-3-6 0,15 1 0</inkml:trace>
  <inkml:trace contextRef="#ctx0" brushRef="#br0" timeOffset="5072">17086 4358 24575,'-3'6'0,"-19"23"0,-6 6 0,9-15 0,-1 0 0,-3 9 0,-2 4 0,-4-3 0,-3-6 0,-2-3 0,2-2 0,5 0 0,-1-2 0,-13 4 0,3-6 0,19-13 0,25-2 0,34-15 0,-15 7 0,5-1 0,8-3 0,9-3 0,0-1 0,-6 4 0,-1 0 0,0 1 0,8-1 0,0 0 0,0-1 0</inkml:trace>
  <inkml:trace contextRef="#ctx0" brushRef="#br0" timeOffset="5330">16516 5240 24575,'45'-21'0,"0"0"0,0 0 0,0 1 0,0-1 0,0 0 0,0 0 0,0 1 0,-8 2 0,-5 4 0,-1 0 0,6-4-158,-2 1 1,7-2 0,4-3 0,2-1 0,1 0 0,-3 1 0,-5 1 0,-6 3 0,-9 3 0,0-3-1,-8 3 1,7-4 0</inkml:trace>
  <inkml:trace contextRef="#ctx0" brushRef="#br0" timeOffset="5556">16647 4994 24575,'24'43'0,"0"0"0,0 0 0,-1-3 0,-1-2 0,-2-15 0,-5-19 0</inkml:trace>
  <inkml:trace contextRef="#ctx0" brushRef="#br0" timeOffset="5765">16900 4703 24575,'10'41'0,"0"0"0,0-1 0,0 1 0,1 0 0,-1-1 0,1 7 0,1-1 0,0 0 0,-2-2 0,0-2-131,-1-3 1,-2-1 0,0-2 0,-1 1-1,0 1 1,-2-1 0,0 1 0,0 1 0,-1 0-1,0 0 1,1 0 0,-1 0 0</inkml:trace>
  <inkml:trace contextRef="#ctx0" brushRef="#br0" timeOffset="24165">12543 9462 24575,'-11'1'0,"1"5"0,5 12 0,1-3 0,4 7 0,-1 3 0,1 2 0,0 19 0,0-13 0,-1 8 0,1 2 0,0-4 0,0 8 0,0 3 0,-1-4 0,0 6 0,1 0 0,-1-8 0,1-5 0,-1-3 0,0 15 0,0-11 0,1-32 0,0-8 0</inkml:trace>
  <inkml:trace contextRef="#ctx0" brushRef="#br0" timeOffset="25079">12415 9566 24575,'34'-10'0,"0"1"0,-1-1 0,0 0 0,0 0 0,1 1 0,7 1 0,2 2 0,-2 0-1093,-5-1 1,-2 1 0,3 0 272,0 2 1,3 0 0,0 0 0,-1 0 702,3 1 0,-2 0 1,1 0 116,0 1 0,-1 1 0,5 0 0,-3-1 0,4 1 0,2-1 0,-1 1 0,-5 0 0,6 1 0,-4-1 0,3 1 0,-7-1 0,4 0 0,1 0 0,-3 0 0,-4 0 0,12 1 0,-2 0 5,-4-2 1,2 0 0,-1 0-6,-9 2 0,-1-1 0,0 0 0,8-2 0,1 0 0,-2 0 0,-3 2 0,-1 0 0,-2 0 0,2-1 0,1 1 0,2 0 0,3-1 0,-5 1 0,-10 1 0,-2 0 486,18-1 0,-2 0-486,-10 1-49,-7 0 1,0 0 48,2 0 3276,9 0-3249,2-1 1877,-14 0-1904,12 0 669,-20 1-669,1-2 136,-9 1-136,-1-1 0,-7 5 0,-1 23 0,0 10 0,0-11 0,0 4-449,0 4 0,0 7 0,0 1 0,0-4 449,-1 10 0,2 0 0,-1-7 0,0 4 0,1-1 0,-1-7 0,0-7 0,0-2 0,1 9 0,0-1 0</inkml:trace>
  <inkml:trace contextRef="#ctx0" brushRef="#br0" timeOffset="26012">12576 10136 24575,'12'2'0,"25"-1"0,-2-2 0,5 0-1093,-5-1 1,2-1 0,1 0-1,6 0 1,2 1 0,6-1 997,-15 1 0,6 0 1,2-1-1,1 0 0,0 0 1,-2 1-1,-4 0 95,11-1 0,-5 0 0,0 1 0,7-1 0,-13 1 0,4 0 0,3-1 0,2 0 0,1 0 0,-2 1 0,-2-1 0,-3 1 0,-6 0 0,6 0 0,-6 0 0,-1 0 0,5 1 0,-2-1 0,6 0 0,3 0 0,1-1 0,-3 2 0,-4-1 0,-7 1 0,14 2 0,-5 0 0,3-1 0,4 0 0,-13 0 2067,-13 1-2067,-14-1 1151,5 0-1151,-10-3 0,11-16 0,0-7 0</inkml:trace>
  <inkml:trace contextRef="#ctx0" brushRef="#br0" timeOffset="26637">16023 9362 24575,'-4'42'0,"0"1"0,1 0 0,1-17 0,1 2 0,-1 11 0,1 10 0,0 0 0,3-9 0,4-4 0,2-5 0,-2-2 0,2-3 0,11 13 0,-11-39 0,0-10 0</inkml:trace>
  <inkml:trace contextRef="#ctx0" brushRef="#br0" timeOffset="27323">15969 9391 24575,'6'-2'0,"21"-3"0,9-2 0,13-1 0,6-2 0,-6 2 0,0 1 0,-2 1 0,4-1-547,-11 1 1,5 0 0,1-1 0,1 1 0,-2 0 0,-4 0-274,2 1 1,-5 0 0,1 1 0,4-1 272,0 2 1,5 0 0,1 0 0,1 0 0,-3 0 0,-3-1 457,2 0 1,-4 0-1,-1 0 1,6-1 88,-5 2 0,4-1 0,3 0 0,1 0 0,-2 1 0,-3-1 0,-5 1 0,10-1 0,-6 1 0,2 0 0,-5-1 0,1 1 0,1 0 0,-2 1 0,6 0 0,-2 1 0,-2 0 0,4 1 0,1 0 254,-10 0 0,4 0 0,-1 0 0,-5 0-254,1 0 0,-2 0 0,4 0 0,4 0 0,-9 0 0,-1 0 0,11-1 0,-34 1 3276,2 0-1769,-6 0 1347,-1 1-2854,-2 10 1532,-1 14-1532,2 20 0,-1 8 0,0-17 0,0 2-389,-1 10 0,0 6 0,0-7 389,-1-12 0,0-3 0,-1 9 0,0 0-212,0-12 0,-2-2 212,-7 6 0,-9 1 0,-8-28 0</inkml:trace>
  <inkml:trace contextRef="#ctx0" brushRef="#br0" timeOffset="28079">15832 10041 24575,'49'-1'0,"-1"0"0,1 0 0,0 0 0,0 0 0,0-1 0,0 1 0,0 0 0,0 0 0,0 0 0,-3 0 0,2-1 0,1 0 0,1 0 0,0 0 0,0-1 0,-1 1 0,-1 0 0,-3-1 0,-2 0 0,-3 1 0,-4-1-405,17-2 1,-9 0-1,-1 0 1,7-1 404,-8 2 0,5-1 0,5-1 0,1 1 0,1-1 0,-1 0 0,-3 1 0,-5 1 0,-6 0-1093,15-1 1,-8 2 0,4 0 756,-10-1 1,5 0 0,2 0 0,-1 0 0,-5 1 0,-7 1 335,3 1 0,-5 0 710,6-1 1,-1-1-711,-11 2 0,-2-1 0,6-2 0,-2 1 0,13 3 0,-12-7 630,13 4-630,-26-2 3276,3 3-1763,-16 2-1500,-15-4 0,-18-29 0,6 10 1,0 1-1</inkml:trace>
  <inkml:trace contextRef="#ctx0" brushRef="#br0" timeOffset="29564">12862 9934 24575,'46'-2'0,"-23"0"0,4-2 0,13-3 0,11-3 0,2-1 0,-5-1-1093,-5 0 1,-3-1 0,3 0 436,-4 1 1,4 0-1,1-1 1,-2 0 0,-4 0-25,1-3 1,-4 0 0,2-2 272,3 0 0,3-1 0,0-1 0,-4 2 407,-6 2 0,-2 1 0,2-1 110,5-2 0,3-2 0,-2 2 0,-6 2-110,-7 3 0,-1 1-191,14-7 1,-3 2 190,-5 2 3226,6-9-3226,-27 18 3276,-7-1-3149,-3 5 0,-12-6 0,-2-2 1</inkml:trace>
  <inkml:trace contextRef="#ctx0" brushRef="#br0" timeOffset="30084">13910 9435 24575,'36'-6'0,"1"1"0,-11-2 0,2 0 0,5-1 0,6-1 0,-1 0 0,-2-3 0,1-2 0,-3 2 0,5-1 0,-1 1 0,10-5 0,-4 3 0,-12 8 0,-28 45 0,-21-2 0,1-3 0,-2 1 0,2-10 0,0-2 0,-3 3 0,1-1 0,-8 11 0,4-3 0,14-23 0,3-7 0,1-23 0,-2-3 0</inkml:trace>
  <inkml:trace contextRef="#ctx0" brushRef="#br0" timeOffset="31339">16497 9867 24575,'-9'5'0,"3"-4"0,14 4 0,20-5 0,5-4 0,4-1 0,9-2 0,4-3-686,-10 1 0,1-2 1,4-3 685,-8 0 0,3-1 0,1-2 0,-1 0 0,-1 0-654,0 0 0,-1 0 0,0-1 0,2 0 654,-2-1 0,2 0 0,0-1 0,1-1 0,-1 1 0,0 0 0,0-2 0,0 1 0,-2 1 0,-1 0 0,-2 2 0,-3 0 0,0 1 0,3-2 0,1-1 0,4-2 0,-1 0 0,-1 2 0,-6 2-401,7-3 1,-4 3 400,0-3 0,-7 4 0,-14 9 0,-10 5 309,-10 1 1,-7-7 0,-6 0 0</inkml:trace>
  <inkml:trace contextRef="#ctx0" brushRef="#br0" timeOffset="31876">17574 9160 24575,'-3'-2'0,"33"-4"0,17-3 0,-19 3 0,3-2 0,10 1 0,10-2 0,1 1 0,-8 0 0,-1 0 0,-2 1 0,2 1 0,3 0 0,-10 3 0,-7 3 0,-6 35 0,-30 8 0,0-11 0,-1 0 0,-5 0 0,-3 1 0,-2-1 0,-2 2 0,2-4 0,3-5 0,1-2 0,-10 17 0,6-8 0,13-27 0,-1-3 0,4-21 0,-1-6 0</inkml:trace>
  <inkml:trace contextRef="#ctx0" brushRef="#br0" timeOffset="38259">13011 9477 24575,'0'35'0,"0"-10"0,0 16 0,2 4 0,1 4 0,-2-16 0,1 2-1008,0 6 1,1 5 0,0-5 1007,-1-5 0,1-1-148,3 11 0,1-2 148,0-1 0,-1-15 0,1-4 0,-2-16 0,-1-2 0,-1-5 0</inkml:trace>
  <inkml:trace contextRef="#ctx0" brushRef="#br0" timeOffset="41388">10676 9801 24575,'3'-9'0,"1"4"0,3-1 0,-1 5 0,1-1 0</inkml:trace>
  <inkml:trace contextRef="#ctx0" brushRef="#br0" timeOffset="42789">10701 9768 24575,'-1'35'0,"-1"-3"0,-1-5 0,1 2 0,0 19 0,0-20 0,0 2 0,1 7 0,1-2 0,-2 13 0,1-12 0,1-1 0,0-5 0,-1 6 0,1-22 0,0-4 0,4-5 0,11-3 0,5 0 0,5-2 0,2 0 0,10-2 0,-1-3 0,-2 0 0,-8 0 0,4-8 0,-33 8 0,-5-5 0</inkml:trace>
  <inkml:trace contextRef="#ctx0" brushRef="#br0" timeOffset="43507">11067 9681 24575,'-6'46'0,"1"-1"0,-1 1 0,0-6 0,-1 1 0,2 1 0,-1 7 0,1-1 0,0-8 0,-1-3 0,1-3 0,2 3 0,1 3 0,0-9 0,-1-11 0,3 2 0</inkml:trace>
  <inkml:trace contextRef="#ctx0" brushRef="#br0" timeOffset="43892">11010 9666 24575,'21'20'0,"2"19"0,1 5 0,-8-16 0,-1 2-691,0 3 1,0 6 0,0 0 0,-2-4 690,-1 0 0,-1-1 0,-1 4 0,1 4 0,-1-7 0,1 13 175,-5-19 0,-1-4 0,-2-14 1,-3-2-1</inkml:trace>
  <inkml:trace contextRef="#ctx0" brushRef="#br0" timeOffset="44091">11002 10136 24575,'42'-12'0,"0"0"0,-5 0 0,1 0 0</inkml:trace>
  <inkml:trace contextRef="#ctx0" brushRef="#br0" timeOffset="46166">19077 9334 24575,'-15'-8'0,"2"1"0,8 4 0,2 0 0,6 2 0,16-7 0,13 2 0,15-7 0,-13 10 0,1 0 0,11-1 0,-18 1 0,-4 4 0,-6 20 0,-14 12 0,-13-5 0,-7 7 0,1-3 0,0 0 0,-2-2 0,-11 11 0,-1-7 0,1-14 0,7-16 0</inkml:trace>
  <inkml:trace contextRef="#ctx0" brushRef="#br0" timeOffset="46406">19019 9383 24575,'-1'28'0,"0"0"0,3 15 0,2-5 0,1 7 0,0-4 0,-1-7 0,-1-1 0,4 14 0,-3-4 0,-6-15 0,-3-9 0,-4-25 0</inkml:trace>
  <inkml:trace contextRef="#ctx0" brushRef="#br0" timeOffset="46614">18998 9571 24575,'43'18'0,"-1"-1"0,-10-3 0,0 1 0,-4-3 0,11 2 0,-14-2 0,-3 0 0,-1 5 0,-7-4 0,-3 2 0</inkml:trace>
  <inkml:trace contextRef="#ctx0" brushRef="#br0" timeOffset="47051">19757 9153 24575,'-20'40'0,"-1"-1"0,0 1 0,0 0 0,0 0 0,1-5 0,0 1 0,4-3 0,-3 8 0,-2 4 0,1-2 0,3-4 0,5-11 0,-2 7 0,6-8 0,6-23 0,2-8 0</inkml:trace>
  <inkml:trace contextRef="#ctx0" brushRef="#br0" timeOffset="47447">19645 9224 24575,'5'-6'0,"8"1"0,0 10 0,7 11 0,0 5 0,6 12 0,-4-1 0,-1 0 0,-6-9 0,-1 2 0,3 5 0,1 4 0,-1-1 0,-1 0 0,1 0 0,-1 2 0,2 3 0,-4-6 0,0 10 0,-12-11 0,-10-33 0,-11-10 0</inkml:trace>
  <inkml:trace contextRef="#ctx0" brushRef="#br0" timeOffset="47672">19445 9633 24575,'40'-11'0,"-13"4"0,19-1 0,2 1 0,-11 1 0,-9 2 0,0 0 0</inkml:trace>
  <inkml:trace contextRef="#ctx0" brushRef="#br0" timeOffset="50129">16420 9385 24575,'-2'-2'0,"-2"10"0,4 12 0,-1 7 0,1 5 0,0 8 0,0-3 0,1-5 0,-1 1 0,0 5 0,1 5 0,0 0 0,2-4 0,0 0 0,0-4 0,0-5 0,-1-1 0,3 22 0,-1-4 0,-3-25 0,-1-3 0,0-11 0</inkml:trace>
  <inkml:trace contextRef="#ctx0" brushRef="#br0" timeOffset="51902">10607 11822 24575,'-2'21'0,"0"15"0,2-5 0,0 5 0,0-2 0,0 3 0,0-1 0,0 6 0,0 0 0,0-2 0,0 3 0,0-6 0,0-9 0,1-3 0,4 5 0,3-4 0,12-10 0,15-11 0,13-5 0,-5 1 0,-12 0 0,1-2 0,11-1 0,7-3 0,-9-1 0,4-8 0,-20-6 0,-5 0 0</inkml:trace>
  <inkml:trace contextRef="#ctx0" brushRef="#br0" timeOffset="52778">11237 11818 24575,'-6'-6'0,"1"31"0,2 15 0,1-13 0,1 2 0,-1 14 0,0 7 0,1-4 0,1-3 0,0-2 0,0 8 0,0-5 0,0-6 0,9-5 0,-2-29 0,9 5 0,-9-6 0,-1 0 0,-4-3 0,-2 3 0,0-3 0,0 4 0,-3-5 0,-1-19 0,-3-8 0</inkml:trace>
  <inkml:trace contextRef="#ctx0" brushRef="#br0" timeOffset="53134">11118 11760 24575,'1'-10'0,"33"-1"0,-9 12 0,0 15 0,7 11 0,1 5 0,-5-5 0,1 4 0,-1 1 0,-4 0 0,2 4 0,0 2 0,-2-3 0,-1 2 0,-1-1 0,-3-4 0,-2-3 0,0 0 0,8 12 0,-4-4 0,-12-11 0,-10-17 0,-5 2 0</inkml:trace>
  <inkml:trace contextRef="#ctx0" brushRef="#br0" timeOffset="53353">11203 12190 24575,'32'-16'0,"1"0"0,-1-1 0,12-3 0,-4 3 0,0 6 0,-5 2 0</inkml:trace>
  <inkml:trace contextRef="#ctx0" brushRef="#br0" timeOffset="53702">11599 11754 24575,'42'-25'0,"1"0"0,1 3 0,-6 6 0,-12 12 0,3 4 0</inkml:trace>
  <inkml:trace contextRef="#ctx0" brushRef="#br0" timeOffset="54018">11614 11659 24575,'16'39'0,"0"0"0,1 0 0,-1-1 0,-4 0 0,1 1 0,-1-5 0,4 5 0,1 2 0,-2-2 0,-2-5 0,0 6 0,-3-6 0,-2-8 0,1-3 0,8 1 0,2-6 0,7-7 0,12-19 0,-9-20 0,-15 5 0,0 1 0</inkml:trace>
  <inkml:trace contextRef="#ctx0" brushRef="#br0" timeOffset="54314">11992 11886 24575,'38'10'0,"1"0"0,-1 0 0,1 0 0,9-8 0,-1-5 0,-13-7 0,-10-25 0,-35-9 0,-13 1 0,-14 16 0,-1 6 0,-2 8 0,-3 20 0,9 12 0,9 9 0,5 8 0</inkml:trace>
  <inkml:trace contextRef="#ctx0" brushRef="#br0" timeOffset="54802">12249 11500 24575,'35'-1'0,"0"0"0,-1 0 0,-6 0 0,0 1 0,12-1 0,6 0 0,-8 0 0,5 1 0,-19 0 0,-12 4 0,-8 37 0,8-3 0,-1 4 0,3 10 0,-1-5 0,-1-8 0,1-2 0,1 3 0,0 3 0,-3-7 0,-3 9 0,-2-8 0,-9-11 0,-4 1 0,-9 18 0,-8-8 0,-4-2 0,8-18 0,-1-3 0,-9 4 0,-1 0 0</inkml:trace>
  <inkml:trace contextRef="#ctx0" brushRef="#br0" timeOffset="57697">14904 11432 24575,'-4'-1'0,"1"0"0,34-18 0,2 7 0,3 2 0,7 0 0,-3 3 0,-8 6 0,0 5 0,4 2 0,2 4 0,-9 6 0,-13 10 0,-10 6 0,-5 12 0,-8 8 0,-1-4 0,-2-2 0,-6-2 0,-3-8 0,-5 5 0,-1-4 0,2-7 0,3-10 0,0-6 0,-13-1 0,5-12 0,15-34 0</inkml:trace>
  <inkml:trace contextRef="#ctx0" brushRef="#br0" timeOffset="57907">15013 11534 24575,'0'47'0,"0"0"0,0-1 0,0-4 0,-1 3 0,1 1 0,0-2 0,0-6 0,0 8 0,0-2 0,0 5 0,0 4 0,0-13 0,0-11 0,0-14 0</inkml:trace>
  <inkml:trace contextRef="#ctx0" brushRef="#br0" timeOffset="58093">15012 11862 24575,'33'20'0,"0"1"0,0-1 0,0 1 0,-4-6 0,2-1 0,2 2 0,6 3 0,0-2 0,-8-9 0,10-17 0</inkml:trace>
  <inkml:trace contextRef="#ctx0" brushRef="#br0" timeOffset="58650">15638 11269 24575,'-15'40'0,"0"-1"0,1-3 0,4-9 0,8-21 0,0-3 0,-5 15 0,2-2 0,-2 22 0,2 5 0,2 0 0,1-9 0,0 4 0,0-4 0,4 8 0,14-3 0,7 7 0,-1-7 0,-9-16 0,1-1-142,9 7 1,3 3-1,-5-9 142,-3-11 0,-3-10 0,-7-2 0,0-3 0</inkml:trace>
  <inkml:trace contextRef="#ctx0" brushRef="#br0" timeOffset="59698">15599 11347 24575,'-4'-2'0,"2"0"0,1 1 0,1 0 0,-1 0 0,7 1 0,15 25 0,3 10 0,-7-12 0,1 3-502,1 6 0,3 6 1,0 3-1,-3-5 502,2 8 0,-1 0 0,-2-5 0,3 5 0,-1-1 0,-3-7 0,-4-6 0,0-2 0,11 15 0,-7-11 0,-17-29 0,-2-3 0</inkml:trace>
  <inkml:trace contextRef="#ctx0" brushRef="#br0" timeOffset="60210">15478 11782 24575,'34'-13'0,"0"0"0,1-1 0,-2 1 0,0 1 0,7-2 0,-13 6 0,-18 8 0,4 0 0</inkml:trace>
  <inkml:trace contextRef="#ctx0" brushRef="#br0" timeOffset="60790">16179 11298 24575,'31'-5'0,"-1"-1"0,1 0 0,13-1 0,-3 1 0,-20 3 0,-6 1 0</inkml:trace>
  <inkml:trace contextRef="#ctx0" brushRef="#br0" timeOffset="61070">16124 11322 24575,'4'40'0,"0"-1"0,-1 1 0,1 0 0,0 0 0,2 7 0,0 3 0,0 0 0,1-4 0,-2-7 0,2 5 0,1-5 0,2-1 0,3 2 0,1-11 0,11-9 0,12-21 0,-8-27 0,-15 7 0,1 1 0</inkml:trace>
  <inkml:trace contextRef="#ctx0" brushRef="#br0" timeOffset="61433">16446 11568 24575,'22'39'0,"-1"0"0,1 1 0,-8-18 0,3-3 0,12 6 0,6 1 0,-6-17 0,0-48 0,-16-1 0,-4-9 0,-3 5 0,-6 13 0,-4 1 0,-5-4 0,-4-2 0,-4 13 0,-29 19 0,11 9 0,0 4 0,9 3 0,1 3 0,-1 3 0,0 0 0</inkml:trace>
  <inkml:trace contextRef="#ctx0" brushRef="#br0" timeOffset="62088">16726 11203 24575,'36'3'0,"0"0"0,-1 0 0,15 1 0,-12 0 0,-28-2 0,-4 0 0,-4-1 0,-1 4 0,6 22 0,-1 0 0,3 8 0,1 9 0,0-2 0,-2-1 0,-1 3 0,-1-5 0,1 8 0,0 2 0,0-2 0,-3-7 0,1 7 0,-2-4 0,0 2 0,-1 2 0,0-11 0,-2-15 0,0-14 0,-5 0 0,-9 5 0,-20-4 0,9-2 0,-3-1 0,-6-3 0,0 0 0</inkml:trace>
  <inkml:trace contextRef="#ctx0" brushRef="#br0" timeOffset="78374">13323 11511 24575,'-6'-1'0,"1"1"0,2-1 0,1 1 0,9 4 0,10-3 0,12 8 0,8 4 0,-1-2 0,-5-3 0,1 0-589,6 4 1,4 3-1,-4-3 589,-11-4 0,0-1 0,18 4 0,-2 0 0,-18-6 0,0 0 0,23 7 0,-4 0 0,-16-5 0,10 5 0,-28-9 0,-3-1 0,-7 1 1766,0-1-1766,-21 20 0,6-10 0,-9 7 0,-8 5 0,2-2 0,6-6 0,-2 1-379,-2 3 0,-6 3 0,-1 1 0,5-3 379,-4 1 0,2-1-593,2-1 0,0 0 0,1-1 593,-2-2 0,3-1 0,-2 2 0,2-3 0,-5 1 0,7-3 0,26-16 274,0-6 1,9-36 0,-3 15 0,-1 1 0</inkml:trace>
  <inkml:trace contextRef="#ctx0" brushRef="#br0" timeOffset="107545">18806 11548 24575,'-6'-2'0,"4"-1"0,-3 2 0,5-3 0,8-1 0,24-1 0,8 0 0,-14 2 0,2 2 0,15 2 0,6 4 0,-6 2 0,-14 3 0,-3 4 0,12 5 0,-8 8 0,-26 8 0,-11 8 0,-1-4 0,2-8 0,-4-1 0,-7 11 0,-6 3 0,0-10 0,-14-8 0,12-13 0,0-3 0,0-6 0,0-5 0</inkml:trace>
  <inkml:trace contextRef="#ctx0" brushRef="#br0" timeOffset="107770">18870 11681 24575,'5'40'0,"1"1"0,-1-1 0,1 0 0,-1 1 0,-1 0 0,-1 1 0,4 5 0,1 9 0,1-3 0,-3-15 0,-2-13 0,-1-19 0,0-7 0</inkml:trace>
  <inkml:trace contextRef="#ctx0" brushRef="#br0" timeOffset="107955">18979 11885 24575,'29'25'0,"-1"0"0,0 0 0,0 0 0,-2-7 0,0 0 0,10 13 0,3 4 0,-9-16 0,-12-25 0,-5-4 0</inkml:trace>
  <inkml:trace contextRef="#ctx0" brushRef="#br0" timeOffset="108749">19513 11513 24575,'-7'-2'0,"0"0"0,-1 12 0,-2 17 0,-1 8 0,2-3 0,0 2-280,1-1 1,0 2 0,1 1 279,0 2 0,1 1 0,0-3 0,1-2 0,1 0 103,-2 12 0,2-6-103,3-15 0,3-7 0,5-38 0,2-7 0</inkml:trace>
  <inkml:trace contextRef="#ctx0" brushRef="#br0" timeOffset="109056">19474 11412 24575,'16'43'0,"-1"0"0,0 0 0,1 0 0,-5-9 0,0 1 0,-1 1 0,1 9 0,1 4 0,-1 0 0,-2-5 0,-3-10 0,-3-3 0,-2-3 0,0 17 0,-3-7 0,-2-24 0</inkml:trace>
  <inkml:trace contextRef="#ctx0" brushRef="#br0" timeOffset="109224">19383 11928 24575,'42'-19'0,"0"-1"0,-2 1 0,-2 0 0,-9 2 0,-1 0 0</inkml:trace>
  <inkml:trace contextRef="#ctx0" brushRef="#br0" timeOffset="109495">19826 11457 24575,'41'-16'0,"1"0"0,-1 1 0,-6 2 0,1 0 0,-1 0 0</inkml:trace>
  <inkml:trace contextRef="#ctx0" brushRef="#br0" timeOffset="109916">19800 11393 24575,'-2'41'0,"0"0"0,1 7 0,1 4 0,-1-6 0,2-9 0,-1-2-1093,0 6 1,1 3 0,0-5 971,-2-9 1,2-2 670,1 8 0,1-3-550,0 0 576,6 6-576,0-37 0,7 1 0,30-5 0,-9-16 0,-8 5 0,0 0 0</inkml:trace>
  <inkml:trace contextRef="#ctx0" brushRef="#br0" timeOffset="110233">20088 11754 24575,'31'27'0,"-1"1"0,2-27 0,-6-12 0,-15-17 0,-3-9 0,-4 1 0,-12 10 0,-18 10 0,-6 17 0,-15 11 0</inkml:trace>
  <inkml:trace contextRef="#ctx0" brushRef="#br0" timeOffset="111139">20207 11356 24575,'6'-4'0,"14"-4"0,7-3 0,2 0 0,-4 2 0,0 0 0,5-3 0,-3 0 0,-2 2 0,-13 2 0,-9 8 0,-3 23 0,-3 9 0,2 6 0,-1-1 0,0 9 0,2-5 0,3-7 0,3 2 0,-2 3 0,2 6 0,0 0 0,0-6 0,2-1 0,1-2 0,-1 3 0,-1 2 0,-1-8 0,-3-5 0,-4 6 0,-10-13 0,-9-1 0,-6-2 0,-18-7 0,9-4 0,0 0 0</inkml:trace>
  <inkml:trace contextRef="#ctx0" brushRef="#br0" timeOffset="114856">21198 11342 24575,'-5'0'0,"1"0"0,0 0 0,-1 0 0,-10 0 0,4 1 0,-15 12 0,-3 6 0,-8 13 0,10-6 0,-3 3 0,2-2 0,6-3 0,1-1 0,-6 9 0,0 0 0,6-10 0,2-2 0,-3 7 0,-5 4 0,25-25 0,12-1 0,14 5 0,18 3 0,4 1 0,-16-3 0,1 1 0,5 1 0,4 1 0,-8-2 0,2 0 0,2 3 0,-27-40 0,2-6 0</inkml:trace>
  <inkml:trace contextRef="#ctx0" brushRef="#br0" timeOffset="116303">21807 11119 24575,'-4'-1'0,"1"1"0,2-1 0,0 35 0,0 10 0,1-6 0,0 10 0,0 3 0,0-5 0,0-8 0,-1-3 0,1 4-740,-1 9 0,1 6 0,0-1 1,-1-10 739,0-10 0,0-4 0,0 5 0,1-6 0,1-17 0,26 2 0,0-15 0,4 0 0,1 0 0,10-3 2959,3 1-2959,-25 2 0,-9-2 0,-8 0 0</inkml:trace>
  <inkml:trace contextRef="#ctx0" brushRef="#br0" timeOffset="116709">22532 11013 24575,'-17'44'0,"1"0"0,-1 0 0,1-1 0,0 1 0,-1 0 0,1 0 0,3-10 0,1-6 0,-1 7 0,-1 4 0,-3 11 0,-2 5 0,0 1 0,1-5 0,4-9 0,6-14 0,3-6 0,6-39 0,2-15 0</inkml:trace>
  <inkml:trace contextRef="#ctx0" brushRef="#br0" timeOffset="116966">22439 11062 24575,'18'37'0,"0"0"0,-1 0 0,1-1 0,0 1 0,3 8 0,1 4 0,-1-1 0,-2-3 0,-4-8 0,-3 0 0,-1-4-663,1 6 0,2 2 1,-6-7 662,-11-3 0,-10-10 0,-4-5 0</inkml:trace>
  <inkml:trace contextRef="#ctx0" brushRef="#br0" timeOffset="117142">22352 11724 24575,'-12'-4'0,"11"-7"0,21-9 0,9-4 0,-4 4 0,1-1 0,-1-4 0,2-2 0,-2 0 0,4-4 0,0-1 0</inkml:trace>
  <inkml:trace contextRef="#ctx0" brushRef="#br0" timeOffset="117461">23007 11217 24575,'6'41'0,"1"1"0,-1-1 0,1 0 0,-2-16 0,1 0 0,2 12 0,1 1 0,-1 0 0,0 0 0</inkml:trace>
  <inkml:trace contextRef="#ctx0" brushRef="#br0" timeOffset="117783">22971 11207 24575,'45'-3'0,"-1"0"0,1 1 0,0-1 0,10 5 0,0 4 0,-22 6 0,-30 23 0,-15-8 0,-9 4 0,-1-3 0,-10 3 0,-3-2 0,4-5 0,-1 0 0,7-4 0,5 0 0,40-37 0,13-11 0,-10 11 0,1-1 0,6-6 0,4-4 0,-5 4 0,-8 6 0,-1 0 0</inkml:trace>
  <inkml:trace contextRef="#ctx0" brushRef="#br0" timeOffset="118007">23072 10915 24575,'7'45'0,"0"-1"0,0 1 0,-1-1 0,1 0 0,0 1 0,0-1 0,0 1 0,0-1 0,-2-2 0,0-7 0,0 0 0,1 8 0,0 2 0,1 0 0,0 0 0,0 1 0,0-1 0,0 0 0,-1 0 0,1 0 0,0 0 0,0 1 0</inkml:trace>
  <inkml:trace contextRef="#ctx0" brushRef="#br0" timeOffset="118656">23809 11044 24575,'-43'25'0,"0"-1"0,0 1 0,0 0 0,4-5 0,-2 1 0,7-2 0,13-3 0,17 3 0,11 3 0,4 19 0,-4-15 0,-1 5 0,0 4 0,0 7 0,-1 1 0,0-4 0,-3-5 0,0-2 0,1 3 0,3 9 0,1 6 0,1-2 0,-2-12 0,3-1 0,11-32 0,-14-29 0,-5-15 0,1 1 0,-1-6 0,0-2 0,1 6 0,1-6 0,1 2 0,0-4 0,1-3 0,4 15 0,9 20 0,7 11 0,1 5 0,0 12 0,12 9 0,-34 30 0,-16-4 0,2-18 0,-2-1 0,-14 5 0,7-14 0,13-10 0,44-33 0,-19 9 0,1-2 0,18-14 0,-1 1 0</inkml:trace>
  <inkml:trace contextRef="#ctx0" brushRef="#br0" timeOffset="119008">24168 10931 24575,'-21'-2'0,"-3"21"0,-6 12 0,5-3 0,-8 3 0,9-3 0,-4 4 0,10-2 0,14 13 0,4-6 0,4 4 0,3 9 0,-1-4 0,-3-8 0,1-1 0,3 10 0,2 5 0,-2-9 0,-2-1 0,0-23 0,-4-31 0</inkml:trace>
  <inkml:trace contextRef="#ctx0" brushRef="#br0" timeOffset="119141">24019 11302 24575,'19'-24'0,"1"1"0,8-8 0,-2 14 0,6 0 0,-3 2 0,-6 1 0,-2 1 0,11-3 0,-1 1 0</inkml:trace>
  <inkml:trace contextRef="#ctx0" brushRef="#br0" timeOffset="119336">24169 11209 24575,'-2'34'0,"-1"1"0,1 0 0,3 4 0,1 7 0,2 3 0,0 1 0,0-3 0,0-7 0,1 3 0,-1-6 0,2 4 0,2 8 0,-1 1 0,1-1 0,-1 0 0,1 0 0</inkml:trace>
  <inkml:trace contextRef="#ctx0" brushRef="#br0" timeOffset="119632">24734 10774 24575,'-16'38'0,"9"-6"0,-2 12 0,1 9 0,-1 4 0,-1-1 0,1-5 0,0-8 0,-5 1 0,1-7 0,-1 7 0,4-1 0,0 0 0,1 0 0,-1 0 0,0 0 0,1 0 0,-1 0 0,0 1 0</inkml:trace>
  <inkml:trace contextRef="#ctx0" brushRef="#br0" timeOffset="119793">24335 11080 24575,'42'-18'0,"0"0"0,0 0 0,-9 6 0,2-1 0,5 0 0,7-3 0,0 2 0,-7 3 0,-3 3 0,-5 3 0,1-1 0,1-1 0</inkml:trace>
  <inkml:trace contextRef="#ctx0" brushRef="#br0" timeOffset="120252">24573 11256 24575,'0'34'0,"0"0"0,3 3 0,1 10 0,2 4 0,-1 1 0,1-3 0,-2-7 0,0 0 0,-1-5 0,1 1 0,6 18 0,3 0 0,-3-30 0,-3-55 0,-2-23 0,1 9 0,-1-7 0,1-1 0,1 5 0,0 5 0,1 3 0,4 2 0,6-2 0,4 3 0,0 5-318,-4 8 0,1 5 318,9-7 0,-2 14 0,-4 44 0,-7 17 0,-6-22 0,-2 4 0,-4 3 0,-1 7 0,-2 0 0,-3-7 0,-2-4 0,-5-3 0,-12 7 0,-4-14 0,-10-46 0,17 1 0,4-7 0,10-8 0,7-7 0,3 2 0,2 11 0,3 0 0,1 0 0,5-14 0,1-1 0,3 4 0,0 15 0,-1 0 0,1 0 0</inkml:trace>
  <inkml:trace contextRef="#ctx0" brushRef="#br0" timeOffset="120583">25246 10697 24575,'35'7'0,"1"-1"0,-1 0 0,10 3 0,0 0 0</inkml:trace>
  <inkml:trace contextRef="#ctx0" brushRef="#br0" timeOffset="120749">25141 11125 24575,'29'-7'0,"1"0"0,16-9 0,-4 7 0,8-2 0,-5 1 0,-8-1 0,-2 0 0,10 0 0,1 0 0</inkml:trace>
  <inkml:trace contextRef="#ctx0" brushRef="#br0" timeOffset="120951">25411 11082 24575,'-9'42'0,"-1"1"0,0 0 0,0 0 0,3-4 0,0 0 0,1-3 0,-2 7 0,1 2 0,0-3 0,4-10 0,3 18 0,6-52 0,1-23 0</inkml:trace>
  <inkml:trace contextRef="#ctx0" brushRef="#br0" timeOffset="121142">25416 11161 24575,'2'50'0,"1"-25"0,3 3 0,6 13 0,3 7 0,1-6 0,-2-6 0,5-3 0,4-5 0,7 4 0,2-5 0,-4-12 0,2-19 0,-1-9 0,3 2 0,1-4 0,-3-4 0,-9-6 0,-5-4 0,0-1 0,0-1 0,-1 0 0,0 0 0</inkml:trace>
  <inkml:trace contextRef="#ctx0" brushRef="#br0" timeOffset="121442">26021 10476 24575,'42'1'0,"0"0"0,0-1 0,0 1 0,-14-2 0,0 0 0,15 1 0,0-1 0,1 1 0,-1 0 0</inkml:trace>
  <inkml:trace contextRef="#ctx0" brushRef="#br0" timeOffset="121608">26322 10341 24575,'-2'43'0,"1"0"0,0 0 0,0-5 0,1 2 0,0-3 0,2 8 0,-1 2 0,1-3 0,-1-6 0,1 4 0,0-4 0,0 8 0,1 1 0</inkml:trace>
  <inkml:trace contextRef="#ctx0" brushRef="#br0" timeOffset="121796">26065 10760 24575,'45'-9'0,"-1"0"0,-7 0 0,-1 3 0,-1 1 0,1-1 0</inkml:trace>
  <inkml:trace contextRef="#ctx0" brushRef="#br0" timeOffset="122000">25805 11034 24575,'44'-12'0,"-1"1"0,1 0 0,-1-1 0,1 1 0,-1-1 0,4-1 0,1-1 0,-2-1 0,-5 3 0,-6 1 0,-5 1 0,-1 0 0</inkml:trace>
  <inkml:trace contextRef="#ctx0" brushRef="#br0" timeOffset="122596">26276 10949 24575,'-16'31'0,"-1"-1"0,0 1 0,0 11 0,1-8 0,-1 5 0,10-11 0,16-14 0,15-16 0,-10-5 0,-2 0 0,-24 33 0,-10 12 0,7 0 0,-8 6 0,6-4 0,19-17 0,15-24 0,13-28 0,-10 8 0,-1-2 0,0-1 0,0-1 0,5-4 0,-2 3 0,2-1 0,7 4 0,-7 39 0,-4-4 0,23 8 0,-27-15 0,13-2 0,-17-5 0</inkml:trace>
  <inkml:trace contextRef="#ctx0" brushRef="#br0" timeOffset="122859">26291 11309 24575,'0'49'0,"3"-16"0,3 11 0,2 5 0,-1 1 0,0-4 0,-1-7 0,-1 9 0,1 0 0,1 0 0,2 15 0,1-2 0,-1-13 0,-4-29 0,-2-29 0,0-21 0</inkml:trace>
  <inkml:trace contextRef="#ctx0" brushRef="#br0" timeOffset="123019">26242 11547 24575,'-21'44'0,"0"-1"0,0 1 0,0-11 0,3 11 0,0 0 0,0 0 0</inkml:trace>
  <inkml:trace contextRef="#ctx0" brushRef="#br0" timeOffset="123185">26336 11554 24575,'44'23'0,"0"0"0,-1 0 0,-1 3 0,-2 1 0,-10-4 0,-9 0 0,-5 12 0</inkml:trace>
  <inkml:trace contextRef="#ctx0" brushRef="#br0" timeOffset="125601">10683 13532 24575,'-4'-3'0,"2"2"0,2 12 0,0 17 0,0 14 0,0 6 0,0-9 0,0 5 0,-1-1 0,0 8 0,0-1 0,0-6 0,1 1 0,0-3 0,-2 2 0,0 2 0,1-10 0,1-4 0,-2-14 0,13-14 0,7-9 0,15-5 0,10 3 0,4 1 0,-20 2 0,1 1-311,19-1 0,-2 1 311,-11 1 0,-8 2 0,-10 0 0,-9 0 0,-2 0 0</inkml:trace>
  <inkml:trace contextRef="#ctx0" brushRef="#br0" timeOffset="125967">11441 13374 24575,'-10'48'0,"0"-1"0,0 1 0,0 0 0,1-1 0,-1 1 0,0-1 0,-1 2 0,0 2 0,1-1 0,0-3 0,2-4 0,2-8 0,2 6 0,1-12 0,1-15 0,0-9 0</inkml:trace>
  <inkml:trace contextRef="#ctx0" brushRef="#br0" timeOffset="126240">11385 13492 24575,'20'32'0,"0"-1"0,-1 0 0,0-1 0,-1 0 0,0 3 0,-4 0 0,0 4 0,-2 0 0,0-3 0,4 11 0,-2 2 0,-2-3 0,0 7 0,-1-2 0,-3-9 0,-5-14 0,-2-2 0,0 11 0,-1-1 0</inkml:trace>
  <inkml:trace contextRef="#ctx0" brushRef="#br0" timeOffset="126415">11348 13980 24575,'35'-19'0,"-1"1"0,-3 2 0,3-1 0,-3 2 0,3 0 0,0 2 0,11-7 0,0 0 0</inkml:trace>
  <inkml:trace contextRef="#ctx0" brushRef="#br0" timeOffset="126618">11746 13606 24575,'19'-14'0,"13"0"0,11-2 0,-5 2 0,-14 4 0,1 1 0,14-4 0,0 0 0,0 0 0</inkml:trace>
  <inkml:trace contextRef="#ctx0" brushRef="#br0" timeOffset="126899">11849 13584 24575,'4'49'0,"-1"0"0,1 0 0,-1 0 0,1 0 0,3-6 0,1 1 0,2-2 0,0-5 0,1-7 0,3-4 0,3-7-735,13-6 0,3-6 735,-7-6 0,0-4 79,22-10 1,-22-1 0,-1-3-1,-5-4 1,1 0 0</inkml:trace>
  <inkml:trace contextRef="#ctx0" brushRef="#br0" timeOffset="127318">12246 13644 24575,'-6'37'0,"34"-39"0,15-11 0,-8 2 0,-12 9 0,12-28 0,-14-4 0,-49 19 0,-5 8 0,1 5 0,10 11 0</inkml:trace>
  <inkml:trace contextRef="#ctx0" brushRef="#br0" timeOffset="127771">12331 13433 24575,'46'-4'0,"-1"1"0,1-1 0,0 1 0,0-1 0,5 0 0,2 1 0,-6-1 0,-13 0 0,-10-3 0,-9 20 0,-12 18 0,3 11 0,1 13 0,-1-6 0,-2-8 0,0 1 0,0 2 0,2 8 0,-1-1 0,-3-9 0,-3-6 0,-2-3 0,-1 11 0,-3-2 0,-15 0 0,-2-17 0,-4-3 0,6-12 0,-3-2 0,-8 4 0,-1 0 0</inkml:trace>
  <inkml:trace contextRef="#ctx0" brushRef="#br0" timeOffset="128956">13741 13374 24575,'-23'28'0,"0"-1"0,-1 0 0,2 0 0,-1-1 0,1-2 0,-2 1 0,1-2-685,1 1 1,0-2 684,-13 11 446,3-3-446,17-14 227,8-6-227,54 3 0,-5-5-218,-2 2 1,1 0 217,-11-3 0,2 1 0,3 2 0,3 1 0,-4-1 0,-8-3 0,-2-1 136,18 9 0,-11-7 0,-28-11 1,-2-2-1</inkml:trace>
  <inkml:trace contextRef="#ctx0" brushRef="#br0" timeOffset="130032">14731 13263 24575,'18'-14'0,"6"7"0,3 1 0,-3 2 0,1 0 0,12-3 0,-1 9 0,-2 24 0,-8 10 0,-16-10 0,-5 4-1093,-1 4 1,-2 4 0,-5-2 561,-17 5 0,-7-1 531,4-11 0,-2 0 0,0-2 0,-4 0 0,0-3 0,-3 1 0,0-5 0,-7-12 0</inkml:trace>
  <inkml:trace contextRef="#ctx0" brushRef="#br0" timeOffset="130243">14719 13264 24575,'6'47'0,"0"0"0,0 0 0,0 1 0,0-1 0,-1-13 0,-1-4 0,0 5 0,0 4 0,1 6 0,-1 4 0,1 0 0,-1-6 0,-2-9 0,-1 0 0,-1-6 0,0 0 0,0 1 0</inkml:trace>
  <inkml:trace contextRef="#ctx0" brushRef="#br0" timeOffset="130426">14783 13655 24575,'37'20'0,"-1"0"0,1 1 0,-9-4 0,-1 0 0,12 6 0,5 2 0,-7-4 0,4 2 0,-11-7 0</inkml:trace>
  <inkml:trace contextRef="#ctx0" brushRef="#br0" timeOffset="130832">15512 13031 24575,'-9'44'0,"0"0"0,0 0 0,0 0 0,0 0 0,0-1 0,0 1 0,0 1 0,0-1 0,1-6 0,-2 11 0,0 6 0,-1-1 0,0-4 0,3-10 0,3-16 0,2-12 0</inkml:trace>
  <inkml:trace contextRef="#ctx0" brushRef="#br0" timeOffset="131084">15511 13056 24575,'20'45'0,"-1"0"0,1 0 0,-1-1 0,1 1 0,-1-1 0,2 2 0,0 1 0,-1-2 0,-2-3 0,-2-6 0,-2-1 0,-2-5 0,0 2 0,5 13 0,2 2 0,-6-8 0,-7-1 0,-6-11 0</inkml:trace>
  <inkml:trace contextRef="#ctx0" brushRef="#br0" timeOffset="131267">15339 13559 24575,'44'-13'0,"1"-1"0,0 1 0,-10 3 0,0-1 0,7-1 0,-1 0 0,1-1 0,0 1 0</inkml:trace>
  <inkml:trace contextRef="#ctx0" brushRef="#br0" timeOffset="131506">15897 13191 24575,'37'-15'0,"0"1"0,0-1 0,0 2 0,3 1 0,1 0 0,-1 0 0</inkml:trace>
  <inkml:trace contextRef="#ctx0" brushRef="#br0" timeOffset="131771">15928 13191 24575,'0'42'0,"1"0"0,0 0 0,0 0 0,0 0 0,0-2 0,2 1 0,-1 3 0,0 12 0,1 3 0,1-7 0,1-14 0,9-2 0,17-15 0,3-11 0,2-30 0,0 7 0,0-3 0,-18-4 0,0 0 0</inkml:trace>
  <inkml:trace contextRef="#ctx0" brushRef="#br0" timeOffset="132090">16212 13504 24575,'42'-5'0,"1"0"0,-1 1 0,-10-15 0,5-9 0,-13-2 0,-56 3 0,-11 13 0,1 11 0,13 26 0,15-2 0,0 0 0</inkml:trace>
  <inkml:trace contextRef="#ctx0" brushRef="#br0" timeOffset="132539">16388 13101 24575,'42'-8'0,"-1"1"0,0 0 0,0-1 0,0 1 0,7-3 0,2-1 0,-7 5 0,-17 10 0,-22 35 0,7-4 0,3 6 0,-1-1 0,-4 0 0,-1 2 0,1-1 0,2 5 0,-1 0 0,-3-8 0,-2-3 0,-4-2 0,-6 11 0,-3 5 0,-2-8 0,0-16 0,-2-3 0,-13 20 0,-7-6 0,0-22 0,-3-6 0,-6 1 0,-1 0 0</inkml:trace>
  <inkml:trace contextRef="#ctx0" brushRef="#br0" timeOffset="137194">18853 13409 24575,'-10'-3'0,"1"1"0,6 4 0,-3 23 0,4 6 0,-1 10 0,-1 4 0,1-7 0,0 1-761,0 7 1,-1-2 760,-2-10 0,0-1-458,1 2 1,0-2 457,-5 15 0,6-22 0,0-1 0,2-1 0,2-13 0,0-6 1447,6-4-1447,22 0 0,6-2 0,9 0 0,0 1 0,4 0 0,-3-4 0,-5-1 0,-1 3 494,-6-2 1,-8 0-495,-22 4 0,-1-2 0,0 2 0,-4-12 0,2-17 0,-3-15 0</inkml:trace>
  <inkml:trace contextRef="#ctx0" brushRef="#br0" timeOffset="139226">19436 13245 24575,'4'2'0,"10"-7"0,11-5 0,18-12 0,-13 3 0,1 4 0,-20 5 0,-12 10 0,-9 3 0,-4 9 0,-8 2 0,11-3 0,-6-4 0,14-7 0,-3-1 0,4-3 0,0 1 0,1 0 0,0 3 0,0 1 0,0 1 0,-2 3 0,-4 25 0,-2 9 0,2-6 0,-1 5-656,0 3 1,-2 9-1,-1 4 1,1-1 0,2-7-252,2-3 1,0-4 0,0 3 906,1-2 0,-2 5 0,0 0 0,2-3 0,1-9 0,2-6 0,2-4 0,8 18 0,5-47 0,1-13 0,0-8 0,2-12 0,0-1 0</inkml:trace>
  <inkml:trace contextRef="#ctx0" brushRef="#br0" timeOffset="139534">19550 13198 24575,'15'36'0,"1"1"0,0-1 0,-1 0 0,1 9 0,-1 4 0,0 1 0,-2-3 0,-3-6 0,0 7 0,-2-1 0,-1-2 0,0 6 0,0-1 0,-4-10 0,-3-13 0,-2-3 0,0 4 0,0 1 0</inkml:trace>
  <inkml:trace contextRef="#ctx0" brushRef="#br0" timeOffset="139730">19458 13784 24575,'31'-17'0,"-1"-1"0,1 0 0,0-11 0,7 6 0,0 1 0,0-1 0</inkml:trace>
  <inkml:trace contextRef="#ctx0" brushRef="#br0" timeOffset="139970">19794 13304 24575,'43'-20'0,"0"1"0,0-1 0,0 1 0,-16 6 0,0 1 0,14-6 0,0 0 0,0 0 0,0 0 0</inkml:trace>
  <inkml:trace contextRef="#ctx0" brushRef="#br0" timeOffset="140247">19928 13212 24575,'-1'48'0,"1"0"0,-1 1 0,0-1 0,0 0 0,1 1 0,-2-2 0,3-1 0,2-2 0,2 12 0,2 5 0,2-4 0,2-9 0,3-18-2127,28-13 2127,2-8 0,2-7 97,-14-8 1,-2-5-1,-4-3 1,-1-2 0,-4-3-1,1 0 1</inkml:trace>
  <inkml:trace contextRef="#ctx0" brushRef="#br0" timeOffset="140574">20290 13509 24575,'40'12'0,"1"0"0,-21-19 0,27-2 0,-11-4 0,-50-7 0,-10 0 0,-7-3 0,1 19 0,0 8 0,-3 16 0,7 11 0</inkml:trace>
  <inkml:trace contextRef="#ctx0" brushRef="#br0" timeOffset="141033">20286 13124 24575,'40'-11'0,"0"-1"0,0 1 0,-1 0 0,1-1 0,4 0 0,2-1 0,-7 2 0,-12 3 0,-11 1 0,-10 8 0,-5 24 0,-2 10 0,1 14 0,0-14 0,2 10 0,0 4 0,0-1 0,-1-7 0,0-3 0,0-5 0,0 5-820,1 9 1,0 7 0,0-1 0,0-8 747,-1-2 0,-1-3-451,0-6 0,1 2 0,-2-4 523,-1-1 0,-2-2-244,-7 15 0,-7-7 244,-13-20 0,-19-12 0,9-23 0</inkml:trace>
  <inkml:trace contextRef="#ctx0" brushRef="#br0" timeOffset="143123">21482 13230 24575,'-6'0'0,"0"0"0,3 0 0,-29 19 0,7-2 0,-4 3 0,-1 3 0,7-3 0,-1 3 0,-6 10 0,-5 4 0,5-2 0,4-5 0,2 0 0,-3 1 0,-2 2 0,9-8 0,12-8 0,15-9 0,19-6 0,7-4 0,-8 3 0,2 1 0,12-1 0,1 1 0,-9 2 0,-2 0 0,13 3 0,0 2 0,-28-5 0,-6-5 0,-7-5 0</inkml:trace>
  <inkml:trace contextRef="#ctx0" brushRef="#br0" timeOffset="144957">21906 13284 24575,'-12'0'0,"4"0"0,9-3 0,39-14 0,5 2 0,-5 7 0,7 0 0,-4 2 0,-6 1 0,-2 4 0,0 2 0,2 4 0,-8 2 0,-5 17 0,-30 18 0,-12 5 0,4-17 0,-5 0-426,-6 10 1,-5 4 0,2-6 425,3-9 0,1-2 0,-5 7 0,2-4 0,-1-7 0,11-9 0,1-10 0</inkml:trace>
  <inkml:trace contextRef="#ctx0" brushRef="#br0" timeOffset="145171">21930 13395 24575,'4'49'0,"-1"0"0,0 0 0,0 0 0,1-2 0,0 2 0,-1-12 0,1 7 0,0 1 0,0-2 0,0-7 0,1 8 0,0-8 0,2-1 0,-2 4 0</inkml:trace>
  <inkml:trace contextRef="#ctx0" brushRef="#br0" timeOffset="145354">21959 13729 24575,'38'8'0,"1"0"0,-1 0 0,-6-1 0,1 1 0,13 3 0,6 2 0,-8-2 0,-18-3 0,-4 0 0,17 8 0</inkml:trace>
  <inkml:trace contextRef="#ctx0" brushRef="#br0" timeOffset="145659">22839 13015 24575,'-15'44'0,"1"-1"0,0 1 0,0 0 0,-1 0 0,1 0 0,0 0 0,0 0 0,-2 4 0,0 2 0,0 1 0,0-2 0,3-4 0,1-5 0,5-9 0,2-1 0,3-6 0,-5 6 0,0-6 0,-1-11 0</inkml:trace>
  <inkml:trace contextRef="#ctx0" brushRef="#br0" timeOffset="145898">22731 13090 24575,'16'46'0,"0"0"0,0 0 0,0 1 0,0-1 0,-1-3 0,-1 2 0,-3-11 0,1 8 0,2 5 0,0 1 0,-1-2 0,-3-5 0,-3-9 0,-3 1 0,-3-5 0,1 8 0,-2-3 0,-3 3 0</inkml:trace>
  <inkml:trace contextRef="#ctx0" brushRef="#br0" timeOffset="146093">22666 13652 24575,'30'-16'0,"-1"-1"0,1 1 0,7 3 0,2-3 0,-1 0 0,1-1 0</inkml:trace>
  <inkml:trace contextRef="#ctx0" brushRef="#br0" timeOffset="146657">23330 13193 24575,'16'40'0,"0"0"0,0 0 0,0 0 0,-6-10 0,0 0 0,9 16 0,-1 0 0,1 0 0,0 1 0</inkml:trace>
  <inkml:trace contextRef="#ctx0" brushRef="#br0" timeOffset="147026">23295 13299 24575,'12'-5'0,"13"-2"0,15-3 0,7-1 0,-1 1 0,-9 2 0,0 0 0,0 6 0,8 7 0,11 5 0,-6 5 0,-22 4 0,-29 7 0,-12 5-1093,-1 10 1,-5 5 0,-4-6 193,-9-7 0,-5-7 1410,6-7 1,-2-1-1,5-2-511,-9 7 823,11-18-823,39-18 0,22-13 0,6-4 0,-8 5 0,-2-1 0,-1-1 0,0 0 0,1 0 0,-1-1 0,0 1 0</inkml:trace>
  <inkml:trace contextRef="#ctx0" brushRef="#br0" timeOffset="147254">23447 12975 24575,'12'47'0,"-1"0"0,1 0 0,0 0 0,-1 0 0,1 0 0,0 0 0,-1 0 0,1 0 0,-1 0 0,2-5 0,-2-8 0,0 0 0,3 8 0,-2 4 0,1 0 0,0 0 0,0 0 0,-1-1 0,1 1 0,0 0 0,0 0 0,0 0 0,-1 0 0,1 0 0</inkml:trace>
  <inkml:trace contextRef="#ctx0" brushRef="#br0" timeOffset="147898">24143 12986 24575,'-27'29'0,"0"1"0,1 0 0,-1-1 0,0-1 0,10 2 0,-3 9 0,4 1 0,10-9 0,29 6 0,-3-16 0,-1 5 0,-10 6 0,-4 5 0,0-3 0,2-4 0,0 0 0,3 18 0,0-4 0,1-10 0,0-11 0,-7-24 0,-3-30 0,-1-7 0,-1-11 0,2 5 0,3 6 0,1 1-462,-2-9 1,1-3-1,5 11 462,21 10-354,4 22 0,0 7 354,3 16 0,-8 2 0,-6 6 0,-14 4 0,-11 4 0,-14 1 0,-10 1 0,4-3 0,11-8 0,-1-1 0,-23 17 0,4-17 0,24-33 0,29-26 0,7 3 0,-4 6 0,2 0 0,0 8 0,0 0 0,0-1 0,1 0 0</inkml:trace>
  <inkml:trace contextRef="#ctx0" brushRef="#br0" timeOffset="148339">24710 12765 24575,'-31'30'0,"1"0"0,-1 0 0,1 0 0,10-7 0,2 2 0,1 13 0,-4 12 0,2 5 0,3-3 0,9-11 0,10-5 0,5-2 0,-1 3 0,0 7 0,0-3 0,-1-9 0,-1 3 0,3 0 0,-6-60 0,1-17 0,2-13 0,2 6 0,3 8 0,2 1-344,-4 0 0,0-5 1,2 1-1,3 10 344,8 9 0,3 6 116,9-6 1,1 3-117,9-2 0,-17 9 0,-2 2 0,-7 7 0</inkml:trace>
  <inkml:trace contextRef="#ctx0" brushRef="#br0" timeOffset="148535">24697 13107 24575,'3'43'0,"0"1"0,-1-1 0,1 0 0,-1 1 0,2-8 0,-1-3 0,2 5 0,0 2 0,2 7 0,0 3 0,0 0 0,1-5 0,-1-8 0,4 4 0,0-5 0,2 9 0,0 0 0</inkml:trace>
  <inkml:trace contextRef="#ctx0" brushRef="#br0" timeOffset="148790">24915 12754 24575,'7'47'0,"-1"0"0,1 0 0,-1 0 0,0 0 0,1 1 0,-1-1 0,1 0 0,-1 0 0,0-6 0,-1-8 0,1 8 0,-2 4 0,1 1 0,-1-1 0,0 0 0,1 0 0,-1 0 0,0 0 0,1 0 0,-1 0 0</inkml:trace>
  <inkml:trace contextRef="#ctx0" brushRef="#br0" timeOffset="148960">24807 13060 24575,'40'-14'0,"0"0"0,0 0 0,0 0 0,0 0 0,-5 3 0,-5 2 0,6-2 0,7-2 0,7-2 0,3-1 0,-3 3 0,-9 2 0,4 4 0,-6 2 0,-1-1 0,-1 0 0</inkml:trace>
  <inkml:trace contextRef="#ctx0" brushRef="#br0" timeOffset="149427">25237 13135 24575,'4'44'0,"0"-1"0,-1 1 0,1-1 0,0 1 0,0-1 0,0 1 0,-1-14 0,2-4 0,7 14 0,4 4 0,-3-24 0,-7-46 0,-4-29 0,4-3 0,4 16 0,3-5 0,2-1 0,0 4 0,0 9 0,2-5 0,6 14 0,10 21 0,7 10 0,-7 8 0,-10 15 0,-6 10-1093,1 0 1,1 5 0,-5-2-27,-5 8 0,-7-1 1119,-5-12 0,-4 0 0,0-1 825,0 8 0,-7-6-825,-19-10 0,-1-18 0,14-30 0,6-18-45,9 1 0,3-9 0,4-6 0,1 1 0,1 5 0,0 4 0,1 4 0,2-1 0,2-2 0,3 1 0,0 0 0,0 0 0,0 0 0,1 1 0,-1-1 0</inkml:trace>
  <inkml:trace contextRef="#ctx0" brushRef="#br0" timeOffset="149698">25934 12647 24575,'-9'-5'0,"33"1"0,26 1 0,-7 3 0,-3 5 0,5-4 0,1 0 0,-1 0 0</inkml:trace>
  <inkml:trace contextRef="#ctx0" brushRef="#br0" timeOffset="149866">25843 12908 24575,'23'-16'0,"0"0"0,19-7 0,-4 8 0,6-2 0,-3 4 0,-5 4 0,-1 2 0,9 1 0,-1 1 0</inkml:trace>
  <inkml:trace contextRef="#ctx0" brushRef="#br0" timeOffset="150266">26033 12958 24575,'-6'42'0,"4"-5"0,1 12 0,1 6 0,0-2 0,1-8 0,0-7 0,0-4 0,0 4 0,-1 8 0,-2 9 0,1 1 0,3-10 0,4-20 0,9-19 0,-8-27 0,-2-17 0,-2 2 0,0-7 0,-1-4 0,0 2 0,0 7 0,0-8 0,4 10 0,9 8 0,2 15 0,-4 38 0,1 21 0,2-9 0,4 8 0,1-3 0,0-11 0,5-11 0,3-9 0,20-6 0,0-11 0,-18-9 0,-2-8 0,-4 0 0,0-3 0,-3-1 0,0-12 0,1-1 0</inkml:trace>
  <inkml:trace contextRef="#ctx0" brushRef="#br0" timeOffset="150553">26634 12429 24575,'39'-10'0,"0"-1"0,0 1 0,0 0 0,0 0 0,-12 3 0,0-1 0,19-5 0,1-1 0,-1 1 0,1-1 0</inkml:trace>
  <inkml:trace contextRef="#ctx0" brushRef="#br0" timeOffset="150713">26902 12165 24575,'6'47'0,"0"1"0,0-1 0,0 1 0,-1 0 0,1-3 0,0 0 0,0 0 0,0-3 0,0-6 0,4 11 0,0-5 0,-3-3 0,-1-2 0,-2-4 0,0 0 0</inkml:trace>
  <inkml:trace contextRef="#ctx0" brushRef="#br0" timeOffset="150910">26606 12682 24575,'44'-10'0,"1"-1"0,-1 1 0,0-1 0,-15 5 0,-1 0 0,18-4 0,1 1 0,-1-1 0,0 1 0</inkml:trace>
  <inkml:trace contextRef="#ctx0" brushRef="#br0" timeOffset="151119">26692 12804 24575,'41'-13'0,"1"-1"0,0 1 0,-1-1 0,-13 8 0,-1 0 0,10-8 0,0 1 0,0-1 0,0 0 0</inkml:trace>
  <inkml:trace contextRef="#ctx0" brushRef="#br0" timeOffset="151878">27015 12742 24575,'-17'38'0,"0"0"0,-1 0 0,1-1 0,0 1 0,4-14 0,1 0 0,-10 20 0,-6 16 0,6-8 0,16-26 0,36-52 0,8-16 0,-13 18 0,13-12 0,-5 13 0,-27 40 0,-18 20 0,-7 5 0,9-14 0,-1 0 0,-5 6 0,-3 3 0,3-5 0,-2 12 0,2-8 0,26-21 0,31-40 0,-18 10 0,1-3 0,8-15 0,-1-4 0,-2 2 0,-3 1 0,-11 9 0,-2 2 0,12-18 0,-21 35 0,-4 11 0,3 7 0,19 8 0,3 1 0,-10-4 0,11 0 0,-3-3 0,-19-13 0</inkml:trace>
  <inkml:trace contextRef="#ctx0" brushRef="#br0" timeOffset="152140">26985 13316 24575,'10'41'0,"0"0"0,0 0 0,0 0 0,0 0 0,0 0 0,1 2 0,0-1 0,0 0 0,-2-4 0,-2-4 0,-2 12 0,-2-7 0,2 5 0,-7-27 0,0-39 0</inkml:trace>
  <inkml:trace contextRef="#ctx0" brushRef="#br0" timeOffset="152286">26991 13439 24575,'-13'33'0,"0"-1"0,-3 8 0,1 6 0,2-1 0,7-18 0,-1 0 0</inkml:trace>
  <inkml:trace contextRef="#ctx0" brushRef="#br0" timeOffset="152446">27167 13562 24575,'35'-1'0,"-1"1"0,14-4 0,6-1 0,-6 1 0,-16 1 0,-1 0 0,6-2 0,1 0 0,0 0 0</inkml:trace>
  <inkml:trace contextRef="#ctx0" brushRef="#br0" timeOffset="172257">8526 12141 24575,'-7'3'0,"2"2"0,4 20 0,1 3 0,0 2 0,0 8 0,0-6 0,0 11 0,0-1 0,0-4 0,0-26 0,0-16 0,0-8 0</inkml:trace>
  <inkml:trace contextRef="#ctx0" brushRef="#br0" timeOffset="172778">8483 11854 24575,'35'15'0,"0"1"0,0 0 0,-6-3 0,2 2 0,2 0 0,8 3 0,2 1 0,-1 0 0,-7-3 0,4 2 0,-2 3 0,-4 2 0,4 5 0,-3 2 0,-7-2 0,-7 4 0,-6 2 0,-2-1 0,0 3 0,-8 0 0,-12-1 0,-6 0 0,-2-1 0,-3 5 0,-4 1 0,-2 0 0,-5 1 0,4-6-359,5-12 1,2-2 358,-6 5 0,2-5 177,9-16-177,0-3 0,4 3 0,5-13 0,4-2 0</inkml:trace>
  <inkml:trace contextRef="#ctx0" brushRef="#br0" timeOffset="198545">8402 14037 24575,'13'0'0,"32"2"0,3 4 0,-14-4 0,2 5 0,-2 9 0,-4 5 0,-11 0 0,-3 3-928,5 10 1,-4 3 927,-13-2 0,-7 0 0,-2-6 0,-3-1 42,-9 11 1,-3-1-43,4-15 0,-2-1 0,-8 12 0,3-2 0,2-9 0,5-5 0,53-30 1381,-16 6-1381,6-3 0,1 0 389,-9 4-389,-3-1 0,-12 5 0,0 1 0,3 0 0,2 0 0,-1 0 0,8 0 0,-11-1 0,-2-2 0,-13-1 0</inkml:trace>
  <inkml:trace contextRef="#ctx0" brushRef="#br0" timeOffset="199029">8701 13709 24575,'30'5'0,"0"0"0,1-1 0,3 3 0,10 7 0,4 4 0,-4 1 0,-5 1 0,-1 3-524,4-4 0,4 2 0,-10 3 524,-16 4 0,-7 1-807,-4 1 0,-2 1 807,-1 7 0,-3 5 0,-7 1 0,-3 3 0,-2-2 0,-2 4 0,-2-2 0,0-3 0,-2 2 0,-2-5 36,-1-10 0,-1-4 0,0-1-36,1 3 0,0-1 0,-5 3 0,3-5 0,8-9 0,-1-10 0,5-6 0</inkml:trace>
  <inkml:trace contextRef="#ctx0" brushRef="#br0" timeOffset="-213548.73">18438 13942 24575,'-3'-4'0,"0"1"0,2 3 0,-20 8 0,2 5 0,-11 11 0,-3 7 0,10-4 0,0 2-1051,-1 0 0,-1 4 0,0-2 1051,4-4 0,1 0 0,-3 3 0,-3 3 0,-4 6 0,-2 1 0,2-2 0,2-4 0,2-3 0,3-3 0,-3 3 0,-4 6 0,-3 6 0,2-4 0,7-10 0,6-8 0,11-10 0,3-9 0,3-2 0</inkml:trace>
  <inkml:trace contextRef="#ctx0" brushRef="#br0" timeOffset="-213189.73">17782 14291 24575,'-16'10'0,"3"22"0,-2 21 0,1 5 0,3-10 0,1-9 0,1 2 0,-1-3 0,-2 9 0,0 2 0,3-4 0,7-11 0,15 10 0,5-22 0,13-14 0,4-9 0,-8-5 0,0-6 0,11-9 0,5-7 0,-6 4 0,-9 6 0,-2 0 0,0-4 0,-1 1 0,0-1 0</inkml:trace>
  <inkml:trace contextRef="#ctx0" brushRef="#br0" timeOffset="-212283.73">15150 15447 24575,'-25'40'0,"6"-1"0,2 4 0,4-10 0,1 6 0,3-4 0,-1 7 0,1 2 0,-1-1 0,3-6 0,-2 6 0,1-1 0,-2 8 0,0 5 0,7-15 0,11-18 0,11-12 0,19-8 0,-13-5 0,3-2 0,18-7 0,2-4-680,-9 3 0,1-2 680,-6 2 0,1-2 0,-4 1 0,-1 0 0,-4 1 0,-2 0 0,1 0 0</inkml:trace>
  <inkml:trace contextRef="#ctx0" brushRef="#br0" timeOffset="-211937.73">15807 15178 24575,'-16'45'0,"1"-1"0,0 0 0,0 0 0,-1 0 0,1 0 0,-1 5 0,0-1 0,0 0 0,2-1 0,1-3 0,2-1 0,2-1 0,1-3 0,1-1 0,2-3 0,0-3 0,1 3 0,-3 13 0,-1 2 0,3-10 0,5-7 0,0-5 0</inkml:trace>
  <inkml:trace contextRef="#ctx0" brushRef="#br0" timeOffset="-211490.73">15733 15230 24575,'14'46'0,"-7"-19"0,1 2 0,5 14 0,2 6-820,-3-6 1,0 6 0,2 0 0,-2-5-274,-1-7 1,0-3 0,1 3 502,-1 5 0,2 5 0,-1-2 0,-1-6 1803,2-4 1,-2-3-1214,-2 2 0,-1-2 0,2 3 0,-5 0 0</inkml:trace>
  <inkml:trace contextRef="#ctx0" brushRef="#br0" timeOffset="-211293.73">15598 15865 24575,'29'-27'0,"1"0"0,-1 1 0,1-1 0,6-7 0,0 2 0,-4 6 0,-7 11 0,0 1 0</inkml:trace>
  <inkml:trace contextRef="#ctx0" brushRef="#br0" timeOffset="-211068.73">15973 15403 24575,'37'-18'0,"0"-1"0,0 1 0,0 0 0,4-2 0,0 0 0,1 0 0</inkml:trace>
  <inkml:trace contextRef="#ctx0" brushRef="#br0" timeOffset="-210745.73">16029 15411 24575,'5'44'0,"0"0"0,0 0 0,0 0 0,-1-8 0,1 1 0,1 2 0,1 9 0,0 2 0,0-4 0,-1-12 0,4 7 0,7-9 0,4-6 0,0-18 0,21 0 0,-12-12 0,-1-19 0,-2-8 0</inkml:trace>
  <inkml:trace contextRef="#ctx0" brushRef="#br0" timeOffset="-210410.73">16355 15502 24575,'11'44'0,"-1"0"0,1-1 0,-2-2 0,1-2 0,5-17 0,19-33 0,1-16 0,-6-9 0,0 1 0,-6-3 0,-23-12 0,-9 26 0,-5 3 0,-13-4 0,-2 13 0,-2 6 0,-16 13 0,19-1 0,0 0 0</inkml:trace>
  <inkml:trace contextRef="#ctx0" brushRef="#br0" timeOffset="-209981.73">16418 15191 24575,'14'-5'0,"16"2"0,17-2 0,2 1 0,-9 0 0,-11-1 0,0 0 0,11 0 0,9 0 0,-3 0 0,-15 4 0,-18 5 0,-8 15 0,-2 12 0,-1-7 0,0 4 0,2 7 0,1 4 0,-1-1 0,1 0 0,-1 3 0,0 4 0,0 7 0,-1 1 0,-1-8 0,-2-2 0,-2-2-634,1 3 0,0 4 0,-3-6 634,-4-14 0,-1-4 0,-3 16 0,-14-15 0,4-10 0</inkml:trace>
  <inkml:trace contextRef="#ctx0" brushRef="#br0" timeOffset="-209377.73">17233 15378 24575,'-5'0'0,"26"-8"0,23-6 0,-5 1 0,3 3 0,-1 0 0,8 1 0,-13 10 0,-18 32 0,-12-4 0,-6 4 0,-4 3 0,-4 3 0,0-1 0,-2 3 0,2-3 0,-2 4 0,2 0 0,0-2 0,1 2 0,2-6 0,1-9 0,2-3 0,-7 24 0,0-36 0,-3-6 0</inkml:trace>
  <inkml:trace contextRef="#ctx0" brushRef="#br0" timeOffset="-209198.73">17325 15552 24575,'21'24'0,"0"0"0,3 3 0,3 2 0,-3-4 0,-4-5 0,-1-1 0,13 12 0,-3-1 0,-4-1 0</inkml:trace>
  <inkml:trace contextRef="#ctx0" brushRef="#br0" timeOffset="-209044.73">17574 15531 24575,'20'0'0,"23"25"0,-3 3 0,-11-3 0,0 1 0</inkml:trace>
  <inkml:trace contextRef="#ctx0" brushRef="#br0" timeOffset="-208742.73">17885 15429 24575,'35'-19'0,"1"0"0,-1 0 0,0 0 0,4-1 0,0 0 0,-1 1 0,-5 1 0,-1-1 0,-2 0 0,6-2 0,1 0 0</inkml:trace>
  <inkml:trace contextRef="#ctx0" brushRef="#br0" timeOffset="-208444.73">18041 15291 24575,'32'23'0,"0"1"0,0-1 0,-7-9 0,3-2 0,11 6 0,9 3 0,-1 0 0,-9-6 0,-11-9 0,-5 1 0,15 16 0,-11 6 0,-28-3 0,-8 2 0,1 7 0,-4 2 0,-3-8 0,-2 1 0,-2-5 0,-5-4 0,-1-3 0,-9 5 0,-1 0 0</inkml:trace>
  <inkml:trace contextRef="#ctx0" brushRef="#br0" timeOffset="-208281.73">18107 15782 24575,'30'-29'0,"0"1"0,-2-2 0,-1 3 0,-5 10 0,-1 1 0</inkml:trace>
  <inkml:trace contextRef="#ctx0" brushRef="#br0" timeOffset="-207925.73">18730 15027 24575,'39'-10'0,"0"1"0,0-1 0,0 0 0,8-2 0,2-2 0,-1 2 0,-8 4 0,-3 1 0,-5 10 0,-5 17 0,-2 11 0,-12-1 0,-16-6 0,-7 3 0,-2 9 0,-2 4 0,-3-8 0,-25-7 0</inkml:trace>
  <inkml:trace contextRef="#ctx0" brushRef="#br0" timeOffset="-207721.73">18916 15044 24575,'0'26'0,"-1"0"0,1 8 0,-1 9 0,0 4 0,1-1 0,-1-6 0,2-1 0,0-5 0,1 6 0,0-1 0,0 7 0,1 3 0,0-1 0,1-6 0,-1-9 0,2-6 0,0-5 0,4 9 0,1 0 0</inkml:trace>
  <inkml:trace contextRef="#ctx0" brushRef="#br0" timeOffset="-207549.73">18859 15350 24575,'16'3'0,"17"13"0,13 9 0,-4-2 0,-9-6 0,0 1 0,0 1 0,6 3 0,-1-1 0,-7-4 0,-5-6 0,-2-2 0,19 2 0</inkml:trace>
  <inkml:trace contextRef="#ctx0" brushRef="#br0" timeOffset="-207213.73">19753 14931 24575,'-7'48'0,"-1"-1"0,0 1 0,1 0 0,-1 0 0,1 0 0,-1 0 0,1-6 0,2-7 0,-1 7 0,0 1 0,-1 10 0,-1 6 0,0-1 0,1-4 0,2-9 0,2-16 0,1-6 0,-1-23 0</inkml:trace>
  <inkml:trace contextRef="#ctx0" brushRef="#br0" timeOffset="-206978.73">19708 14953 24575,'23'37'0,"0"-1"0,0 1 0,0 0 0,0 0 0,0 0 0,-2-8 0,-3-4 0,3 6 0,-2 2 0,3 9 0,2 5 0,0 0 0,-3-1 0,-2-6 0,-6-9 0,-1-2 0,-5-3 0,-5 8 0,-7-5 0,-13-18 0</inkml:trace>
  <inkml:trace contextRef="#ctx0" brushRef="#br0" timeOffset="-206809.73">19615 15509 24575,'39'-22'0,"1"-1"0,0 1 0,-3 2 0,0 0 0,-5 5 0,-6 6 0,-1 1 0</inkml:trace>
  <inkml:trace contextRef="#ctx0" brushRef="#br0" timeOffset="-205883.73">20349 15053 24575,'-13'3'0,"4"3"0,24-15 0,14-8 0,11-5 0,-3 3 0,-1 2 0,1 0 0,6-7 0,3-4 0,-6 6 0,-15 12 0,-3 1 0,12-13 0</inkml:trace>
  <inkml:trace contextRef="#ctx0" brushRef="#br0" timeOffset="-205643.73">20496 14638 24575,'2'32'0,"-1"-1"0,4 1 0,3 9 0,1 6 0,2 4 0,1 2 0,-1-2 0,0-4 0,-2-6-520,1 5 1,-1-5 0,0-1 0,3 7 519,-2-8 0,2 6 0,2 5 0,0 2 0,0 0 0,1-3 0,-2-5 0,0-7 0,-3-10 111,3 3 0,1-14 1,21-20-1,-36-35 0,1-1 1</inkml:trace>
  <inkml:trace contextRef="#ctx0" brushRef="#br0" timeOffset="-205477.73">20548 15192 24575,'-20'40'0,"1"0"0,-1 0 0,2-5 0,0 0 0,8-6 0,21 11 0,12-20 0,19-26 0,-16-15 0,1-9 0,-3-2 0,1-7 0,-2-5 0,-7 10 0,-1 0 0,1-1 0,0 1 0</inkml:trace>
  <inkml:trace contextRef="#ctx0" brushRef="#br0" timeOffset="-205131.73">20880 14644 24575,'-3'24'0,"30"-23"0,22-12 0,5-4 0,-9 2 0,-10 2 0,2 1 0,3 1 0,10-2 0,2 2 0,-5 3 0,-13 7 0,5 23-1639,-16 8 1,-7 8 1350,-13 1 0,-4 3 288,3-1 0,2 2 0,-1-1 0,-1-10 0,1-1 0,-1 3 0,2 11 0,-1 6 0,1 0 0,-3-7 0,-4 4 0,-1-2 0,1-4 0,-1 1 0,-3-6 0,-7-16 0,-1 1 0</inkml:trace>
  <inkml:trace contextRef="#ctx0" brushRef="#br0" timeOffset="-204847.73">20894 15309 24575,'-4'23'0,"11"4"0,4 1 0,11 4 0,9-5 0,3-9 0,7-40 0,-12 3 0,-3-8 0,-14-4 0,-6-6 0,0 3 0,1 7 0,-1 2 0,-2-10 0,0 14 0,8 60 0,2-8 0,-4-5 0,-1 0 0,7 1 0</inkml:trace>
  <inkml:trace contextRef="#ctx0" brushRef="#br0" timeOffset="-204560.73">21899 14721 24575,'37'-13'0,"0"1"0,-1-1 0,-11 7 0,0 0 0,16-2 0,5-1 0,-8 7 0,-5 19 0</inkml:trace>
  <inkml:trace contextRef="#ctx0" brushRef="#br0" timeOffset="-204342.73">21853 14916 24575,'-1'27'0,"0"0"0,2 9 0,2 7 0,0 2 0,0-5 0,3 8 0,1 1 0,-2-7 0,0 5 0,2-1 0,1-11 0,13 7 0,-8-46 0,-4-41 0,-8 1 0,-2-5 0,1 13 0,0 0 0,0 0 0</inkml:trace>
  <inkml:trace contextRef="#ctx0" brushRef="#br0" timeOffset="-204204.73">21942 14873 24575,'3'24'0,"10"8"0,2 2 0,-5-7 0,0 1 0,4 3 0,1 3 0,-2-6 0,8 5 0,1 1 0</inkml:trace>
  <inkml:trace contextRef="#ctx0" brushRef="#br0" timeOffset="-203949.73">21854 14464 24575,'24'38'0,"0"1"0,1-1 0,-1 0 0,0 1 0,0-1 0,1 0 0,1 2 0,1 0 0,-1-1 0,0 0 0,0-2 0,-2 0 0,1 0 0,-1 0 0,-1-2 0,-1-1 0,-1-2-1093,5 5 1,-1-3 0,0 0 712,5 6 1,1 1-1,-6-8 1,-4-2-1,-10-22 1</inkml:trace>
  <inkml:trace contextRef="#ctx0" brushRef="#br0" timeOffset="-203777.73">22409 14848 24575,'-11'39'0,"5"-6"0,0 9 0,0 2 0,0-4 0,0-6 0,1-2 0,-1 4 0,0 12 0,0 7 0,-1-2 0,0-11 0,-2-14 0,0-4 0,-9 21 0</inkml:trace>
  <inkml:trace contextRef="#ctx0" brushRef="#br0" timeOffset="-203613.73">22022 14267 24575,'19'25'0,"-1"0"0,5 5 0,0 2 0,-2-1 0,0 1 0</inkml:trace>
  <inkml:trace contextRef="#ctx0" brushRef="#br0" timeOffset="-203330.73">22883 14491 24575,'31'35'0,"1"1"0,-1 2 0,0-6 0,-8-19 0,0-3 0,1 2 0,0-1 0</inkml:trace>
  <inkml:trace contextRef="#ctx0" brushRef="#br0" timeOffset="-203038.73">23205 14401 24575,'-16'35'0,"0"1"0,0-1 0,0 1 0,-1 2 0,-1 2 0,2-5 0,-3 8 0,0 0 0,0-3 0,5-10 0,-8 10 0,1-5 0,38-77 0,5 4 0,5 10 0,3 1 0,6-1 0,-8 16 0,-1 1 0,-2-7 0,-3 1 0</inkml:trace>
  <inkml:trace contextRef="#ctx0" brushRef="#br0" timeOffset="-202689.73">22974 14913 24575,'35'21'0,"-8"3"0,-17 9 0,-5 11 0,1-4 0,1-10 0,0 0 0,0 8 0,0 3 0,3-10 0,8-9 0,8-19 0,3-9 0,5-27 0,-14 7 0,3-6 0,-6 0 0,-5-3 0,-5-2 0,-1 4 0,0-2 0,-3 2 0,-3 2 0,0 0 0</inkml:trace>
  <inkml:trace contextRef="#ctx0" brushRef="#br0" timeOffset="-202513.73">23206 14866 24575,'3'34'0,"0"1"0,-1 0 0,2-5 0,0 1 0,1 3 0,3 7 0,-1 0 0,-1-6 0,-1-2 0,0-2 0,3 7 0,-1-1 0,-7 2 0</inkml:trace>
  <inkml:trace contextRef="#ctx0" brushRef="#br0" timeOffset="-202262.73">22641 14902 24575,'18'42'0,"-1"1"0,0 0 0,1 0 0,-1 0 0,0-1 0,1 1 0,3-3 0,0-7 0,4 5 0,-1-2 0,5 7 0,2 3 0,2 0 0,0-4 0,-1-10 0,-2-12-1093,5-14 1,-2-12 0,2-4 117,11-2 1,2-5 0,-4-4 974,-7-1 0,-3-3 0,-2-2 0,-6 1 0,-3-1 0,0 0 0,-2 0 0,0 0 0,1 0 0</inkml:trace>
  <inkml:trace contextRef="#ctx0" brushRef="#br0" timeOffset="-201809.73">23776 14084 24575,'34'17'0,"1"1"0,0 0 0,-1 0 0,6 1 0,-1 1 0,1 0 0</inkml:trace>
  <inkml:trace contextRef="#ctx0" brushRef="#br0" timeOffset="-201626.73">23573 14459 24575,'46'-14'0,"-1"0"0,0-1 0,1 1 0,-8 6 0,1 0 0,3-4 0,0 0 0,0 0 0,0 0 0,0 0 0</inkml:trace>
  <inkml:trace contextRef="#ctx0" brushRef="#br0" timeOffset="-201397.73">23782 14593 24575,'0'45'0,"0"0"0,4-12 0,3 7 0,2 5 0,1 4 0,1 1 0,-1 0 0,1-2 0,-3-5 0,-1-6 0,1 14 0,-3-7 0,3 6 0,0-8 0,2 10 0,2 6 0,1 1 0,-2-4 0,0-10 0,-3-14 0,-3-20 0,-3-46 0,-2-11 0</inkml:trace>
  <inkml:trace contextRef="#ctx0" brushRef="#br0" timeOffset="-201097.73">23872 14642 24575,'45'-5'0,"1"1"0,-18 15 0,8 15 0,-11 7 0,-33-6 0,-10 2 0,-4 13 0,-1-3 0,-3-10 0,50-65 0,3 8 0,2-7 0,0 2 0,-10 17 0,-8 7 0</inkml:trace>
  <inkml:trace contextRef="#ctx0" brushRef="#br0" timeOffset="-200934.73">23846 15122 24575,'5'-25'0,"12"-2"0,10-10 0,2-1 0,-5 4 0,-5-1 0,1 0 0,7-3 0,0 1 0,0-1 0,0 0 0</inkml:trace>
  <inkml:trace contextRef="#ctx0" brushRef="#br0" timeOffset="-200743.73">24032 15019 24575,'6'23'0,"5"9"0,7 11 0,1 3 0,-4-7 0,-3-4 0,1 0 0,3 6 0,5 8 0,-2-4 0,-10-15 0,-10-17 0,-3-10 0</inkml:trace>
  <inkml:trace contextRef="#ctx0" brushRef="#br0" timeOffset="-200454.73">24324 14723 24575,'41'-3'0,"0"1"0,-1-1 0,1 1 0,-1-1 0,1 6 0,-2 9 0,-2 11 0,7 9 0,0 6 0,-7 1 0,-13-4 0,-16 11 0,-13 4-656,2-11 1,-1 7-1,-2 2 1,-2-4 0,-1-9 614,-8 0 1,-4-7 215,-11 0 1,-2-7-1,-12-7 1,14-14 0,0 0-1</inkml:trace>
  <inkml:trace contextRef="#ctx0" brushRef="#br0" timeOffset="-200298.73">24487 14901 24575,'21'27'0,"1"1"0,-1 0 0,7 5 0,-4-4 0,3 4 0,-4-10 0,1-11 0</inkml:trace>
  <inkml:trace contextRef="#ctx0" brushRef="#br0" timeOffset="-200169.73">24736 14859 24575,'-7'48'0,"11"-8"0,12-27 0,6-16 0,3-5 0</inkml:trace>
  <inkml:trace contextRef="#ctx0" brushRef="#br0" timeOffset="-199442.73">24805 14684 24575,'-33'6'0,"58"-31"0,-2 11 0,8-1 0,4-2 0,8-4 0,0-1 0,-5 4 0,-1 0 0,-2 0 0,1 2 0,1 0 0,-11 5 0,-15 6 0</inkml:trace>
  <inkml:trace contextRef="#ctx0" brushRef="#br0" timeOffset="-199194.73">24902 14345 24575,'10'42'0,"0"1"0,0 0 0,0-1 0,0 1 0,0 0 0,0-1 0,1 7 0,-1-6 0,2 9 0,-4-18 0,2 7 0,0 4 0,2 4 0,0 1 0,0 1 0,0 0 0,-1-2 0,0-4 0,-1-3 0,-2-7-746,3 10 0,-2-8 0,0-2 0,0 4 746,0 5 0,2 6 0,-1-1 0,-1-5 0,-1-11 0,4 4 0,-9-24 0</inkml:trace>
  <inkml:trace contextRef="#ctx0" brushRef="#br0" timeOffset="-199042.73">24820 15064 24575,'20'-16'0,"0"-1"0,11 5 0,5 3 0,-2 3 0,-2 2 0,1 1 0,17-5 0,-4-4 0,-14-9 0</inkml:trace>
  <inkml:trace contextRef="#ctx0" brushRef="#br0" timeOffset="-197942.73">21787 10992 24575,'-6'2'0,"3"0"0,-1-1 0,6 0 0,16-17 0,17-22 0,7-7 0,-5 7 0,-5 8 0,-2 3 0,7-6-365,-9 8 1,5-4 0,3-3 0,3-2 0,1-1 0,-1 1 0,-1 1 0,-3 3 0,-4 5-456,6-6 1,-4 5 0,0 2 0,1-3 575,4-2 0,4-2 1,0-1-1,-5 5 1,-9 6-1,7-1 0,-25 13 1</inkml:trace>
  <inkml:trace contextRef="#ctx0" brushRef="#br0" timeOffset="-197630.73">22251 10371 24575,'44'-19'0,"1"0"0,0-1 0,0 1 0,0 0 0,-1 0 0,-6 8 0,-2 9 0,9 10 0,9 6 0,-6 7 0,-21 5 0,-32 12 0,-23 7 0,-2 6 0,13-12 0,-3 5 0,0 2 0,0 0 0,1-1 0,1-5 0,0-2 0,1 0 0,0 0 0,-1 0 0</inkml:trace>
  <inkml:trace contextRef="#ctx0" brushRef="#br0" timeOffset="-194985.73">22876 9066 24575,'-4'0'0,"0"0"0,3 2 0,0 0 0,6 0 0,16-15 0,1 9 0,15-11 0,9 20 0,-20 7 0,-5 4 0,-4 3 0,-9 16 0,-15 2 0,-5 2 0,-6 8 0,2-17 0,-4 3 0,2-5 0,-3 0 0,-11 10 0,29-60 0,-1-9 0</inkml:trace>
  <inkml:trace contextRef="#ctx0" brushRef="#br0" timeOffset="-194729.73">22811 9042 24575,'-3'15'0,"3"10"0,1 15 0,2 9 0,0 2 0,-1-3 0,1-9 0,-1-4 0,0-5 0,1 6 0,0 6 0,0 10 0,0 4 0,1-3 0,1-9 0,0-18 0,4-14 0,2-17 0</inkml:trace>
  <inkml:trace contextRef="#ctx0" brushRef="#br0" timeOffset="-194528.73">22793 9335 24575,'30'31'0,"0"0"0,-9-14 0,3-1 0,5 8 0,5 3 0,3-5 0,3-6 0,4-4 0,-5-2 0,-3 0 0,0-2 0,0-1 0,2 1 0,-6-4 0,7-4 0</inkml:trace>
  <inkml:trace contextRef="#ctx0" brushRef="#br0" timeOffset="-193748.73">23542 8873 24575,'-10'0'0,"-5"5"0,2 21 0,0 17 0,2-3 0,-2 0 0,1 5 0,5-10 0,-2 6 0,1 5 0,-1-1 0,2-2 0,1-5-1093,1 1 1,2-4 0,0 1 839,-1 14 0,0 2 0,1-12 0,3-14 0,0-20 0</inkml:trace>
  <inkml:trace contextRef="#ctx0" brushRef="#br0" timeOffset="-193505.73">23470 8816 24575,'17'40'0,"1"0"0,-1-1 0,0 1 0,0 0 0,1-1 0,-1 1 0,1 1 0,0 1 0,0-1 0,-1-1 0,-2-2 0,-4-3 0,0 11 0,-5-4 0,-1-4 0,-1-6 0,-2-1 0,0 8 0,-1 1 0</inkml:trace>
  <inkml:trace contextRef="#ctx0" brushRef="#br0" timeOffset="-193322.73">23276 9384 24575,'43'-14'0,"0"-1"0,-1 1 0,1 0 0,-5-2 0,1 0 0,2 1 0,0-1 0,1 1 0,-1-1 0,0 0 0</inkml:trace>
  <inkml:trace contextRef="#ctx0" brushRef="#br0" timeOffset="-193137.73">23827 8895 24575,'42'-23'0,"0"0"0,-6 4 0,0 0 0</inkml:trace>
  <inkml:trace contextRef="#ctx0" brushRef="#br0" timeOffset="-192889.73">23862 8956 24575,'-1'48'0,"0"1"0,1 0 0,-1-1 0,1 1 0,0-14 0,1-5 0,1 5 0,1 8 0,0 9 0,0 5 0,2-2 0,1-6 0,3-13-806,6-8 0,4-7 806,6 7 0,4-8 74,-3-20 1,-1-10 0,1-9-1,-1-7 1,1-7 0,0 1 0</inkml:trace>
  <inkml:trace contextRef="#ctx0" brushRef="#br0" timeOffset="-192567.73">24084 9276 24575,'-7'19'0,"44"-3"0,10-10 0,-16-20 0,18 9 0,-6-7 0,-37-21 0,-13-2 0,-13-2 0,-3 14 0,-3 6 0,-7 13 0,-3 18 0,28 13 0</inkml:trace>
  <inkml:trace contextRef="#ctx0" brushRef="#br0" timeOffset="-192102.73">24166 8834 24575,'39'-15'0,"-1"0"0,0 0 0,16-8 0,-16 13 0,-35 25 0,-2 7 0,6 14 0,5 11 0,-1-3 0,-1-4 0,1 2-582,-1-1 1,1 6 0,0 1 0,-1-7 581,-1 0 0,-2-2 0,-1 7 0,-2 0 0,-2-9 0,-3-1 0,-2-7 0,-1 2 92,0 14 1,-2-2-1,-10-2 1,7-17 0,0 1-1</inkml:trace>
  <inkml:trace contextRef="#ctx0" brushRef="#br0" timeOffset="-191498.73">24816 8956 24575,'35'-20'0,"0"0"0,-1 0 0,1 0 0,3-2 0,1-1 0,-1 1 0</inkml:trace>
  <inkml:trace contextRef="#ctx0" brushRef="#br0" timeOffset="-191012.73">24868 8792 24575,'-1'30'0,"-1"8"0,1-13 0,2 4 0,0 12 0,3 2 0,1-8 0,4 0 0,8-2 0,5 2 0,-1-5 0,-2-5 0,3-3 0,14 3 0,0-5 0,-2-2 0,0-5 0,-15 5 0,-14 20 0,-8 5 0,-8 1 0,2 6 0,-5-3 0,-20-11 0,16-19 0,1 1 0</inkml:trace>
  <inkml:trace contextRef="#ctx0" brushRef="#br0" timeOffset="-190841.73">24789 9452 24575,'33'-20'0,"0"-1"0,0 1 0,-1-1 0,-2-1 0,-1 0 0,2-5 0,1 0 0</inkml:trace>
  <inkml:trace contextRef="#ctx0" brushRef="#br0" timeOffset="-190144.73">25685 8620 24575,'-5'-1'0,"1"17"0,3 20 0,1 13 0,2 7 0,0 0 0,0-5 0,-1-13 0,-1 1 0,0 1 0,1-3 0,-2 11 0,0 6 0,1 1 0,4-5 0,4-11 0,5-15 0,17-17 0,7-15 0,-2-1 0,2-1 0,0-1 0,6 1 0,4-1 0,-8-3 0,-9-7 0,-6-2 0,-1 2 0,-1 1 0</inkml:trace>
  <inkml:trace contextRef="#ctx0" brushRef="#br0" timeOffset="-189810.73">26237 8531 24575,'-5'-5'0,"1"18"0,1 21 0,0 13 0,1 8 0,-1 2 0,1-5 0,0-11 0,0 4 0,1-6 0,-1 6 0,0-7 0,0 8 0,-1 4 0,0 2 0,1-2 0,0-4 0,0-7 0,2-10 0,0 14 0,1-33 0</inkml:trace>
  <inkml:trace contextRef="#ctx0" brushRef="#br0" timeOffset="-189577.73">26276 8549 24575,'19'39'0,"-1"1"0,0-1 0,1 0 0,-1 0 0,0 1 0,1-1 0,-4-1 0,-2-6 0,2 6 0,1 0 0,3 7 0,3 4 0,0 1 0,-2-3 0,-4-6 0,-5-9 0,-5-4 0,-4-4 0,-2 16 0</inkml:trace>
  <inkml:trace contextRef="#ctx0" brushRef="#br0" timeOffset="-189413.73">26148 9127 24575,'10'-3'0,"17"-5"0,8-4 0,-2 0 0,2-1 0,-3 4 0,3 0 0,-1-1 0,6-6 0,-2 1 0,-4 4 0,1 1 0</inkml:trace>
  <inkml:trace contextRef="#ctx0" brushRef="#br0" timeOffset="-189169.73">26858 8741 24575,'17'41'0,"0"1"0,0-1 0,-3-5 0,0-1 0,0 1 0</inkml:trace>
  <inkml:trace contextRef="#ctx0" brushRef="#br0" timeOffset="-188878.73">26839 8683 24575,'43'-18'0,"3"8"0,1 3 0,-16 3 0,0 5 0,5 9 0,2 7 0,-12 3 0,-14 21 0,-9 1 0,-12 2 0,-17-18 0,-11-3 0,5-3 0,9-1 0,0-1 0,-21 6 0,16-11 0,46-22 0,11-6 0,7-7 0,4 1 0,0-1 0,-18 5 0,-1 0 0,20-11 0</inkml:trace>
  <inkml:trace contextRef="#ctx0" brushRef="#br0" timeOffset="-188642.73">26943 8378 24575,'4'35'0,"1"0"0,-1-5 0,3 10 0,0 6 0,2 6 0,0 3 0,1 3 0,-1-1 0,1-1 0,-1-3 0,0-5 0,-2-6 0,2 6 0,-1-7 0,0-3 0,0 3 0,1 7 0,0 0 0,-1-1 0,1 0 0,0 0 0,0 1 0,-1-1 0,1 0 0,0 1 0,-1-1 0,1 0 0,0 1 0,0-1 0</inkml:trace>
  <inkml:trace contextRef="#ctx0" brushRef="#br0" timeOffset="-187959.73">27723 8301 24575,'-30'37'0,"1"1"0,-1-1 0,0 1 0,1 0 0,3 5 0,1 2 0,7-4 0,14-12 0,29-5 0,6-6 0,0 3 0,-15 5 0,-3 5 0,2 3 0,2 5 0,0 2 0,-2-5 0,2 4 0,0-2 0,2 6 0,1 3 0,-3-16 0,-5-24 0,-9-27 0,-7-22 0,-1-7 0,0 9 0,3 8 0,0 0 0,-2-8 0,-2-9 0,2 2 0,4 14 0,8 10 0,18 4 0,0 17 0,12 13 0,-22 7 0,-21 12 0,-11 11 0,0-6 0,-7 8 0,5-10 0,-4 3 0,6-13 0,10-18 0,22-17 0,12-9 0,3-6 0,-5-5 0,1-3 0,-2 3 0,1 0 0,-1 0 0</inkml:trace>
  <inkml:trace contextRef="#ctx0" brushRef="#br0" timeOffset="-187704.73">28062 8265 24575,'-12'46'0,"1"0"0,-1 1 0,12-13 0,5 3 0,0-1 0,2 8 0,1 3 0,3-4 0,2-10 0,10-1 0,6-7 0,2 0 0,3 1 0,-5-14 0,-6-20 0,-2-12 0</inkml:trace>
  <inkml:trace contextRef="#ctx0" brushRef="#br0" timeOffset="-187562.73">28046 8531 24575,'-3'-8'0,"30"-11"0,24-4 0,-6 3 0,-22 9 0,1 1 0,13-6 0,-1 0 0,1 0 0,-1 0 0</inkml:trace>
  <inkml:trace contextRef="#ctx0" brushRef="#br0" timeOffset="-187352.73">28158 8598 24575,'0'30'0,"0"1"0,5 2 0,4 10 0,3 5 0,0 0 0,-1-2 0,-2-8 0,-1-2 0,-1-5 0,1 5 0,3 5 0,1 0 0,-1 1 0,1-1 0,-1 0 0,1 0 0</inkml:trace>
  <inkml:trace contextRef="#ctx0" brushRef="#br0" timeOffset="-187127.73">28443 8151 24575,'3'45'0,"0"0"0,-1-1 0,1 1 0,0 0 0,0 0 0,0 0 0,0 0 0,-1 0 0,-1-3 0,-1-7 0,0 0 0,0 7 0,2 7 0,0 0 0,1 0 0,-1 0 0,0 0 0,0 0 0,0 0 0,0 0 0</inkml:trace>
  <inkml:trace contextRef="#ctx0" brushRef="#br0" timeOffset="-186963.73">28265 8392 24575,'34'-12'0,"-1"0"0,0-1 0,-4-1 0,1 1 0,3 3 0,6 0 0,1 1 0,-5 0 0,3-1 0,-3 1 0,2 2 0,1 1 0</inkml:trace>
  <inkml:trace contextRef="#ctx0" brushRef="#br0" timeOffset="-186518.73">28615 8534 24575,'4'46'0,"1"0"0,0 0 0,-1 0 0,1 0 0,0-1 0,-1 1 0,1 0 0,8 11 0,2-8 0,-3-28 0,-4-39 0,-3-23 0,2-4 0,1 4 0,1-7 0,1-1 0,2 4 0,1 11-659,7 4 1,3 8 658,3 0 0,1 13 167,2 28 1,-5 12-168,-3 12 0,-12 0 0,-2 10 0,-6-6 0,-7-10 0,-3-2 0,-1 15 0,-3-6 0,-7-20 241,5-27-241,10-23 0,6-20 0,4-6 0,-2 6 0,0 11 0,1 2 0,0-4 0,3-10 0,0 1 0,-1-1 0,1 0 0,0 1 0</inkml:trace>
  <inkml:trace contextRef="#ctx0" brushRef="#br0" timeOffset="-184544.73">29222 8021 24575,'-3'-2'0,"7"1"0,25 0 0,6 2 0,-2 0 0,2 1 0,-4 1 0,-21 4 0</inkml:trace>
  <inkml:trace contextRef="#ctx0" brushRef="#br0" timeOffset="-184350.73">28880 8531 24575,'46'-20'0,"0"1"0,0 0 0,0-1 0,0 1 0,-1 0 0,-11 3 0,-7 2 0,6-2 0,9-3 0,0-1 0,0 1 0,0-1 0,0 1 0,0-1 0,-1 1 0</inkml:trace>
  <inkml:trace contextRef="#ctx0" brushRef="#br0" timeOffset="-184155.73">29313 8367 24575,'-2'48'0,"0"0"0,0 0 0,0-1 0,0 1 0,1-4 0,-1 2 0,1-2 0,1-4 0,1-7 0,3 1 0,1-6 0,0-2 0,1-2 0,7 16 0</inkml:trace>
  <inkml:trace contextRef="#ctx0" brushRef="#br0" timeOffset="-183943.73">29404 8464 24575,'0'29'0,"0"0"0,-1-3 0,2 1 0,8 6 0,4 5 0,0-5 0,-2-4 0,4-2 0,7 1 0,7 1 0,-1-8 0,21-11 0,-14-16 0,-1-8 0,-8-5 0,-4-4 0,-1-7 0,-4-3 0,-2-3 0,0 1 0</inkml:trace>
  <inkml:trace contextRef="#ctx0" brushRef="#br0" timeOffset="-183699.73">29833 7739 24575,'46'-9'0,"0"-1"0,1 1 0,-1 0 0,0-1 0,1 1 0,0 0 0,0 0 0,0-1 0</inkml:trace>
  <inkml:trace contextRef="#ctx0" brushRef="#br0" timeOffset="-183487.73">30137 7558 24575,'8'46'0,"0"-1"0,0 0 0,0 1 0,0-1 0,-1-2 0,-1 1 0,0-1 0,-1-4 0,0-5 0,-1 4 0,-2-5 0,-2 4 0,0 0 0</inkml:trace>
  <inkml:trace contextRef="#ctx0" brushRef="#br0" timeOffset="-183321.73">29947 7893 24575,'42'-13'0,"-1"1"0,1-1 0,-7 1 0,0-1 0,1 1 0</inkml:trace>
  <inkml:trace contextRef="#ctx0" brushRef="#br0" timeOffset="-182790.73">29900 8103 24575,'43'-15'0,"0"-1"0,0 1 0,-1-1 0,13 28 0,-22 10 0,-52 7-447,2 3 0,-4 6 0,3-9 447,1-15 437,16 0-437,15-22 222,7-2-222,11-8 0,-15 16 0,-8 31 682,-24 13-682,1-13 0,-3 3 0,1-3 0,3-7 0,0-1 0,-9 10 0,5-6 0,15-18 0,34-3 0,4-14 0,-5 3 0,3-3 0,8-15 0,-3-4 0,-10 8 0,-1-2 0,8-14 0,-6 1 0,-15 9 0,-8-2 0</inkml:trace>
  <inkml:trace contextRef="#ctx0" brushRef="#br0" timeOffset="-182327.73">30218 8362 24575,'7'45'0,"-1"0"0,0 0 0,1 0 0,-1 0 0,1 0 0,-2 2 0,1 3 0,0-1 0,-1-2 0,-1-5 0,0-9 0,0-1 0,-3-5 0,-8 17 0,-7-14 0,-12-48 0,5 2 0,3-6 0,7-12 0,6-8 0,5 2 0,6 1 0,6 0-447,0-2 0,3-2 0,4 8 447,14 9 0,3 7-764,0-4 1,-1 2 763,1 3 0,-1-3 0,-3-9 0,-3-5 0,0-2 0,1 0 0</inkml:trace>
  <inkml:trace contextRef="#ctx0" brushRef="#br0" timeOffset="-181980.73">30506 8078 24575,'43'-22'0,"0"1"0,0 0 0,-1-1 0,1 1 0,0-1 0,0 0 0,0 1 0,0-1 0,0 0 0,0 1 0</inkml:trace>
  <inkml:trace contextRef="#ctx0" brushRef="#br0" timeOffset="-181762.73">30877 7713 24575,'2'47'0,"0"1"0,-1-1 0,1 0 0,-1 1 0,1-1 0,0 0 0,-1 1 0,1-1 0,-1 0 0,1 1 0,0 2 0,-1 4 0,1 0 0,-1 0 0,1-2 0,0-4 0,-1-6 0,0-8 0,1-8 0,1 7 0,-2-26 0</inkml:trace>
  <inkml:trace contextRef="#ctx0" brushRef="#br0" timeOffset="-181577.73">30858 8142 24575,'-28'36'0,"16"-6"0,1 6 0,2-1 0,0 3 0,2 2 0,2 3 0,2 4 0,3-9 0,11-5 0,14-8 0,4-55 0,-15 6 0,-1-4 0,0-8 0,1-1 0</inkml:trace>
  <inkml:trace contextRef="#ctx0" brushRef="#br0" timeOffset="-181310.73">31073 7715 24575,'36'23'0,"0"0"0,-7-23 0,2-4 0,7 6 0,5 1 0,-2-9 0,3-17 0,-2-9 0,-5 3 0,-6 11 0,-2 1 0,12-17 0,-8 15 0,-23 53 0,-7 11 0,3-6 0,1 8 0,0-2 0,-1-16 0</inkml:trace>
  <inkml:trace contextRef="#ctx0" brushRef="#br0" timeOffset="-180996.73">31377 7985 24575,'-4'44'0,"-1"1"0,1-1 0,0 1 0,-1-1 0,1 0 0,-1 1 0,1-1 0,-1 1 0,-1 5 0,0-7 0,0 7 0,1-8 0,-1 9 0,0 6 0,0 1 0,-1-1 0,1-6 0,0-7 0,1-13 0,-6 13 0</inkml:trace>
  <inkml:trace contextRef="#ctx0" brushRef="#br0" timeOffset="-179967.73">31214 8081 24575,'-2'1'0,"-5"26"0,-1 21 0,1-4 0,0-14 0,1 2 0,-3 9 0,-2 10 0,0-1 0,3-12 0,-2 4 0,-1-10 0,6-10 0,9-22 0,32-33 0,-5 10 0,-4 1 0,5-6 0,-6 5 0,3-4 0,-6 4 0,-1 1 0</inkml:trace>
  <inkml:trace contextRef="#ctx0" brushRef="#br0" timeOffset="-179695.73">31267 7994 24575,'12'44'0,"1"-1"0,-1 1 0,1-1 0,1 6 0,-1-1 0,-4-2 0,-3-2 0,-4-2 0,-3-4 0,-5-2 0,-1-1 0,-2 14 0,1 0 0</inkml:trace>
  <inkml:trace contextRef="#ctx0" brushRef="#br0" timeOffset="-179160.73">31577 7906 24575,'0'47'0,"0"0"0,0 0 0,0 0 0,0 0 0,1 0 0,-1 0 0,0 0 0,0 0 0,0 4 0,0 2 0,1 1 0,-1 1 0,1-2 0,-1-2 0,0-5 0,0-5 0,-1-7 0,0 14 0,-2-7 0,3 7 0,-2 4 0,-8-22 0,-36-43 0,23-1 0,0-2 0,-10-8 0,-1 1 0</inkml:trace>
  <inkml:trace contextRef="#ctx0" brushRef="#br0" timeOffset="-178785.73">31802 7954 24575,'40'-15'0,"0"0"0,0 0 0,0 0 0,0 0 0,1-1 0,-1 0 0,1 0 0,0 0 0</inkml:trace>
  <inkml:trace contextRef="#ctx0" brushRef="#br0" timeOffset="-178579.73">31882 7929 24575,'5'47'0,"1"1"0,0-1 0,-1 1 0,1 0 0,-1-1 0,1 2 0,-1-1 0,0 0 0,0-1 0,0 1 0,0 0 0,0-1 0,0 1 0</inkml:trace>
  <inkml:trace contextRef="#ctx0" brushRef="#br0" timeOffset="-178413.73">31979 8116 24575,'20'27'0,"1"1"0,-4-7 0,-1 1 0</inkml:trace>
  <inkml:trace contextRef="#ctx0" brushRef="#br0" timeOffset="-178140.73">31873 7474 24575,'13'47'0,"0"-1"0,0 0 0,-1 1 0,1-1 0,0 0 0,0 1 0,0-1 0,-1 0 0,1 1 0,0-1 0,0 0 0,0 3 0,1 2 0,-1 0 0,1 0 0,0-1 0,-1-2 0,-1-3 0,1-4 0,-2-4 0,0-7 0,11 20 0,-2-14 0,-1 4 0,5-2 0</inkml:trace>
  <inkml:trace contextRef="#ctx0" brushRef="#br0" timeOffset="-177927.73">32247 8119 24575,'-12'32'0,"0"1"0,0-1 0,1-7 0,-1 0 0,-5 12 0,-2 5 0,0-10 0,-9-8 0,1-11 0</inkml:trace>
  <inkml:trace contextRef="#ctx0" brushRef="#br0" timeOffset="-177737.73">32070 7305 24575,'41'27'0,"0"0"0,1 0 0,-22-12 0,1 0 0,12 7 0,-1 1 0,1-1 0,-1 1 0</inkml:trace>
  <inkml:trace contextRef="#ctx0" brushRef="#br0" timeOffset="-176925.73">29238 9365 24575,'-3'-16'0,"1"1"0,-1 13 0,3 0 0,29 9 0,-7 5 0,7 2 0,-1 3 0,-2 15 0,0 10 0,-20-6 0</inkml:trace>
  <inkml:trace contextRef="#ctx0" brushRef="#br0" timeOffset="-176731.73">29570 9141 24575,'9'20'0,"-2"5"0,-11 16 0,-6 5 0,-2-12 0,-4 0 0,2-1 0,-2 1 0,-2-2 0,-10-1 0,-1 0 0</inkml:trace>
  <inkml:trace contextRef="#ctx0" brushRef="#br0" timeOffset="-176595.73">29203 9645 24575,'-19'-12'0,"28"-22"0,12 16 0,9 0 0,1-3 0,6-2 0,1-1 0,-3 3 0,8-4 0,1 3 0,0 1 0,4 0 0,-6 5 0,-15 8 0,-3 2 0,18 1 0</inkml:trace>
  <inkml:trace contextRef="#ctx0" brushRef="#br0" timeOffset="-176313.73">29477 9554 24575,'-1'41'0,"-1"0"0,0 1 0,0-1 0,0-3 0,0 2 0,-1 4 0,0 8 0,1-1 0,2-13 0,6-1 0,26-42 0,6-13 0,-15 4 0,1-5 0,10-12 0,4-6 0,-8 4 0,-14 10 0,-5 1 0,4-12 0,-5 3 0,-14 5 0</inkml:trace>
  <inkml:trace contextRef="#ctx0" brushRef="#br0" timeOffset="-176158.73">29622 9672 24575,'9'34'0,"2"6"0,5-4 0,2 2 0,-8-13 0,-1 1 0,5 14 0,-2-7 0,-7-23 0,-6-10 0</inkml:trace>
  <inkml:trace contextRef="#ctx0" brushRef="#br0" timeOffset="-175888.73">29000 9676 24575,'22'40'0,"1"0"0,-1 0 0,1 0 0,-1 0 0,1-1 0,-1 1 0,4-8 0,-1-8 0,10 0 0,-3-7 0,8 2 0,6 1 0,4 0 0,2-2 0,-1-2 0,-2-3 0,-4-5 0,-7-6-235,4-7 1,-7-9 0,0-4 0,3-2 0,-3 2 0,5-4 0,1-3 0,0 0 0,-2 1 0,-4 1 0,-6 4 0,8-7 0,0 0 0</inkml:trace>
  <inkml:trace contextRef="#ctx0" brushRef="#br0" timeOffset="-175369.73">30397 9096 24575,'44'5'0,"0"0"0,0 0 0,-3-2 0,1 2 0,1 0 0,0 0 0</inkml:trace>
  <inkml:trace contextRef="#ctx0" brushRef="#br0" timeOffset="-175209.73">30112 9367 24575,'44'-21'0,"-11"6"0,7-4 0,2-1 0,-3 2 0,-3 0 0,-1 2 0,2-2-190,-2 2 1,5-1 0,0 0 0,-2 0 0,-5 2 0,11-6 0,-4 3 0,-2 3 0,0 0 0</inkml:trace>
  <inkml:trace contextRef="#ctx0" brushRef="#br0" timeOffset="-175006.73">30447 9255 24575,'3'49'0,"0"-1"0,1 1 0,-1 0 0,1 0 0,-1 0 0,0 0 0,0-7 0,-1-7 0,0 7-469,1 0 1,1 11 0,0 5 0,0 1 0,0-5 0,-1-9 0,-1-13-352,-1 2 1,-1-23 0,0-9 0</inkml:trace>
  <inkml:trace contextRef="#ctx0" brushRef="#br0" timeOffset="-174645.73">30379 9348 24575,'22'-14'0,"-1"0"0,11-1 0,10-4 0,4 1 0,-3 1 0,-7 4 0,-2 4 0,1 2 0,10-7 0,11-4 0,-6 4 0,-23 16 0,-38 30 0,-16 10 0,10-14 0,-3 0 0,-6 3 0,-4 2 0,3-6 0,-9 2 0,28-30 0,29-24 0,5 1 0,2 2 0,-2 2 0,-2 8 0,-17-9 0,-6-4 0</inkml:trace>
  <inkml:trace contextRef="#ctx0" brushRef="#br0" timeOffset="-174478.73">30441 9657 24575,'41'-21'0,"0"0"0,-1 0 0,1-1 0,-4 3 0,0 0 0,-3 1 0,-4 2 0,-2-3 0,-4 2 0,-2 0 0,0 0 0</inkml:trace>
  <inkml:trace contextRef="#ctx0" brushRef="#br0" timeOffset="-174251.73">30692 9615 24575,'2'21'0,"11"17"0,8 12 0,-3-4 0,-6-11 0,-2 0 0,4 2 0,3 6 0,-2 1 0,-6-6 0,-7 2 0,-7-7 0,-15 11 0,-9-16 0,-3-15 0,8-34 0,0-12 0,1 8 0,0 1 0,0-1 0</inkml:trace>
  <inkml:trace contextRef="#ctx0" brushRef="#br0" timeOffset="-173895.73">31226 9306 24575,'27'34'0,"1"0"0,0-1 0,0 1 0,0 0 0,-16 3 0,-4 2 0,5-3 0,5 7 0,2 5 0,-2-1 0,-6-6 0,-10-11 0,-14-4 0,-8-6 0,-5 10 0,0-1 0</inkml:trace>
  <inkml:trace contextRef="#ctx0" brushRef="#br0" timeOffset="-173742.73">31363 9496 24575,'18'11'0,"6"7"0,3 12 0,1 4 0,-11-12 0,1-1 0,9 13 0,-3-3 0,-8-8 0,-6-5 0</inkml:trace>
  <inkml:trace contextRef="#ctx0" brushRef="#br0" timeOffset="-173499.73">31442 9487 24575,'30'-28'0,"-4"12"0,11-5 0,6-2 0,2-1 0,-4 3 0,-8 3 0,6-3 0,-1 1 0,3-2 0,10-5 0,1-1 0,-8 6 0,-18 11 0,-19 11 0</inkml:trace>
  <inkml:trace contextRef="#ctx0" brushRef="#br0" timeOffset="-173233.73">31833 8982 24575,'7'44'0,"-1"1"0,1-1 0,0 0 0,-1 0 0,1 1 0,-2-2 0,1 4 0,-1 2 0,1 2 0,-1-1 0,0-1 0,-1-2 0,0-5 0,-1-5-1093,1 15 1,-2-8 0,1 4 545,-1-5 1,0 6 0,1 2 0,0-1 0,-1-5 0,-1-10 134,0-2 0,0-7 0,-5 18 0,-1-16 1</inkml:trace>
  <inkml:trace contextRef="#ctx0" brushRef="#br0" timeOffset="-173069.73">31684 9536 24575,'32'16'0,"0"0"0,-7-4 0,1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06:51:51.1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9609 10662 24575,'-1'6'0,"-1"-2"0,2 0 0,13-1 0,-1-2 0,15 5 0,0-3 0,2-1 0,18 7 0,-12-2 0,4 1 0,-2 0 0,-3-3 0,1 1 0,2 1 0,5 1 0,2 0 0,-5-3 0,6-1 0,2-2 0,-10 0 0,7 0 0,2 0 0,-2 0 0,-5-1 0,-3-1 0,-4 0 0,4 0 0,8 0 0,6 0 0,2 0 0,-1 0 0,-7 0-539,-5 1 0,-4 0 0,3 0 539,2 0 0,5-1 0,1 0 0,-2 0 0,-6 0 0,12 2 0,-2-1 0,-9-1 0,3 0 0,0-1 0,-4 0 0,7-1 0,-1-1-784,-6 0 1,3 1 0,-3-2 783,1-4 0,2-1 0,-2 1 0,6-1 0,1 0 0,-4 0 0,-6 1 0,-1 0 0,4 0 0,-1 1 0,6-1 0,3 0 0,0 0 0,-3 1 0,-6 2 0,-1 0 0,-5 1 0,3 0 0,10 0 0,5-1 0,-1 1 0,-6 2 0,-3 1 0,-3 0 0,-5-1 0,2 0 0,0-1 0,0 0 0,0 0 0,-1-1 0,8-2 0,2-1 0,3 0 0,3 0 0,-3 0 0,-2 1 0,0 1 0,-7 0 0,4 0 0,0-1 0,-4 2 0,5 1 0,-2 0 0,-5 0 0,2 0 0,-3 0 0,-3 0 0,0 1 0,10-2 0,0-1 0,-8 2 0,-1 0 0,9-2 0,3 0 0,-7 2 0,0 0 0,-1 1 0,0-2 0,2 1 70,9 1 0,5 0 0,-5 0-70,-11-1 0,2 0 0,7 2 0,8 1 0,1 0 0,-6-1 0,1 0 0,1-1 0,-12 2 0,6 0 0,2 0 0,-3 0 0,-6 0 0,9 0 0,-4 0 0,-6 0 0,0 0 0,-1 0 0,-2 0 0,1 0 0,2 0 0,3 0 0,-4 0 0,0 0 0,-1 0 0,1 0 0,3 0 0,-5 0 0,-7 0 0,0 0 0,19 0 0,0 0 0,-16 0 0,1 0 0,7 0 0,4 0 0,-5 0 0,-6 0 0,2 0 0,7 0 0,8 0 0,1 0 0,-6 0 0,0 0 0,1 0 0,-1 0 0,6 1 0,0-1 0,-7 1 0,-5 1 0,-4 0 0,9-1 0,0 0 0,-12 1 0,-1-1 939,10-1 1,-3 0-940,0 1 0,8 0 0,-43 1 0,6-9 0,-3-20 0,5-14 0</inkml:trace>
  <inkml:trace contextRef="#ctx0" brushRef="#br0" timeOffset="14056">11004 12623 24575,'-3'-1'0,"-1"0"0,3 1 0,-1-2 0,1 2 0,1 3 0,-1 17 0,1 18 0,3 4 0,1 3 0,-2-6 0,1 0 0,3 8 0,1 1 0,-2-6 0,0-2 0,0-13 0,0 0 0,3 18 0,-2-2 0,-1-8 0,-1-5 0,-1-6 0,-3-17 0,0 1 0</inkml:trace>
  <inkml:trace contextRef="#ctx0" brushRef="#br0" timeOffset="15904">10957 12663 24575,'-3'2'0,"0"0"0,7-1 0,23-1 0,0 0 0,9-1 0,2 0 0,10 0 0,-4 0 0,7 0 0,-4 0 0,-7 0 0,0 1-406,-1 0 1,5 0 0,0 0 0,-5 0 405,0 0 0,1 0 0,-1-2 0,6 1 0,0-1 0,-7 0 0,-1 1 0,-2-2 0,4 1 0,3-2 0,-4 0-97,-3-3 1,-3-1 96,-7 3 0,2 0 0,6-2 0,5-1 0,-3 1 0,-1 1 0,1 0 0,8-2 0,5 0 0,-4 0-447,-3 1 1,1-1 446,-6-1 0,4-1 0,0-1 0,-3 2-1286,11 0 1,-2 0 1285,-5-2 0,2-3 0,-1 1 0,-10 5 0,-2 0 0,5 1 0,3-1 0,6 1 0,2-1 0,-1 1 0,-4 0 0,6-3 0,-4 1 0,5 0 0,-7 4 0,4-1 0,4 0 0,-1 1 0,-3 1 0,-6 0 0,3 0 0,-5 2 0,3-1 0,-1 1 0,3 0 0,2 0 0,-2 0 0,-3 1 0,2 0 0,-3 0 0,2 0 0,2 0 0,1 0 0,2-1 0,0 1 0,0 0 0,0-1 0,0 1 0,-1-1 0,2 1 0,-2 0 0,6 0 0,-9 0 0,5-1 0,4 1 0,1-1 0,-1 0 0,-4 1 0,-5-1 0,9-1 0,-6 0 0,5 1-412,-9 0 0,4 0 0,2 1 0,0-1 0,-3 0 0,-7 0 412,15-2 0,-3-1 0,0 3 0,3 0 0,-2 1-291,-13-1 0,-2 0 0,2 1 291,9-1 0,1 1 0,1 0 0,3 0 0,1 1 0,-4 0 0,-1 0 0,-1 0 0,-1 0 0,4 0 0,-7-1 0,-12 1 0,-1 0-33,17-3 1,-2 0 32,-2 1 997,-8-1 0,-5 1-997,-18 2 3276,3-2-2460,-5 1 699,2-2-1515,-6 2 1087,0 1-1087,-1-1 0,-2 3 0,0 2 0,2 12 0,-1 24 0,0-5 0,0 8 0,-3-8 0,0 6 0,-1 3 0,0 0 0,1-4-442,-1 10 1,0-3 0,-1 4 441,0-4 0,-2 6 0,1 0 0,-1-2 0,0-7 0,1-5 0,1-6 0,-2 0 0,-1 5 0,-1 0 0,0-8 0,-5 2 0,-1-23 0</inkml:trace>
  <inkml:trace contextRef="#ctx0" brushRef="#br0" timeOffset="17543">11054 13399 24575,'-10'-3'0,"3"0"0,-2 1 0,5 1 0,-3-1 0,6 2 0,6 0 0,29-2 0,9-3 0,-16 3 0,2-1 0,11-1 0,8-2 0,2 1 0,-6 1 0,1 0 0,3 1 0,-6 0 0,7-1 0,4 0 0,-3 1 0,-5 0-1093,-3 1 1,-5 0 0,3 1 840,6-2 0,4-1 0,1 1 0,-5 0 252,-6 1 0,-2 0 0,3 1 0,-2 0 0,4-1 0,2 1 0,-1 0 0,-4 0 0,6 1 0,-3 0 0,4 0 0,-8 0 0,4 0 0,2 0 0,0 0 0,-3 0 0,-5 0 0,4-1 0,-6 2 0,2-1 0,0 0 0,0 0 0,2 0 0,0 0 0,1 0 0,2 0 0,-2 0 0,-1 0 0,0 0 0,-3-1 0,5 2 0,3-1 0,6 0 0,3 0 0,-3 0 0,-6 0-142,-4 0 1,-5 0 0,6 0 141,-2 1 0,6 1 0,3-1 0,0 1 0,-3 0 0,-6-1 0,1 0 0,-6-1 0,6 1 0,-1 0 0,6 1 0,3-1 0,0 1 0,-3-1 0,-6 0 0,3 0 0,-6-2 0,3 1-269,4 0 1,2 0-1,1 0 1,-2 0 268,1 0 0,-2 0 0,-3 0 0,6 0 0,1 0 0,0 0 0,4 0 0,-6 1 0,-5 0 0,-1 0 0,1-1 0,3 1 0,-2-1 0,2 1 0,-1 0 0,-9-1 0,1 0 0,1 0 0,3 0 0,0 0 0,-2 0 0,5 0 0,0 0 0,-9 0 0,2 0 0,1 0 0,12-1 0,3-2 0,-5 1 0,-3 0 0,3-2 0,-5 1 0,7-2 0,3 0 0,-3-1 0,-8 1 0,3-1 0,-2-1 765,7 0 0,3-1 0,-8 1-765,3-1 456,-2-2-456,-24 6 319,-8-6 0,-28-15 0,-8-9 0</inkml:trace>
  <inkml:trace contextRef="#ctx0" brushRef="#br0" timeOffset="18452">13772 11691 24575,'10'20'0,"7"21"0,1 10 0,-7-17 0,0 1 0,0 9-365,-2-8 1,1 5 0,1 5 0,1 4 0,-1 1 0,1 1 0,-1-2 0,-1-2 0,-1-5-183,0 2 1,-1-4 0,-1-2 0,0 1 0,0 2 0,2 5 248,-2-6 0,2 4 0,-1 3 0,2 3 0,-1 0 0,0 1 0,1 0 0,-1-3 1,-1-2-1,0-3 0,-1-5-19,2 9 0,-1-5 0,-1-4 1,0 1-1,1 2 317,-1-1 0,1 2 0,0 1 0,1 0 0,-1-2 0,0-3 240,2 5 1,1-3 0,-1-2 0,0-2-241,0-2 0,0-3 0,0 1-71,3 10 1,2 3 0,-3-9 70,5 2 3276,0 3-2959,-15-41 0,-19-34 1,5 11-1,0-1 1</inkml:trace>
  <inkml:trace contextRef="#ctx0" brushRef="#br0" timeOffset="22717">11593 13975 24575,'-2'-19'0</inkml:trace>
  <inkml:trace contextRef="#ctx0" brushRef="#br0" timeOffset="24773">11392 14026 24575,'-6'0'0,"3"0"0,20-1 0,16-7 0,0 1 0,7-1 0,-3-1 0,2-1 0,0 0-834,1-1 0,2-2 0,-5 2 834,-7 1 0,-4 0 0,14-17 0,-17 3 0,-13-3 0</inkml:trace>
  <inkml:trace contextRef="#ctx0" brushRef="#br0" timeOffset="25036">11578 13755 24575,'0'47'0,"1"-1"0,-1 0 0,1 1 0,0-1 0,-1 0 0,1 0 0,0 2 0,1 1 0,1 1 0,-1-2 0,1-2 0,-1-4 0,1-6 0,1 16 0,1-7 0,1-9 0,1 0 0,-1-6 0,3 3 0</inkml:trace>
  <inkml:trace contextRef="#ctx0" brushRef="#br0" timeOffset="25400">11684 14314 24575,'13'-6'0,"34"2"0,4 7 0,-20 23 0,-1 3 0,3 10 0,-11-2 0,-21-2 0,-6 1-460,2 3 1,0 2-1,0-9 460,1-8 449,6-13-449,15-27 0,4-13 0,-7 1 0,0-3 0,5-5 0,-1 0 0,0 0 0</inkml:trace>
  <inkml:trace contextRef="#ctx0" brushRef="#br0" timeOffset="26536">12142 13764 24575,'13'5'0,"18"11"0,-11 2 0,0 2 0,-2 3 0,-8 3 0,2 11 0</inkml:trace>
  <inkml:trace contextRef="#ctx0" brushRef="#br0" timeOffset="26936">12407 13653 24575,'-8'48'0,"0"-1"0,0-23 0,-2 0 0,0 11 0,-2 4 0,-3-5 0,-10-3 0,0-6 0,5-7 0,1-1 0,-1 7 0,1-2 0,5-5 0,23-5 0,14-15 0,-1-4 0,4-2 0,3-4 0,4-3 0,5-5 0,7-5 0,1-1 0,-6 5 0,1 2 0,-2 0 0,-3 0 0,3-4 0,-1 3 0,-12 8 0,-8 10 0</inkml:trace>
  <inkml:trace contextRef="#ctx0" brushRef="#br0" timeOffset="27272">12479 14098 24575,'-2'43'0,"0"1"0,0 0 0,1 0 0,-1-1 0,1-10 0,1-4 0,13-2 0,0-26 0,14-11 0,-7-13 0,-3-5 0,-7 3 0,-2-2 0,4-15 0,0 0 0</inkml:trace>
  <inkml:trace contextRef="#ctx0" brushRef="#br0" timeOffset="27487">12481 14057 24575,'18'35'0,"1"0"0,-1 0 0,1 0 0,-9-8 0,1-1 0,6 9 0,6 6 0,-1-1 0,-10-10 0,-10-7 0,-2-4 0</inkml:trace>
  <inkml:trace contextRef="#ctx0" brushRef="#br0" timeOffset="27796">12059 14136 24575,'22'37'0,"-1"0"0,1 0 0,-1-1 0,4-4 0,1 0 0,-5-3 0,4 6 0,2 2 0,1-3 0,0-7 0,14-2 0,1-9 0,-3-2-717,0 0 0,0-3 717,-3 1 0,2 0 0,-4-4 466,12-6-466,-12-10 0,0-6 0,-7-6 0,-1-5 0,0 4 0,0-3 0,-1-1 0,-7-4 0,0 1 0,0 0 0</inkml:trace>
  <inkml:trace contextRef="#ctx0" brushRef="#br0" timeOffset="28440">14955 13974 24575,'35'-21'0,"0"1"0,0 0 0,0 0 0,0-1 0,9-3 0,2 0 0,-3 2 0,-8 3 0,-10 5 0,-2 2 0,3 0 0,0 1 0</inkml:trace>
  <inkml:trace contextRef="#ctx0" brushRef="#br0" timeOffset="28696">15191 13569 24575,'-2'43'0,"0"1"0,0 0 0,0 0 0,0-1 0,0 1 0,0 0 0,0 4 0,1-6 0,0 9 0,1-11 0,0 8 0,0 4 0,0 4 0,1 0 0,0-1 0,0-3 0,1-7 0,0-7 0,2 4 0,0-8 0,1 1 0,3 15 0,1 0 0,0-13 0,4-16 0</inkml:trace>
  <inkml:trace contextRef="#ctx0" brushRef="#br0" timeOffset="29043">15320 14239 24575,'20'0'0,"-1"-12"0,16-15 0,3-2 0,0-3 0,-6 14 0,-3 9 0,-8 22 0,-8 33 0,-13-19 0,-5 2 0,-9 4 0,-6 3 0,0-5 0,0-4 0,-3-10 0,-18-14 0,5-16 0,28-14 0,8-10 0,-1-4 0,0 1 0,1-1 0</inkml:trace>
  <inkml:trace contextRef="#ctx0" brushRef="#br0" timeOffset="29548">15808 13546 24575,'22'34'0,"0"0"0,-3-11 0,3 3 0,1-1 0,0 1 0</inkml:trace>
  <inkml:trace contextRef="#ctx0" brushRef="#br0" timeOffset="29873">16045 13488 24575,'-7'35'0,"0"0"0,-9 9 0,-4-4 0,4-16 0,-2-1 0,-6 6 0,-2-2 0,3-10 0,1-2 0,-2 2 0,-3-1 0,40-20 0,13-17 0,-4 8 0,2-2 0,13-11 0,0-1 0,-10 11 0,0 2 0,2-5 0,-2 4 0,3 10 0,-11 3 0</inkml:trace>
  <inkml:trace contextRef="#ctx0" brushRef="#br0" timeOffset="30140">15989 13892 24575,'-2'16'0,"2"29"0,2 5 0,4-3 0,-5 4 0,8-6 0,35-28 0,-5-28 0,1-12 0,-2-6 0,-16 2 0,-3-2 0,2-11 0,-6 0 0,-10 13 0,0 1 0</inkml:trace>
  <inkml:trace contextRef="#ctx0" brushRef="#br0" timeOffset="30322">16097 13819 24575,'7'41'0,"8"1"0,2-6 0,1 1 0,-4-5 0,0 1 0,-2-1 0,-1 2 0,-1-4 0,1 12 0,-5-8 0</inkml:trace>
  <inkml:trace contextRef="#ctx0" brushRef="#br0" timeOffset="30639">15626 13901 24575,'4'42'0,"1"-1"0,-1 1 0,0 0 0,0-1 0,2-5 0,1-3 0,5 3 0,4 4 0,4 6 0,4 4 0,2-1 0,1-6 0,-1-10-332,4-5 0,1-9 0,7-6 332,-1-10 0,8-5 0,3-3 0,0-4 0,-3-1 0,-6 0-777,4-3 0,-6-4 0,2-3 777,4-4 0,3-4 0,-2-2 0,-10 4 0,-9-1 0,-6 3 0,9-16 0</inkml:trace>
  <inkml:trace contextRef="#ctx0" brushRef="#br0" timeOffset="31373">13370 15004 24575,'27'-8'0,"1"-1"0,2-3 0,4-3 0,-1 1 0,10-4 0,0-1-737,-4 3 0,1-1 0,-2 2 737,2-1 0,-3 3 0,-6 5 0,-1 1 0,-4 1 0,0 0 0</inkml:trace>
  <inkml:trace contextRef="#ctx0" brushRef="#br0" timeOffset="31568">13558 14595 24575,'21'44'0,"0"0"0,-1 0 0,1 0 0,-1 1 0,-1-5 0,0 1 0,-1-1 0,0-2 0,0-2 0,6 9 0,-1-4 0,0 0 0,-1-2 0,1 0 0,-1 0 0</inkml:trace>
  <inkml:trace contextRef="#ctx0" brushRef="#br0" timeOffset="32087">16978 13988 24575,'41'-16'0,"0"1"0,0-1 0,0 0 0,0 0 0,0 0 0,3 0 0,0 0 0,-3-1 0,0-1 0,-1 0 0,1 1 0,0-1 0,0 1 0</inkml:trace>
  <inkml:trace contextRef="#ctx0" brushRef="#br0" timeOffset="32256">17188 13626 24575,'15'37'0,"1"0"0,-1 1 0,1-1 0,-4 5 0,-3-1 0,3 4 0,2-2 0,2 5 0,2 1 0,-2 1 0,-2-4 0,-6-1 0,0 1 0,0-1 0,0 0 0</inkml:trace>
  <inkml:trace contextRef="#ctx0" brushRef="#br0" timeOffset="32879">18070 13449 24575,'22'34'0,"0"0"0,1-1 0,-4-1 0,0-1 0,-2-5 0,9 2 0,-5-5 0</inkml:trace>
  <inkml:trace contextRef="#ctx0" brushRef="#br0" timeOffset="33572">18025 13455 24575,'0'-8'0,"21"-12"0,18-6 0,-5 4 0,7 2 0,-4-4 0,6-5 0,-9 19 0,-17 33 0,-6 9 0,-3-8 0,-4 2 0,-10 16 0,-6 8 0,1-7 0,6-15 0,2-3 0,1 9 0,5-8 0,14-26 0,18 6 0,-32 36 0,-6-8 0,-2 5 0,1 0 0,0-4 0,1 1 0,0 1 0,-2 11 0,-1 1 0,2-2 0,0-10 0,1-3 0,2-3 0,0 3 0,9-8 0,35-13 0,7-18 0,-25-12 0,-1-7-648,11 0 0,5-2 0,-11-2 648,-14-5 0,-10-2-294,-4-3 0,-7 4 294,-17 0 0,-9 14 0,-2 5 0,1 9 0,-9-1 0,61-8 0,-1-2 0,1-2 0,5-7 0,1-3 0,4-2 0,0-1 0,-2 0 0,-1-1 0</inkml:trace>
  <inkml:trace contextRef="#ctx0" brushRef="#br0" timeOffset="33767">18453 13494 24575,'32'-30'0,"0"-1"0,0 1 0,-1-1 0,1 1 0,3-2 0,1 1 0,-8 7 0,5-6 0,2-1 0,1 0 0,-3 3 0,-6 7 0,5 2 0,0 0 0</inkml:trace>
  <inkml:trace contextRef="#ctx0" brushRef="#br0" timeOffset="33952">18846 12972 24575,'-7'44'0,"0"1"0,0-1 0,-2-2 0,0 4 0,2-5 0,-1 7 0,0 4 0,1-2 0,0-7-126,0-2 0,1-5 0,0 1 0,-1 7 0,1 1 0,0-4 0,2-6 0,0 0 0</inkml:trace>
  <inkml:trace contextRef="#ctx0" brushRef="#br0" timeOffset="34111">18899 13318 24575,'34'-2'0,"1"0"0,8 2 0,-3 2 0,-3 3 0,11 7 0</inkml:trace>
  <inkml:trace contextRef="#ctx0" brushRef="#br0" timeOffset="34293">18764 13662 24575,'33'-19'0,"0"-1"0,-1 0 0,1 1 0,6-3 0,-2 2 0,-4 2 0,-5 3 0,-3 2 0,16 0 0</inkml:trace>
  <inkml:trace contextRef="#ctx0" brushRef="#br0" timeOffset="34915">18867 13842 24575,'27'-26'0,"-1"0"0,1 1 0,-1 1 0,5-4 0,-3 3 0,2 0 0,5-5 0,-34 31 0,-1 1 0,0 0 0,0 2 0,0-1 0,-3 7 0,-2 12 0,-3 20 0,0 6 0,3-14 0,0 2 0,-1 9 0,-1 4 0,2-10 0,5-4 0,10-12 0,15-60 0,-7 15 0,5 0 0,10-2 0,3 3 0,-11 7 0,1 5 0,10 4 0,-5 10 0,-10 32 0,-22-1 0,-9 7 0,-2-2 0,-7 3 0,-5 0-293,-1-2 0,-4 1 1,-3-8 292,0-14 0,-3-5 0,0-5 0,-8-3 0,0-6 0,8-4 0,1 0 0,-1-1 0</inkml:trace>
  <inkml:trace contextRef="#ctx0" brushRef="#br0" timeOffset="35328">19577 12865 24575,'-8'-5'0,"11"38"0,14 3 0,-3-2 0,5 11 0,0 1 0,-3-5 0,-1 4 0,0 0 0,-1-4 0,0-1 0,0 1 0,0 0 0</inkml:trace>
  <inkml:trace contextRef="#ctx0" brushRef="#br0" timeOffset="35583">19649 12991 24575,'14'-26'0,"1"-1"0,16-2 0,8-2 0,-1 4 0,-1 4 0,3 4 0,-4 2 0,6 0 0,-2 2 0,-5 7-471,-3 7 1,-4 7 470,1 2 0,-5 8 0,-14 22 0,-10 6 0,-6-14 0,-3 1 0,-2 13 0,-5-4 0,-15-6 0,-2-13 0</inkml:trace>
  <inkml:trace contextRef="#ctx0" brushRef="#br0" timeOffset="35727">19864 12825 24575,'0'28'0,"4"14"0,2 11 0,-1-5 0,-4-13 0,1 1 0,2 3 0,0 0 0,-1 0 0,1 0 0</inkml:trace>
  <inkml:trace contextRef="#ctx0" brushRef="#br0" timeOffset="36161">19703 13058 24575,'39'-3'0,"0"1"0,2 1 0,1 14 0,-10 8 0,-33 13 0,-9 2 0,-7 2 0,-7-6 0,-5-1 0,3-5 0,-3 2 0,5-5 0,-2 7 0,3-15 0,40-29 0,13-12 0,-5 5 0,2-2 0,-1 3 0,5 1 0,-1 3 0,5-4 0,-4 9 0,-6 24 0,-30 13 0,-16 13 0,-5 5 0,4-7 0,-4 2 0,-2 1-656,7-9 1,-4 4-1,-1 2 1,1-2 0,2-7 579,-7 3 0,2-7 76,7-6 0,1-3 0,-9 5 0,11-13 0</inkml:trace>
  <inkml:trace contextRef="#ctx0" brushRef="#br0" timeOffset="36327">20036 13371 24575,'40'-3'0,"-1"1"0,1-1 0,-1 0 0,13-1 0,0 0 0,-12 3 0,-7 7 0,-4 3 0</inkml:trace>
  <inkml:trace contextRef="#ctx0" brushRef="#br0" timeOffset="36496">19844 13653 24575,'0'38'0,"21"2"0,-4-34 0,19-6 0</inkml:trace>
  <inkml:trace contextRef="#ctx0" brushRef="#br0" timeOffset="36644">20037 13509 24575,'14'39'0,"-1"1"0,0-1 0,-2-8 0,-2-2 0,2 6 0,0 2 0,1 6 0,1 4 0,0 0 0,-1-3 0,-2-5 0,1 3 0,-2-5 0,1 2 0,1 3 0,2 3 0,-2-3 0,-2-14 0,0-11 0</inkml:trace>
  <inkml:trace contextRef="#ctx0" brushRef="#br0" timeOffset="37276">20577 12776 24575,'-5'12'0,"7"3"0,10 2 0,9 3 0,8-9 0,3-3 0</inkml:trace>
  <inkml:trace contextRef="#ctx0" brushRef="#br0" timeOffset="37460">20826 12659 24575,'-19'30'0,"3"7"0,0 4 0,4-7 0,0 1 0,0 1 0,-1 3 0,-1-3 0,-7 6 0,-1-1 0,-2-1 0,-1 1 0</inkml:trace>
  <inkml:trace contextRef="#ctx0" brushRef="#br0" timeOffset="37591">20531 13244 24575,'-10'-17'0,"22"-12"0,8-5 0,-4 5 0,5-1 0,8-1 0,8-3 0,2 0 0,-5 5 0,3 2 0,0 3 0,2 0 0,4 0 0,-6 5 0,5-2 0,-8 3 0</inkml:trace>
  <inkml:trace contextRef="#ctx0" brushRef="#br0" timeOffset="37863">20765 13147 24575,'5'49'0,"1"0"0,-1 0 0,0-5 0,0-1 0,3-6 0,6 0 0,3-6 0,4-1 0,20-38 0,3-17 0,-22 4 0,-2-7 0,5-6 0,4-7 0,0-1 0,-6 6 0,-7 5 0,-2 1 0,6-15 0,0 1 0</inkml:trace>
  <inkml:trace contextRef="#ctx0" brushRef="#br0" timeOffset="38046">20893 13129 24575,'9'38'0,"-1"1"0,1-1 0,0 1 0,3-2 0,0 2 0,-1 0 0,1 9 0,1 2 0,0-4 0,-3-10 0,1-9 0,-1-4 0,0 10 0,0 0 0</inkml:trace>
  <inkml:trace contextRef="#ctx0" brushRef="#br0" timeOffset="38326">20341 13122 24575,'20'40'0,"0"1"0,0 0 0,0 0 0,0-1 0,0 1 0,0 0 0,0 0 0,0 0 0,4 6 0,-2 2 0,1 0 0,0-3 0,2-2 0,1-7 0,4-7 0,6-7 0,4-7 0,1-5 0,0-3 0,-1-1-820,0-1 1,-1-2 0,1-4 0,3-4 766,1-6 0,4-5 0,2-3 0,-1-3 0,-4-1 0,-5 0 0,-4-3 0,-6-1 0,-2-2 0,1-3 0,0-4 0,0-1 0,1 1 0,-1 0 0,0-1 0</inkml:trace>
  <inkml:trace contextRef="#ctx0" brushRef="#br0" timeOffset="39533">9442 14659 24575,'38'0'0,"-12"1"0,3-2 0,5-2 0,5-1 0,2-2 0,-3 1-1093,2-2 1,-2 0 0,2-1 727,0 1 1,2-1 0,0-1 0,-5-1 0,8-6 0,-6-2 0,-5 4 0,0 0 0</inkml:trace>
  <inkml:trace contextRef="#ctx0" brushRef="#br0" timeOffset="39725">9750 14985 24575,'36'-20'0,"1"-1"0,0 1 0,-1 0 0,8-4 0,-1 1 0,-6-2 0,-6-7 0,0-1 0</inkml:trace>
  <inkml:trace contextRef="#ctx0" brushRef="#br0" timeOffset="39984">7478 14625 24575,'32'29'0,"1"0"0,-1-1 0,1 1 0,-1 0 0,1 0 0,2-1 0,0 0 0,0-1 0,-2-3 0,-4-5 0,9 0 0,0 0 0</inkml:trace>
  <inkml:trace contextRef="#ctx0" brushRef="#br0" timeOffset="40162">7746 14387 24575,'-4'46'0,"-1"0"0,0 0 0,1-8 0,1 1 0,0 10 0,0 6 0,1-9 0,2-17 0,1-3 0,-1 21 0</inkml:trace>
  <inkml:trace contextRef="#ctx0" brushRef="#br0" timeOffset="40367">7437 14948 24575,'23'29'0,"-1"-1"0,11 2 0,8 4 0,0-1 0,-5-4 0,-5-2 0,1-1 0,1 0 0,6 6 0,-3-5 0,-13-17 0,-15-20 0,-7-5 0</inkml:trace>
  <inkml:trace contextRef="#ctx0" brushRef="#br0" timeOffset="41039">7607 15069 24575,'41'-5'0,"0"-1"0,-1 0 0,-3 1 0,0-1 0,-5 2 0,0-2 0,-4 5 0,11 21 0,-34 19 0,-22-10 0,-13 6 0,-4 0 0,5-4 0,1 3 0,0-3 0,-5-3 0,-8 3 0,6-4 0,21-14 0,17-13 0,13-17 0,24-10 0,-15 6 0,-1 0 0,5 1 0,-2-1 0,-37 67 0,-1-7 0,3-3 0,-1 8 0,1-3 0,1 2 0,1 4 0,3-6 0,0 9 0,1 4 0,0 1 0,0-4 0,1-9 0,-1-4 0,1-6 0,0 4 0,-2 7 0,-3 8 0,2 1 0,5-9 0,10-17 0,28-24 0,8-16 0,-12 3 0,5-4 0,-3 0 0,9-4 0,4-1 0,1-2 0,-3 1 0,-8 3-257,0 0 1,-6 0 0,3-1 256,0 1 0,6-3 0,-1 0 0,-7 1 0,-15 3 0,-17-2 0,-29 1 0,-14 1 0,9 3 0,-6 1 0,-4 0 0,-8-2 0,0 1 0,7 3 0,2 3 0,4 0 0,-20-5 0,20-3 0,57-7 0,3 4 0,5-3-514,-1-6 1,2-3 0,-2 0 513,4-5 0,-2-2 0,-6 0 0,0-3 0,-3 1 0,-4-5 0,-1-1 0</inkml:trace>
  <inkml:trace contextRef="#ctx0" brushRef="#br0" timeOffset="41276">8202 14527 24575,'27'36'0,"1"0"0,-1 0 0,-8-16 0,1 0 0,9 19 0,0 0 0,0 0 0</inkml:trace>
  <inkml:trace contextRef="#ctx0" brushRef="#br0" timeOffset="41587">8635 14392 24575,'5'31'0,"0"0"0,-5-7 0,-3 2 0,-3 12 0,-4 7 0,-3-5-1639,-3-4 1,-5-4 1505,3-4 1,-3-1 0,0-2 451,-6-2 0,3-3-319,-4 6 714,6-7-714,43-24 0,16-12 0,-5 0 0,4-3-482,-8 3 0,2 0 0,0-2 482,2-1 0,0 0 0,1-1 0,10-3 0,1 1 0,-2 0 0,-1-1 0,-2 2 0,7 1 0,-1 1 0</inkml:trace>
  <inkml:trace contextRef="#ctx0" brushRef="#br0" timeOffset="41835">8794 14840 24575,'-3'9'0,"7"16"0,9 16 0,4 8 0,0-2 0,-5-11 0,-3-7 0,1-1 0,5 8 0,6 12 0,3 0 0,-2-11 0,-5-22 0,-3-31 0,-1-13 0,6-3 0,2-6 0,-4-1 0,-7 4 0,-2-2 0,-2-1 0,2-11 0,-1 1 0,1-1 0</inkml:trace>
  <inkml:trace contextRef="#ctx0" brushRef="#br0" timeOffset="42019">8897 14792 24575,'18'39'0,"-1"1"0,1-1 0,0 1 0,-1-1 0,1 1 0,0 2 0,1 1 0,-3-8 0,4 8 0,3 4 0,-2-3 0,-2-6 0,-6-11 0,-1 0 0</inkml:trace>
  <inkml:trace contextRef="#ctx0" brushRef="#br0" timeOffset="42308">8371 15012 24575,'26'43'0,"0"0"0,0-1 0,0 1 0,0 0 0,0-1 0,-3-2 0,-2 1 0,0 0 0,1-3 0,5-5 0,5-6 0,4-8 0,6-5 0,4-5 0,1-3 0,1-2 0,-4 0 0,-3-1-820,4 2 1,-4-2 0,0-2 0,4-2 350,-3-1 1,3 1 0,3-2 0,1-1 0,-2-3 0,-2-3 0,-5-4-188,3-10 1,-4-7-1,-4-3 1,-1 0 0,-3 4 810,3 1 1,-3 3 0,0-4 0,-1-4-1,1-3 1,-3 0 0,-9 6 0,-10 7-1,-1 0 1</inkml:trace>
  <inkml:trace contextRef="#ctx0" brushRef="#br0" timeOffset="46762">11937 12753 24575,'-6'0'0,"1"0"0,3 0 0,0 0 0,0 0 0,0 0 0,1 1 0,0 0 0,0 2 0,1 25 0,-1 10 0,1 2 0,0 3 0,0 2 0,0-12 0,0-4 0,0 13 0,0 6 0,1-31 0,8-9 0,13-16 0,14-6 0,12-3 0,-4 1 0,-9 3 0,0 0-185,11-5 0,5-1 1,-9 3 184,-1 0 0,-13 2 0,-12-10 0,-10-2 0</inkml:trace>
  <inkml:trace contextRef="#ctx0" brushRef="#br0" timeOffset="47070">12550 12427 24575,'-8'48'0,"0"-1"0,0 1 0,0 0 0,3-7 0,-1 2 0,1-3 0,-1 9 0,0 2 0,1-1 0,2-8-426,2-4 1,3-4-1,-1-3 426,0 0 0,0-2 0,1 3 0,3-7 0,2-17 0</inkml:trace>
  <inkml:trace contextRef="#ctx0" brushRef="#br0" timeOffset="47287">12500 12508 24575,'20'43'0,"0"1"0,0 0 0,0 0 0,-2-4 0,0 1 0,1-3 0,1-4 0,4-1 0,1-5 0,-1-1 0,0 1 0,0 0 0,4 7 0,-4-4 0,-9-10 0,-12-1 0</inkml:trace>
  <inkml:trace contextRef="#ctx0" brushRef="#br0" timeOffset="47463">12566 12940 24575,'24'-11'0,"12"-7"0,6-2 0,-10 4 0,1 0 0,3-1 0,-1 1 0,0-1 0</inkml:trace>
  <inkml:trace contextRef="#ctx0" brushRef="#br0" timeOffset="47911">15152 12251 24575,'42'14'0,"0"1"0,0-1 0,0 0 0,0 0 0,6 4 0,3-1 0,-9 2 0,-17 7 0,-28 18 0,-21 7 0,1-6 0,9-8 0,-3-1 0,-7 8 0,-4 2 0,1-16 0,-8-22 0,3-14 0</inkml:trace>
  <inkml:trace contextRef="#ctx0" brushRef="#br0" timeOffset="48109">15198 12347 24575,'3'48'0,"1"0"0,-1 0 0,2-9 0,1 1 0,-1 0 0,1 7 0,0 1 0,3-6-387,2-6 1,1-3-1,-1-4 387,0 0 0,-1-3 0,2 3 0,-1-6 0,-8-19 0</inkml:trace>
  <inkml:trace contextRef="#ctx0" brushRef="#br0" timeOffset="48264">15217 12645 24575,'12'20'0,"7"4"0,6 4 0,0-1 0,-1 1 0,3 1 0,1-5 0,5 2 0,-1 0 0,-5-6 0,8 4 0,-9-15 0,0-1 0</inkml:trace>
  <inkml:trace contextRef="#ctx0" brushRef="#br0" timeOffset="48761">15735 12214 24575,'-4'48'0,"0"1"0,0-1 0,0 1 0,-1-1 0,1 1 0,0-1 0,0 1 0,-1 1 0,0 3 0,1 0 0,-1-3 0,1-3 0,1-7 0,1-10 0,2 18 0,0-13 0</inkml:trace>
  <inkml:trace contextRef="#ctx0" brushRef="#br0" timeOffset="48978">15697 12284 24575,'17'39'0,"-1"0"0,1 0 0,-1 0 0,1 0 0,2 5 0,-1 1 0,0-2 0,0-4 0,0-5 0,0-3 0,-2-2-777,0 3 1,-1-1 776,1 1 0,-4-5 0,-6-9 0,-6-8 0</inkml:trace>
  <inkml:trace contextRef="#ctx0" brushRef="#br0" timeOffset="49159">15625 12727 24575,'32'-11'0,"0"1"0,0-1 0,-8 4 0,0-2 0,11-5 0,4-4 0,-6 1 0,4-10 0</inkml:trace>
  <inkml:trace contextRef="#ctx0" brushRef="#br0" timeOffset="54635">11427 14994 24575,'-4'-6'0,"1"6"0,3-2 0,7 24 0,6 8 0,6 7 0,2 2 0,5 2 0,-8-11 0,0-6 0,-9-18 0,2-4 0,11-24 0,2-8 0,-6 10 0,1-2-920,8-14 0,3-6 0,-2 5 920,-4 7 0,-1 1-374,9-10 0,0 6 374,1 15 0,1 12 0,-13 23 0,-2 20 0,-2 6 0,4-1 0,0 1 0,0-5 0,-8-19 1321,11-12 1,4-5-1322,4-10 0,-1-9 0,5-7 0,-3 1 0,-6 0 0,-1 0 0,3-1 0,2-1 0,-4 4 0,5 2 0,-5 30 0,0 7 0,-3 3 0,3 14 0,-1 1 0,-14-17 865,9 13-865,-15-32 0,8-16 0,8-10 0,-7 6 0,1-1 0,0-1 0,1 1 0,9 3 0,-1 3 0,5-2 0,7 9 0,-28 8 0,1 0 0,-2-28 0,4-6 0</inkml:trace>
  <inkml:trace contextRef="#ctx0" brushRef="#br0" timeOffset="57630">14881 14835 24575,'-3'-4'0,"-2"0"0,6 2 0,12 3 0,6 13 0,17 16 0,-15-1 0,2 7 0,-2-2 0,0-2 0,1 0 0,3 7 0,1 5 0,-4-8 0,5-2 0,5 4 0,-20-31 0,9-10 0,1-22 0,3-16 0,-1 3 0,1 2 0,2-3-656,-6 9 1,2-5-1,1-2 1,-1 3 0,-2 4 371,8-8 0,-3 5 284,4-4 0,0 5 0,10 5 0,-17 14 0,14 44 0,-17 9-516,-5-3 0,-1 2 516,-4-13 0,0 0-79,2 3 1,0-3 78,6 1 0,4-10 0,2-4 0,1-6 3276,23-2-2981,-20-13-295,-5-12 0,-1-4 0,-6 6 0,1-2 0,8-8 0,4-5 0,-5 6 0,3-3 0,0 5 0,-4 7 0,-15 18 1257,18 3-1257,-11 0 206,19 3-206,-25-3 0,3 1 0,-12-4 0,0 0 0,-1-2 0</inkml:trace>
  <inkml:trace contextRef="#ctx0" brushRef="#br0" timeOffset="94369">24552 11895 24575,'-12'-1'0,"6"0"0,-4 0 0,6 0 0,-3 1 0,0 0 0,4 0 0,18-8 0,10-8 0,-2 2 0,3-1 0,0-1 0,3-2 0,7 1 0,5-1 0,-3 3 0,-4 2 0,2 2 0,-1 2 0,6 0 0,0 3 0,-8 3 0,16 10-284,-8-3 1,-4 4 283,-17 15 0,-10 7 0,-5 4 0,0-9 0,-4 2 0,-10 15 0,-5 7 0,0-7 0,4-13 0,-2-1 0,-4 2 0,-3 2 0,1-6 0,-7-5 0,-16-2 0,17-11 0,-12-3 0,13-20 0,-4-4 0</inkml:trace>
  <inkml:trace contextRef="#ctx0" brushRef="#br0" timeOffset="94661">24838 11468 24575,'-5'43'0,"1"0"0,-1 0 0,1 0 0,-1 1 0,1-1 0,-1-2 0,1-6 0,0 7-292,-1 2 0,-1 7 0,0 5 0,0-1 0,0-5 0,2-9 292,0 11 0,1-12 0,-3 4 0,4-10 0</inkml:trace>
  <inkml:trace contextRef="#ctx0" brushRef="#br0" timeOffset="95257">24360 11450 24575,'-2'45'0,"0"1"0,1-1 0,-1 1 0,1-1 0,-1-2 0,1 0 0,-1-1 0,1 0 0,0-1 0,1 4 0,0-1 0,0-1 0,0-1-1075,0 1 0,0-2 0,0 3 1075,0-5 0,0 5 0,0 0 0,1-2 0,0-6 507,1 10 0,5-3-507,7 4 0,7 2 0,3-11 0,5-16 0,6-9-820,2-5 1,6-2 0,2-3 0,-3-4 685,-2-5 0,-2-5 1,5-5 133,-4 1 0,6-5 0,2-2 0,0-1 0,-3 1 0,-6 4-873,4-3 0,-5 3 0,2-2 873,4-3 0,4-4 0,-3 2 0,-8 8 267,5 5 1,-21-15 0,-10-3 0</inkml:trace>
  <inkml:trace contextRef="#ctx0" brushRef="#br0" timeOffset="99736">25466 11397 24575,'-6'-3'0,"2"1"0,42 2 0,-12 5 0,6 0 0,0 2 0,-11 6 0,-1 5 0</inkml:trace>
  <inkml:trace contextRef="#ctx0" brushRef="#br0" timeOffset="100081">25334 11826 24575,'45'-14'0,"1"-1"0,-20 8 0,8 6 0,8 4 0,-12 8 0,-24 37 0,-10-11 0,-4 9 0,-2 2 0,2-8 0,3-3 0,0-1 0,-7 8 0,-3 3 0,9-17 0,8-25 0,20-14 0,4-27 0,2-9 0,0 11 0,2-2 0,-11 4 0,1 0 0,-1 0 0,1 0 0</inkml:trace>
  <inkml:trace contextRef="#ctx0" brushRef="#br0" timeOffset="100305">25634 11769 24575,'37'-23'0,"0"-1"0,0 1 0,0 0 0,3-1 0,4-2 0,-1 0 0,-2 2 0,-7 3 0,2-3 0,-3 1 0,3 0 0,-1 0 0,1 0 0</inkml:trace>
  <inkml:trace contextRef="#ctx0" brushRef="#br0" timeOffset="100548">25885 11066 24575,'6'46'0,"1"0"0,-1 1 0,1-1 0,-1 0 0,1 1 0,-1-1 0,0 0 0,1 1 0,-1-1 0,1 0 0,-1 1 0,1-1 0,-1 0 0,1 3 0,0 1 0,0 0 0,1 1 0,-1 0 0,0-1 0,0-2 0,-1-2 0,1-2 0,-2-4 0,1-4 0,-2-4 0,4 17 0,-2-10 0,0-1 0,0-1 0,1 1 0,-1-1 0</inkml:trace>
  <inkml:trace contextRef="#ctx0" brushRef="#br0" timeOffset="101137">26404 11159 24575,'17'33'0,"-1"0"0,1 0 0,15-5 0,-4 6 0,0 0 0,0 1 0</inkml:trace>
  <inkml:trace contextRef="#ctx0" brushRef="#br0" timeOffset="101309">26850 10947 24575,'-7'31'0,"1"1"0,-2 1 0,0 1 0,2-2 0,-2 0 0,-3 3 0,1 0 0</inkml:trace>
  <inkml:trace contextRef="#ctx0" brushRef="#br0" timeOffset="101486">26286 11560 24575,'-9'7'0,"7"-2"0,34-13 0,0-7 0,8-8 0,4-1 0,-4 3 0,-2 2 0,-1 2 0,3-2-78,-2-1 1,4-2 0,1-2 0,-2 2-1,-6 2 1,-3 1 0,-4 1 0,-1 1-1,12-7 1,1 0 0</inkml:trace>
  <inkml:trace contextRef="#ctx0" brushRef="#br0" timeOffset="101708">26661 10996 24575,'5'49'0,"1"0"0,-1 0 0,1 0 0,0 0 0,-1 1 0,1-1 0,-1 0 0,2-9 0,-2-8 0,2 8 0,0 8 0,1 0 0,-1 0 0,1 0 0,-1-1 0,1 1 0,-1 0 0,1 0 0</inkml:trace>
  <inkml:trace contextRef="#ctx0" brushRef="#br0" timeOffset="102319">26704 11319 24575,'-19'43'0,"-1"1"0,1-1 0,0 1 0,-1 0 0,1-1 0,-3 6 0,-3 5 0,1-4 0,8-14 0,10-21 0,19-33 0,5-13 0,8-8 0,4-2 0,0 2 0,-4 10 0,-1 8 0,-23 31 0,-3 20 0,-10 3 0,-3 4 0,5-4 0,-2 3 0,-2 0 0,-3 6 0,-1-1 0,4-5 0,1-1 0,3-1 0,3 9 0,3 6 0,8-12 0,24-7-427,-4-12 1,3-3 426,-2-9 0,1-5 0,12-5 0,0-5 0,-11 1 0,-1-4-145,2-8 0,-1-7 0,-5 2 145,-10 2 0,-4-2 0,5-15 0,-5 2 0,-9 15 0,-6 3 0,4 24 834,-2 4-834,6 5 0,17 29 0,-7-8 0,10 3 0,-12-19 0</inkml:trace>
  <inkml:trace contextRef="#ctx0" brushRef="#br0" timeOffset="102536">26118 12068 24575,'43'-18'0,"-1"1"0,1 0 0,0 0 0,-1 0 0,1 0 0,0-2 0,-5 1 0,6-3 0,-9 6 0,5-2 0,3-1 0,2-1 0,0 0 0,-1 0 0,-5 1 0,-5 2 0,7-8 0,0 1 0,0-1 0</inkml:trace>
  <inkml:trace contextRef="#ctx0" brushRef="#br0" timeOffset="103044">27051 11232 24575,'21'44'0,"-1"-1"0,7-21 0,10-4 0,11-1 0,-7-10 0,2-26 0,2-10 0,-9 11 0,-29 33 0,-5 19 0,-3-6 0,2 4 0,2 0 0,1 3 0,-1-2 0,0 1 0,0 0 0,1 3 0,1 2 0,-3-4 0,-3-6 0,-5-1 0,-11 2 0,-6 3 0,-1-6 0,1-5 0,-3-4 0,-4-1 0,-4-1 0,3-6 0,-11-10 0,13-6 0,24 1 0,35-13 0,9 6 0,5 1 0,-3 2 0,5 2 0,-4 4 0,7 2 0,0 2 0,-7 1 0,2 4 0,-1 3 0,0 2 0,0 0 0,-1 0 0</inkml:trace>
  <inkml:trace contextRef="#ctx0" brushRef="#br0" timeOffset="104150">28349 11527 24575,'-4'0'0,"-3"0"0,18 3 0,19-19 0,-4 6 0,4-4 0,7-10 0,7-5 0,-11 11 0,6 0 0,2-1 0,-1 2 0,-5 1 0,-2-1 0,-2 2 0,2 0-148,9-2 1,6-1 0,-3 3 0,-12 9 147,-5 19 0,-18 27 0,-11 10 0,-3-19 0,-3 1 48,0 7 1,-1 4 0,-2-2-49,-3-4 0,-3-1 0,1-5 0,2-5 0,-2-2 0,-7 11 0,-1 0 0</inkml:trace>
  <inkml:trace contextRef="#ctx0" brushRef="#br0" timeOffset="104364">28758 11147 24575,'0'46'0,"0"0"0,0 0 0,0 1 0,0-1 0,0 0 0,0 0 0,-1-2 0,1 0 0,-1 0 0,0 0 0,1 0 0,-1 0 0</inkml:trace>
  <inkml:trace contextRef="#ctx0" brushRef="#br0" timeOffset="104612">28321 11243 24575,'6'48'0,"-1"0"0,1 1 0,0-1 0,-1 1 0,1-1 0,0 0 0,9-6 0,5 2 0,1 0 0,3-2 0,1-2 0,1-3 0,0-7 0,-2-6-1093,13-1 1,1-11 0,5-3 436,-2 1 1,6 0-1,2-2 1,-2-4 0,-5-6 520,6-12 0,-4-7 0,-4-1 1,-6 4-1,-3 0 0,0-2 1,5-5-1,-1 0 0,1 0 1</inkml:trace>
  <inkml:trace contextRef="#ctx0" brushRef="#br0" timeOffset="105013">29462 10983 24575,'37'-16'0,"0"1"0,0-1 0,1 1 0,-11 3 0,0-1 0,12-6 0,1 1 0,-1-1 0,0 1 0</inkml:trace>
  <inkml:trace contextRef="#ctx0" brushRef="#br0" timeOffset="105187">29668 10669 24575,'0'28'0,"0"0"0,3 9 0,2 10 0,0 4 0,0 0 0,0-7 0,-1 2 0,0-5 0,0 7-214,0-8 1,1 6 0,1 4-1,-1 0 1,1-1 0,-2-4 0,0-6-1,-1 2 1,-1-7 0,0 3-1,1 12 1,0-1 0,-1 1 0</inkml:trace>
  <inkml:trace contextRef="#ctx0" brushRef="#br0" timeOffset="105316">29597 11591 24575,'-7'-31'0,"0"1"0,4-16 0,16 7 0,9-5 0,-2 1 0,0 0 0,1-2 0,0 8 0,-1 0 0,1 0 0,-1 0 0</inkml:trace>
  <inkml:trace contextRef="#ctx0" brushRef="#br0" timeOffset="105588">29992 10329 24575,'7'48'0,"0"1"0,-1 0 0,1 0 0,0-1 0,0 1 0,0 0 0,0 0 0,0-1 0,0 1 0,-1 0 0,1 0 0,0-1 0,0 4 0,1 1 0,-1 0 0,1 0 0,-1 0 0,0-1 0,0-3 0,-1-1 0,0-4 0,-1-4 0,-1-3 0,0 8 0,-1-5 0,0-5 0,-1-2 0,0 10 0,0-4 0,1-8 0,0 0 0</inkml:trace>
  <inkml:trace contextRef="#ctx0" brushRef="#br0" timeOffset="105794">29916 10926 24575,'37'-6'0,"-1"-1"0,1 0 0,7-3 0,-9 4 0,-20 6 0</inkml:trace>
  <inkml:trace contextRef="#ctx0" brushRef="#br0" timeOffset="105944">29906 11064 24575,'32'-7'0,"2"-1"0,-4-4 0,-2 1 0</inkml:trace>
  <inkml:trace contextRef="#ctx0" brushRef="#br0" timeOffset="106104">29756 11497 24575,'15'-3'0,"14"-12"0,-3-2 0,2-3 0,-1-4 0,-2-3 0,2-4 0,-1 0 0</inkml:trace>
  <inkml:trace contextRef="#ctx0" brushRef="#br0" timeOffset="106671">30285 10174 24575,'7'46'0,"-1"1"0,0 0 0,1-1 0,-1 1 0,1 0 0,-1-1 0,0 1 0,1 0 0,-1-1 0,1 1 0,-1 0 0,0-1 0,1 1 0,-1 0 0,2 7 0,-2-10 0,1-2 0,-1 4 0,2 9-149,-4-19 0,2 5 0,-1 5 0,1 4 0,1 2 0,-1 3 0,1 1 0,0 0 0,-1 1 0,1-2 0,-1-1 0,1-3 0,-2-4 0,1-3 0,-1-5 0,-1-6 1,0-6-1,4 21 0,-2-10 0,-1 3 0,-1 0 0</inkml:trace>
  <inkml:trace contextRef="#ctx0" brushRef="#br0" timeOffset="106876">30356 10683 24575,'44'4'0,"1"1"0,-9-1 0,1 0 0</inkml:trace>
  <inkml:trace contextRef="#ctx0" brushRef="#br0" timeOffset="107043">30328 10892 24575,'33'-6'0,"0"0"0,0 0 0,8-2 0,1-1 0</inkml:trace>
  <inkml:trace contextRef="#ctx0" brushRef="#br0" timeOffset="107214">30350 11329 24575,'32'-19'0,"-1"-1"0,0 1 0,-2-5 0,-2-1 0,-3-1 0,0-6 0,1 0 0</inkml:trace>
  <inkml:trace contextRef="#ctx0" brushRef="#br0" timeOffset="107627">30783 10043 24575,'50'-4'0,"0"1"0,-24 1 0,1 1 0,9-1 0,0 1 0,1-1 0</inkml:trace>
  <inkml:trace contextRef="#ctx0" brushRef="#br0" timeOffset="107844">30784 10330 24575,'40'-13'0,"0"1"0,0-1 0,0 1 0,-8 6 0,1 0 0,7-7 0,8-5 0,-1 0 0,-12 4 0,3-2 0</inkml:trace>
  <inkml:trace contextRef="#ctx0" brushRef="#br0" timeOffset="108272">30759 10307 24575,'6'46'0,"0"1"0,0 0 0,1-1 0,-1 1 0,0 0 0,0 0 0,0-1 0,1 1 0,-1 0 0,0 0 0,0-1 0,1 1 0,-1 0 0,0-1 0,0 1 0,1 3 0,0 1 0,1 1 0,0 1 0,-1 0 0,1-1 0,-1-2 0,0-2 0,-1-2 0,0-4 0,-1-3 0,-2-5 0,0-5 0,-2 18 0,0 0 0</inkml:trace>
  <inkml:trace contextRef="#ctx0" brushRef="#br0" timeOffset="108628">30915 10623 24575,'46'-13'0,"1"0"0,-13 31 0,-13 10 0,-30 11 0,-4 3 0,0-3 0,6-21 0,29-38 0,7 3 0,1-1 0,0 2 0,1 9 0,-2 11 0,-21 8 0</inkml:trace>
  <inkml:trace contextRef="#ctx0" brushRef="#br0" timeOffset="108843">30659 11241 24575,'40'-30'0,"-1"0"0,0 1 0,1-1 0,-1 0 0,1 1 0,-10 8 0,-4 4 0,5-5 0,0-2 0,6-6 0,4-4 0,1-1 0,-4 1 0,-5 3 0,-8 5 0,-5-6 0,0 0 0</inkml:trace>
  <inkml:trace contextRef="#ctx0" brushRef="#br0" timeOffset="109071">31084 11044 24575,'14'41'0,"-1"0"0,1 0 0,-1 0 0,-4-4 0,-2 1 0,3-2 0,4 8 0,0 1 0,-4-2 0,-8-8 0,-13 2 0,-7-10 0,-20-7 0,2-39 0,0-16 0,10-1 0,1 1 0,0-1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06:55:26.6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11625 1288 24575,'-9'0'0,"4"-1"0,1 0 0,4-1 0,0 0 0,0 8 0,0 14 0,0 10 0,2 5 0,1 3 0,-1-10 0,0 1-402,2 8 0,1 0 402,-4-11 0,1-2 0,5 10 0,-5-4 0,2-11 0,-1-9 0,-2-3 0,3-7 0,-1-2 804,5-22-804,0-19 0,-2 16 0,1 0 0,-1-4 0,0 0 0</inkml:trace>
  <inkml:trace contextRef="#ctx0" brushRef="#br0" timeOffset="524">11692 1149 24575,'-5'0'0,"1"0"0,2 0 0,0 0 0,1 0 0,4-6 0,3 0 0,3-6 0</inkml:trace>
  <inkml:trace contextRef="#ctx0" brushRef="#br0" timeOffset="1455">11297 1173 24575,'-7'-2'0,"3"1"0,9 0 0,13 0 0,16 1 0,16 4 0,-18-1 0,4 0 0,-3 1 0,1 1 0,-1 0-704,16 2 0,-3 0 704,-3 3 21,3 7-21,-16-1 0,-3 5 0,-17-2 0,-7 16 0,-13-2 0,3-8 0,-4 1 1048,-23 10-1048,6-6 0,-1 1 0,6-11 0,1 1 169,-6 6 1,0-1-170,8-8 0,1-4 0,-4 2 0,1-3 0,17-12 0,3 1 0,1-3 0,0-4 0,9-4 0,3-3 0,11 1 0,7 6 0,2 2 0,2 14 0,-6-1 0,-5 14 0,-14 12 0,-4 9 0,0 4 0,0 1 0</inkml:trace>
  <inkml:trace contextRef="#ctx0" brushRef="#br0" timeOffset="2913">11700 1893 24575,'-4'3'0,"1"0"0,2-1 0,-1 1 0,0 2 0,-7 2 0,-9 9 0,-11 11 0,11-9 0,-3 1-519,-2 1 0,-1-1 519,-1 2 0,1-2 0,-1-5 0,1-1 0,-2 0 0,1-1 0,-5 0 0,1-2 0,27-8 0,18-17 0,9-17 0,-6 7 0,0 1 0</inkml:trace>
  <inkml:trace contextRef="#ctx0" brushRef="#br0" timeOffset="3804">12903 1379 24575,'0'-4'0,"-6"13"0,-5 21 0,-10 15-1128,9-17 1,1 1 1127,1-2 0,0 0 0,-8 18 541,5-5-541,3-9 414,1-3-414,6-7 0,0-3 0,2-5 1152,30-4-1152,10-4 0,-2-3 0,4-3-1261,3-4 0,0-2 1261,-11 2 0,1-1 0,-1-1 0,1-1 0,-1-1 0,0 0 0,13-3 0,-2 0 0,-5 0 0,-2 1 0,-6 4 0,-4 0 0,4-4 0,-21 3 0,-26 3 0,-12-2 0</inkml:trace>
  <inkml:trace contextRef="#ctx0" brushRef="#br0" timeOffset="4132">13107 1376 24575,'7'24'0,"-1"0"0,1 4 0,-1 2 0,-2 10 0,-2 3-678,0-6 0,0 0 0,-1-1 678,-1 5 0,0-2 0,0 5 0,0-4 0,0 0 655,0-12-655,0-8 335,0-5-335,0-8 0,0-2 0,1-4 0</inkml:trace>
  <inkml:trace contextRef="#ctx0" brushRef="#br0" timeOffset="5184">15228 1316 24575,'-7'-1'0,"2"-1"0,0 2 0,3-1 0,1 0 0,-2 0 0,2-1 0,-1 17 0,2 10 0,0 20 0,0-18 0,0 1-592,0 6 1,0 0 591,0-3 0,0 0 0,1 5 0,-2 0 0,0-4 0,-1-1 0,1-2 0,0-1-66,-4 1 0,1-1 66,1 5 0,-3-3 0,4-15 0,0-5 0,2-5 0,-1-26 0,1-8 0</inkml:trace>
  <inkml:trace contextRef="#ctx0" brushRef="#br0" timeOffset="6007">16635 1376 24575,'-4'0'0,"1"2"0,7 2 0,4 9 0,5 1 0,0 16 0,-6-2 0,-2 8 0,-6 9 0,-7-11 0,-4 6 0,-1-17 0,0-5 0,8-11 0,8-3 0,15-6 0,18-11 0,12 2-438,-21 4 0,1 1 438,21 1 0,-21 9 0,-2 4 0,3 4 0,-3 18 0,-24-6 0,-12 11 0,-10-3-505,3-13 1,-2 1 504,-4-1 0,-2 0 379,-9 2 1,0-3-380,11-4 0,0-3 0,-3 0 0,2-3 0,-3-4 0,11-21 0,-4-3 0</inkml:trace>
  <inkml:trace contextRef="#ctx0" brushRef="#br0" timeOffset="6282">16556 1429 24575,'22'-6'0,"11"-4"0,-8 6 0,2 1-670,1-1 0,1-1 670,-3 3 0,0 0 62,11 1 0,-1 0 1,-11-2-1,0-1 1,7 1-1,0-1 0</inkml:trace>
  <inkml:trace contextRef="#ctx0" brushRef="#br0" timeOffset="6934">17765 1343 24575,'33'-1'0,"11"5"0,2 3 0,-14-2 0,0 1-776,2 0 0,2 1 1,-4 1 775,12 11 0,-13-1 744,-14 1-744,-10 23 0,-14-3 0,-4-7 0,-4 1 0,-11 6 0,-5-3 384,17-22-384,8-6 0,6-4 0,11 2 0,33 6 0,-3-2 121,-9-4 1,1-1-122,-7-3 0,-2-1 0,2 0 0,1 0 0,-1 0 0,0-2 0,0 2 0,0-2 0,19-5 0,-3-2 0</inkml:trace>
  <inkml:trace contextRef="#ctx0" brushRef="#br0" timeOffset="8216">10389 1035 24575,'-3'0'0,"0"-2"0,3 1 0,0 7 0,-2 21 0,1 17 0,0-12 0,-1 4 0,-1 0-1639,1 8 1,0 2 1551,-1-7 1,0 2-1,0 0 87,2-5 0,-1 0 0,1 2 0,-1 2 0,0 2 0,1 1 0,-1-3 0,1 4 0,0-3 0,0 2 0,0-4 0,0 2 0,0-1 0,0-4 0,0 10 0,0-5 0,1-6 0,0-1 199,0 0 0,0-3-199,0 10 0,0-16 0,0-16 0,0-37 0,0-11 0,0 5 0,0 0 0</inkml:trace>
  <inkml:trace contextRef="#ctx0" brushRef="#br0" timeOffset="9883">10169 1146 24575,'4'-5'0,"5"2"0,32 2 0,-4 1-778,-8 0 0,2 0 778,17 0 0,-21 0 0,3 0 0,14 2 0,6 0 0,-1 0 0,-14-2 0,-1 0 0,3 1-820,5 0 1,5 1 0,0-1 0,-4 0 400,-3-1 1,-3 0 0,3-1 418,3 0 0,4-1 0,0 0 0,-3 1 0,3-2 0,-3 1 0,2 0 0,-3-1 0,3 1 0,-1-1 0,-3 0 0,0 0 0,-2 1 0,0-1 0,1 0 0,1 0 0,0 1 0,1-1 0,2 1 0,-1-1 0,3 1 0,0-1 0,0 1 0,1 0 0,0 1 0,0-1 0,-1 0 0,-1 0 0,3 0 0,-10 0 0,1 0 0,2 0 0,-1 0 0,-3 0 0,13 0 0,-3-1 0,2 0-546,-3 1 0,2-1 1,0 0-1,-3 1 546,-1 0 0,-3 1 0,0 0 0,1 0 0,0 0 0,3 1 0,-3-1 0,2 1 0,0 0 0,-2 0 0,5 0 0,-3 0 0,2 0 0,-7 0 0,2 0 0,-1 0 0,1-1-627,-2 1 1,1-1-1,-2 0 1,-1 0 626,0 0 0,-1 1 0,1-1-409,11-1 0,2 0 1,-3 0 408,-13 1 0,-2-1 0,0 1 386,16 0 0,0-1-386,-15 2 0,0-1 0,0 1 0,12 0 0,-1 0 771,-1 0 1,-1 0-772,-6 0 0,1 0 0,12 0 0,-1 0 0,-12 0 0,0 0 0,9 0 0,0 0 0,-13 0 0,-2 0 0,-1 0 0,-1-1 1394,0 1 0,1 0-1394,10-1 0,0 1 0,-9 0 0,0-1 735,11 0 0,0 0-735,-11 0 0,-1 0 0,17-3 0,2 0 0,-12 1 0,1 0 0,11 0 0,0 0 0,-16 2 0,0-1 0,14 1 0,1 0 0,-13 0 0,0 1 1112,10-1 1,3 0-1113,-4 1 0,2 0 0,-2 0 0,0-1 0,0 0-247,2 0 1,4 1 0,-5-1 246,-5-2 0,-1 1 0,-1 1 0,3 0 0,-1 1 0,6-3 0,1 0 0,-8 2 0,3 1 0,0 0 0,-2-1 0,1 0 0,-3 0 0,5 1 0,0 0 0,-5 0 0,1 0 0,-3 0-697,2 0 1,-1 0 696,1 0 0,0 0 0,-1 0 0,2 0 0,-5 0 0,1 0 0,0 0 0,5 0 0,1 0 0,-7 0 0,1 0 0,-2 0 0,3 0 0,0 0 0,-1 0 0,2 0 0,-1 0 0,6 0 0,0 0 0,-7 0 0,2 0 0,-2 0 0,1 0 0,-1 0 0,-5 0 0,0 0 248,0 0 1,-1 0-249,-2 0 0,0 0 0,21 0 0,-19 0 0,-2 0 0,5 0 0,4 0 0,-25 0 2388,-3 0-2388,-4 0 1659,0 0-1659,1 0 793,2 0-793,17 0 0,-1 1 0,16-1 0,-3 3 0,2-2 0,-3 3 0,2 0 0,-9-2 0,1 0 0,11 2 0,3 0 0,2-2 0,-1 1-754,-11-1 0,1 0 754,9 0 0,-2 0 0,5 3-93,-5-4 93,-8 2 0,-1-3 0,-16 1 0,2-1 0,-13 1 1501,-1-1-1501,1 0 100,-4 1-100,1-1 0,-1 1 0,1 0 0,-2 0 0,0 1 0,0 1 0,-1 17 0,0 3 0,-4 23 0,0-10 0,-1 2 0,2-7 0,1 2-909,-5 11 1,0 1 908,6-8 0,1-2 0,-2 6 0,0 0 0,0 2 0,-1 1-1091,1 4 0,0 0 1091,-3-5 0,-1 1 0,2 0 0,0 1-741,1 2 1,1-1 740,0-12 0,1-2 0,3 0 0,-2-4 0,-8-6 0,-2-15 0,-10-8 0</inkml:trace>
  <inkml:trace contextRef="#ctx0" brushRef="#br0" timeOffset="12213">10345 2375 24575,'1'-5'0,"22"0"0,1 5 0,20 0 0,-1 0-722,-18 0 1,1 0 721,2 0 0,3 0 0,17 0 0,3 0 0,-11-1 0,0 1 0,-2 0 0,2 0 0,-3 0 0,4 0 0,0 0 0,5 0 0,0 0-922,-3 1 0,0 1 922,2-2 0,0 0 0,-2 1 0,2 1-544,-3-2 0,4 0 0,-3 0 544,-7 0 0,-2 0 0,2 0 0,9 0 0,3 0 0,0 0 0,-10 0 0,1 0 0,0 0 0,-2 0 0,4 0 0,0 0 0,1 0-724,-4 0 1,3 0 0,0 0-1,-3 0 724,2 0 0,-2 0 0,0 0 0,-1 0 0,0 0 0,1 0-96,-1-2 0,1 0 0,0 0 96,-1 2 0,0 0 0,1-1 0,-1-1 0,1-2 0,0 2-163,-1 2 1,-1 0-1,1-1 163,0 0 0,0-2 0,0 2 0,0 0 0,0 1 0,0 0 0,0-2 0,0 0 0,0 0 0,1 1 0,0 1 0,0 0 0,-2-1 0,-1 0 0,1 0 0,0 1 0,0 0 0,0 0-131,-2-1 1,-1 0 0,0-1 130,16 2 0,-1-1 0,-1-1 0,0-2 0,-2 0 0,0 0 0,1 2 0,1 0 0,-2-5 0,0 1 0,3 5 0,0 1 0,0-4 0,0-1 0,-14 4 0,0 0 0,0-1 0,-1 1 0,-1-1 0,3 1 0,11-1 0,2 1 0,-3 0 0,5 0 0,-1 0 0,-8 1 0,2-1 0,0 1 0,-4-2 0,0-1 0,-2 1 0,10 1 0,-1 0 0,-7-1 0,2 0 0,-2-1 0,6 1 0,-2 0 0,-1 0 0,3 0 0,-3 0 0,3-1 0,-2 1 0,4 1 0,0 0 0,-6 0 0,3-1 0,-1 0 0,-1 1 0,-1 0 0,-2-1 0,8 1 0,-1 0 0,-6-2 0,1 0 0,-3 1 0,2 1 0,-3 0 703,2-2 1,-1-1-704,1 3 0,-2 1 0,0-2 0,-1 0 0,0 1 0,-1 0 130,-4 0 0,1 1-130,0-1 0,-1 0 0,-1 0 0,-1 2 0,1-1 0,-1 0 0,0 0 0,0 0 0,0 0 0,0 0 1145,-3 0 0,2-1-1145,7 1 0,0 0 0,14-1 1101,-18 1 0,-1-1-1101,9-1 0,2 1 0,1 0 1033,6-5-1033,-1 5 0,-8-2 0,1-1 0,-10 2 0,0 0 0,12 1 0,0-1 0,-9-2 0,-1 0 0,0 4 0,1-1-179,2-1 1,1 0 178,-1 2 0,0 0 0,3-2 0,-1-1 0,1 3 0,-1 0 0,0-2 0,2 0 0,-4 2 0,2 0 0,-2 0 0,5 0 0,0 0 0,-5-1 0,0 1 0,-1-1 0,-2 1 0,-1 0 0,-1-1 0,0-1-350,-2 2 0,0 0 350,-1-1 0,0 0 0,-2 1 0,0 0 0,10 0 0,0 0 0,12 0 0,-17 0 0,2 0 0,-2 0 0,-1 0 0,17 0 0,-18 0 0,0 0 0,8 0 0,1 0 0,-2 0 0,2 0 600,-3 0-600,-7 1 1463,5 0-1463,-3 1 782,2-1-782,-9-1 0,-7 1 0,-5-1 0,-6 1 0,0-1 0,-3 0 0,-6-5 0,-1 0 0</inkml:trace>
  <inkml:trace contextRef="#ctx0" brushRef="#br0" timeOffset="27856">10828 3511 24575,'-3'0'0,"0"-2"0,3 1 0,0 6 0,0 12 0,-2 17 0,0-10 0,0 3 0,-1 2 0,-1 1 0,0 4 0,-1 1 0,0 6 0,0 0 0,2-9 0,0 0 0,0 3 0,0-2 0,2-3 0,0-2 0,1-14 0,-1-4 0,0-4 0,0-6 0,0-12 0,1-15 0,0-13 0</inkml:trace>
  <inkml:trace contextRef="#ctx0" brushRef="#br0" timeOffset="29122">10764 3481 24575,'0'-6'0,"8"2"0,8 1 0,9-1 0,16 1 0,5-6 0,-3 3 0,2 0 0,-7 0 0,2 0-1022,-6 0 1,3 1-1,-2 0 1022,7 1 0,-1 2 0,-1-3 0,0 1-357,-2 3 1,0 1 356,-2-2 0,-1 0 0,-3 2 0,-1 0 0,-1 0 0,-1 0 0,20 0 0,-5 0 0,-5 0 0,-6 2 0,-13-2 2159,-5 2-2159,-11-2 1619,-2 1-1619,4 0 0,-2 0 0,7-1 0,-4 0 0,1 0 0,-2 0 0,0 1 0,-2-1 0,0 0 0,-3 1 0,3 1 0,-4 0 0,3 4 0,-3-4 0,1 3 0,-1-2 0,0 1 0,0 7 0,-1 28 0,-4 2 0,1-9 0,-1 4 0,-4 7 0,0-2 0,2-10 0,1-1 0,-2 11 0,1-1-781,-3 6 781,5-20 0,-1 1 0,1 1 0,-1 0 0,-4 21 0,2-6 0,1-16 0,3-14 0,-2-6 0,3-8 0</inkml:trace>
  <inkml:trace contextRef="#ctx0" brushRef="#br0" timeOffset="29796">10749 4166 24575,'26'2'0,"11"-1"0,10 1 0,-15-2 0,1 0-636,3 0 1,1 0 635,6 0 0,0 1-1241,-2 0 0,1 0 1241,4-1 0,0 1 0,-5 3 0,0 0 207,9-3 1,-1 1-208,-18 1 0,-2 1 0,4-1 0,-5-1 0,-9 1 0,-9-1 558,-6-1-558,-3-1 0,-1-14 0,0-4 0</inkml:trace>
  <inkml:trace contextRef="#ctx0" brushRef="#br0" timeOffset="30486">11155 3614 24575,'45'-1'0,"-7"0"0,-2 0 0,0 1 0,10-1 0,-7 5 0,-18 1 0,-10 8 0,-7 5 0,-15 14 0,-3-10 0,-3-2 0,-16 15 0,11-19 0,1-3 0,-1-3 0,9-7 0,10-1 0,16 1 0,26 3 0,-3 3 0,12 1 0,-28 1 0,-9-4 0,-26 23 0,-14 4 0,6-7 0,-4-1-624,-1-4 0,-1-2 624,1-2 0,0-2 0,-19-2 0,5-6 0</inkml:trace>
  <inkml:trace contextRef="#ctx0" brushRef="#br0" timeOffset="31078">12260 3542 24575,'0'34'0,"4"11"0,-2-11 0,1 2-1639,0 2 1,1 0 1484,1 2 0,1 0 154,-3-5 0,1 0-138,4 6 1,0-1 137,-4-14 0,-1-1 445,3 1 1,-2-2-446,-5 0 0,-2-11 0,-8-11 0,-2-6 0</inkml:trace>
  <inkml:trace contextRef="#ctx0" brushRef="#br0" timeOffset="31634">12267 3503 24575,'23'0'0,"11"3"0,4 2 0,-5-4 0,2 0-1093,1 2 1,4 0 0,-2-1 264,7-1 0,0-2 828,3 1 0,0 0 0,-14 0 0,0 0 0,0-1 0,0 1 0,0 0 0,0 0 0,1 0 0,0-1 0,1 0 0,-3 0 0,1 1 0,1-1 0,7 0 0,1 0 0,-2 0-430,5 0 0,-2 0 430,-9 1 0,0-1 0,-2 1 381,-3 0 1,-2 0-382,-2 0 0,-1 0 0,12 0 0,-10 0 2282,-13 0-2282,-4 0 2093,-7 3-2093,-2-2 655,-1 11-655,-13 36 0,6-23 0,0 1-775,-4 15 1,-1 0 774,3-6 0,0-1 0,1 2 0,1 3-224,3-6 1,1 3 0,0-3 223,-1 0 0,1 0 0,2 2 0,0 1 0,0-6 0,1-4 0,0 10 0,0-31 0</inkml:trace>
  <inkml:trace contextRef="#ctx0" brushRef="#br0" timeOffset="32078">12274 4199 24575,'6'2'0,"24"-1"0,10 0 0,-3-1 0,4 0-1093,1-1 1,5 1 0,-1 1 975,-6-1 1,-1 2 0,1-2 116,-1 1 0,0-1 0,2 1 0,-1 0 0,2 1 0,0 0 0,-3-1 0,0 0 0,-3 0 0,1 1 377,6 0 0,1 1 0,-4 0-377,-3-1 0,-6 1 0,1 2 0,-4-7 0,-27-2 0</inkml:trace>
  <inkml:trace contextRef="#ctx0" brushRef="#br0" timeOffset="32610">12827 3586 24575,'-5'29'0,"-7"7"0,-8 8 0,3-14 0,0-1 0,-3 3 0,-6 7 0,10-12 0,7-8 0,-4 3 0,12-11 0,-1-5 0,2-2 0,7 1 0,12 1 0,11-3 0,5-3 0,-4-4 0,0-1-618,13-1 1,0-3 617,-16-3 0,-3-2 0,12-4 0,-14 1 0,-9 6 0</inkml:trace>
  <inkml:trace contextRef="#ctx0" brushRef="#br0" timeOffset="32859">12822 3691 24575,'-3'-3'0,"2"9"0,1 17 0,1 6 0,-1-2 0,0 1-579,1 16 0,0 2 579,-1-6 0,0-2 0,0-7 0,0-1 0,0 0 0,0 1 0</inkml:trace>
  <inkml:trace contextRef="#ctx0" brushRef="#br0" timeOffset="33450">14139 3625 24575,'0'45'0,"0"-16"0,0 3 0,0 3 0,0 2-520,0 6 0,0 0 520,0-6 0,0-1 170,0 0 0,1 0-170,2-2 0,0-2 0,1 13 43,2-7 0,-4-32 1,-1-7-1</inkml:trace>
  <inkml:trace contextRef="#ctx0" brushRef="#br0" timeOffset="33982">14085 3610 24575,'-1'-7'0,"-1"2"0,32-2 0,16 3 0,-10 1 0,1-1-1093,6 0 1,5-1 0,-1 1 44,-8 1 1,-1 1 0,2 0 1047,0 0 0,2 0 0,0 0 0,-2 0 0,2 0 0,-2 0 0,1 0 0,-3 0 0,1 0 0,1 0 0,-3-1 0,5 1 0,-1-1 0,-3 0-34,4 1 1,0 0 33,7 0 0,-2 0 698,-20 2 1,-2 0-699,24 0 0,-23 2 0,-3-1 3184,-18 3-3184,-1-2 1905,-3 0-1905,1 1 0,-2 3 0,0 15 0,0 8 0,-4 13 0,-1 5 0,1-14 0,0 2-731,0 2 1,1 3 0,-1-2 730,-1-1 0,1-3 0,2 4 0,2 0-616,-3-4 1,0 0 615,-1-1 0,0-1 0,2-1 0,-2-1 0,-7 1 0,-2-4 0,-5 2 0,-13-6 0</inkml:trace>
  <inkml:trace contextRef="#ctx0" brushRef="#br0" timeOffset="34367">14249 4301 24575,'-9'4'0,"4"-1"0,1-1 0,10 0 0,10 4 0,26 2 0,-10-4 0,3-1-645,10 1 1,2 0 644,-12-3 0,1-1 0,1 0-902,-1 0 0,1 1 0,0-2 902,-1 0 0,0-1 0,-1 0 0,12 0 0,0-1-126,1-2 1,-4 0 125,-16 3 0,-3-1 0,19-9 0,-36 0 0</inkml:trace>
  <inkml:trace contextRef="#ctx0" brushRef="#br0" timeOffset="34802">14699 3730 24575,'0'14'0,"1"14"0,1 4 0,0 10 0,1 1 0,0 2 0,3 2 0,-4-21 0,0-1 0,2 5 0,-4-10 0</inkml:trace>
  <inkml:trace contextRef="#ctx0" brushRef="#br0" timeOffset="35449">15931 3675 24575,'-8'0'0,"0"9"0,3 17 0,2 7 0,0-7 0,1 2-1093,0 3 1,0 5 0,1-2 646,0 6 0,1 2 446,-1-4 0,1 2 0,1-2 0,-1 7 0,1-1 0,0 6 0,1-5 321,5 1 0,-4-23 1,1-10-1</inkml:trace>
  <inkml:trace contextRef="#ctx0" brushRef="#br0" timeOffset="35994">15804 3633 24575,'-2'-5'0,"0"3"0,6 0 0,16 2 0,23 0 0,-11 0 0,3 0-876,10 0 1,2-1 875,-12 0 0,0 1 0,2-1-1063,3-1 0,2 0 1,0 0 1062,2 1 0,0 0 0,0-1 0,3 0 0,-1 0 0,0 0 0,-3 1 0,-1 0 0,0 0 0,0 1 0,0-1 0,-2 0-667,-4 1 0,-2 0 1,0 0 666,16 0 0,-1 1-629,-8 0 0,0 1 629,-2 0 0,-1 1 93,-5-1 1,-2 1-94,-1 0 0,-1 0 1352,1-1 0,-2 1-1352,7 0 2241,-2 0-2241,-23 0 1783,-4-1-1783,-6 1 1023,1 0-1023,-1 3 259,0 12-259,-4 21 0,3-11 0,-1 3-383,-2 5 0,-1 3 383,2 5 0,-1 3 0,0-4 0,0 4 0,1-3-899,1-9 1,0-1 0,1 0 898,-2 9 0,0 1 0,1-3 0,1-3 0,-2-4 0,-3-5 0,-2-1 0,-1-3 0,0 0 0</inkml:trace>
  <inkml:trace contextRef="#ctx0" brushRef="#br0" timeOffset="36374">15934 4247 24575,'16'4'0,"18"2"0,-2-5 0,4 0 0,10 1 0,4-1-1093,-12-1 1,1 0 0,0 0 831,6 0 0,0-1 1,1 1-769,1-2 1,1-1 0,-1 1 1028,-3 1 0,-2 0 0,0 0 0,-4-1 0,-1 0 0,-2 0 251,6 2 1,-3 0-1,-10 0 1,-3 0 0,14 0-1</inkml:trace>
  <inkml:trace contextRef="#ctx0" brushRef="#br0" timeOffset="36830">16467 3766 24575,'0'25'0,"-7"7"0,0 0 0,2 0 0,-3 3 0,1-3 0,6-13 0,10 6 0,15 1 0,12-6 0,3 0 0,-16-5 0,0 0 0,15 1 0,-5-1 0,-23-5 0,-9-1 0,-27 18 0,-11 2 0,-1-8 0,-1-4 0,10-10 0,0-3 0,-8-4 0,0 0 0</inkml:trace>
  <inkml:trace contextRef="#ctx0" brushRef="#br0" timeOffset="37026">16444 3863 24575,'17'-2'0,"6"-2"0,22-5 0,-3 2 0,4 0 0,-7 0 0,1-1 0,-6 3 0,1-1 0,-1 1 0,2 0 0,-2 1 0,-1 0 0,1 0 0</inkml:trace>
  <inkml:trace contextRef="#ctx0" brushRef="#br0" timeOffset="37531">17902 3676 24575,'1'36'0,"1"1"0,-1 0 0,1 0 0,-1 2 0,1-2 0,1-3 0,1-1 0,1 2 0,1 11 0,0 3 0,0-5 0,-1-4 0,1-2 0,1 8 0,0-12 0,-6-28 0,0-10 0</inkml:trace>
  <inkml:trace contextRef="#ctx0" brushRef="#br0" timeOffset="37942">17757 3628 24575,'-1'-6'0,"1"0"0,22 4 0,19 0 0,-5-2 0,7 0-820,-9 0 1,5 0 0,1 0 0,-2 1-50,5-1 0,-1 1 0,1 0 869,-1 0 0,1-1 0,1 1 0,-4 0-301,0 3 0,-3 0 0,-1 0 301,-1 1 0,-2 1 0,1 0-617,13 1 1,-2 2 616,-7 1 0,-1 2 0,-4-2 0,0 2 0,0 2 0,-3 0 0,10 4 3276,-1 5-2949,-25-4 2245,-8 7-2572,-1 9 1845,-4 8-1845,-1-13 0,1 5 0,-1 2 0,0 4 0,0-2-1262,0 8 1,0 1 1261,0-3 0,0 2 0,0-4 0,0-1 0,0-3-348,0 0 0,0-1 348,0 16 0,-7-13 0,-2-9 0</inkml:trace>
  <inkml:trace contextRef="#ctx0" brushRef="#br0" timeOffset="38638">18010 4080 24575,'25'-5'0,"6"3"0,12-4 0,7 5 0,-16-1 0,1 0 0,12 2 0,-17-1 0,-4 0 0,-11-2 0,-6 1 0,-1 0 0,8 2 0,13 0 0,15 0 0,-16 1 0,2 2 0,3-2 0,3 1 0,-2 0 0,3 2 0,1-1 0,-3 1 0,3-1 0,-7 0 0,7 0 0,-4 1 0,-32-4 0,-17-15 0,-10-21 0,7 8 0,-1 0 0</inkml:trace>
  <inkml:trace contextRef="#ctx0" brushRef="#br0" timeOffset="39154">18284 3660 24575,'27'3'0,"0"2"0,3 5 0,1 13 0,-14-5 0,-3 16 0,-31 4 0,5-17 0,-3 1 0,-4 5 0,-1-2 0,-13 7 0,12-6 0,15-19 0,20-3 0,15-4 0,20 1 0,-9-14 0,1-2 0,-10 5 0,-1-1 0,9-12 0,-1 1 0</inkml:trace>
  <inkml:trace contextRef="#ctx0" brushRef="#br0" timeOffset="40363">14055 2364 24575,'-1'6'0,"-20"8"0,-9 4 0,2 5 0,-3 1-1093,-1-2 1,-3 2 0,0 0 99,3 0 1,1 0 0,-1 1 992,-7 4 0,-1 2 0,2-4 306,-1-2 0,2-2 0,-5 5 0,3-6 1,7-14-1</inkml:trace>
  <inkml:trace contextRef="#ctx0" brushRef="#br0" timeOffset="40658">14175 2447 24575,'29'18'0,"-1"0"0,1 0 0,12 10 0,-1-1 0,0 0 0,-1 0-1639,-1 1 1,0 0 813,3-2 1,1 0 824,-8-5 0,1 2 0,-2-3 0,3 1 0,-2-1 0,2 3 0,-5-3 0,-12-7 0,-14-5 0</inkml:trace>
  <inkml:trace contextRef="#ctx0" brushRef="#br0" timeOffset="41298">12998 2881 24575,'-34'14'0,"0"1"0,7-3 0,-1 0 0,-6 4 0,-3 2 0,1-1-1639,-3 3 1,2-1 1419,1-2 0,1 1 219,3 3 0,2 0 230,3-5 0,4 0-230,-10 22 0,15-16 0,12-1 0</inkml:trace>
  <inkml:trace contextRef="#ctx0" brushRef="#br0" timeOffset="41538">13290 2896 24575,'26'11'0,"1"0"0,16 7 0,-13 0 0,3 4 0,-2-2-1639,-1-2 1,0-1 1581,10 10 1,1-1 56,-12-8 0,-3-2 0,-1-2 0,-2-1 0,-1 0 0,0 0 0</inkml:trace>
  <inkml:trace contextRef="#ctx0" brushRef="#br0" timeOffset="41913">15095 2701 24575,'-13'7'0,"-11"12"0,-6 3 0,-2 2 0,5-2 0,0 2-1355,-8 9 1,1 1 1354,14-12 0,4 0 0,-8 14 0,13-16 0,6-11 0</inkml:trace>
  <inkml:trace contextRef="#ctx0" brushRef="#br0" timeOffset="42157">15117 2796 24575,'40'23'0,"1"-2"0,-16-9 0,0 1 0,1-1 0,0 0-1017,1 1 1,0 0 1016,1 2 0,0 0 0,-3-4 0,0-1 327,-2 4 0,-1-2-327,10-2 336,-9 7-336,-14-10 0,-5 1 0,-4-4 0</inkml:trace>
  <inkml:trace contextRef="#ctx0" brushRef="#br0" timeOffset="43238">11470 3073 24575,'0'-4'0,"0"2"0,0 12 0,0 10 0,1 14 0,1 11 0,-1 3 0,-1-21 0,0 0 0,-2 17 0,-1-9 0,-6-12 0,-3-14 0,-4-3 0</inkml:trace>
  <inkml:trace contextRef="#ctx0" brushRef="#br0" timeOffset="43470">11305 3187 24575,'0'13'0,"3"13"0,7 4 0,3 15 0,6-5 0,0-5 0,-1-10 0,0-12 0,0-5 0,3-6 0,11-8 0,-9-6 0,0-4 0,5-6 0,1-3 0,3-7 0,0-4 0,1-1 0,-1 0 0</inkml:trace>
  <inkml:trace contextRef="#ctx0" brushRef="#br0" timeOffset="44051">13112 3042 24575,'-7'-5'0,"3"1"0,5 6 0,7 25 0,1 10 0,0 10-296,0 2 0,-1 0 296,-6-20 0,-1-2 0,-1 5 0,-4-3 0,-8 10 36,-4-4 1,-6-23 0,3-5 0</inkml:trace>
  <inkml:trace contextRef="#ctx0" brushRef="#br0" timeOffset="44306">12893 3251 24575,'16'43'0,"1"0"0,-2-3 0,2-5 0,14 3 0,3-7 0,4-11-1844,7-7 1844,-17-9 0,2-4 0,4-5 0,3-7 0,-1-10 0,5-10 0,-1-3 0,-4 2 0,-5 4 0,-4 0 0,2-4 0,-2-1 0,0 0 0,0 0 0,0 0 0,0 0 0</inkml:trace>
  <inkml:trace contextRef="#ctx0" brushRef="#br0" timeOffset="44835">14876 3140 24575,'5'36'0,"3"-3"0,-3-7 0,1 2 0,4 16 0,-5-5 0,-3-4 0,-1-19 0,-1-4 0</inkml:trace>
  <inkml:trace contextRef="#ctx0" brushRef="#br0" timeOffset="45065">14759 3297 24575,'3'48'0,"8"-4"0,5-4 0,9-9 0,3-8 0,0-12 0,2-5 0,-1-14 0,0-6 0,-5 2 0,-1-4-1059,9-10 1,-3-5 1058,-9-1 0,-5-1 0,-2 3 0,-2 0 0,-1-1 0,0 0 0</inkml:trace>
  <inkml:trace contextRef="#ctx0" brushRef="#br0" timeOffset="45593">16746 2974 24575,'-4'3'0,"1"22"0,3 6 0,4 8 0,0 5 0,0 2-981,1-19 0,1-3 981,0 6 0,-1 0 105,-3 4 0,-4-2 1,-9 12-1,0-18 0,0-1 1</inkml:trace>
  <inkml:trace contextRef="#ctx0" brushRef="#br0" timeOffset="45855">16515 3233 24575,'14'28'0,"1"-1"0,2-1 0,1-1 0,-3-4 0,1-1 0,5-2 0,1 0 0,12 18 0,2-10 0,-11-8 0,-3-10 0,0-7 0,15-13 0,-2-16 0,-15 3 0,-2-4 0,-5-7 0,-3-4 0,-5-4 0,1 0 0</inkml:trace>
  <inkml:trace contextRef="#ctx0" brushRef="#br0" timeOffset="46422">18311 3032 24575,'1'-4'0,"3"11"0,3 15 0,7 17 0,-5-14 0,-1 1 0,3 2 0,-1 0-752,0 2 1,-2 1 751,-1 0 0,-1 0 0,-2-2 0,-1-1 91,-1 15 0,-7-16 0,-2-13 1</inkml:trace>
  <inkml:trace contextRef="#ctx0" brushRef="#br0" timeOffset="46674">18200 3335 24575,'7'41'0,"5"-2"0,6-10 0,4-7 0,0-10 0,1-4 0,0-5 0,6-3 0,2-5 0,-2-7 0,0-5-976,1 1 0,1-1 1,-1-3 975,-4-3 0,-1-3 0,-1-1 0,-2-2 0,0-1 0,-1-1 0,-2 1 0,1-1 0,0 1 0</inkml:trace>
  <inkml:trace contextRef="#ctx0" brushRef="#br0" timeOffset="59501">9580 3441 24575,'-4'0'0,"0"0"0,2 0 0,-3 0 0,1 0 0,-4 0 0,2 2 0,-6 1 0,3 1 0,-3 1 0,4-1 0,2 2 0,0 1 0,0 1 0,2 3 0,-3-1 0,4 0 0,-2 5 0,3 6 0,-1-1 0,2 3 0,1-7 0,0 0 0,0-4 0,0 7 0,0-10 0,1 3 0,5-7 0,0-3 0,11 2 0,-4-3 0,9 2 0,-1 0 0,-4-1 0,1 2 0,-8-3 0,1-1 0,12-20 0,-8 4 0,5-17 0,-14 10 0,1 0 0,-1 4 0,0 6 0,-2 2 0,-2 8 0,-2-3 0,0 4 0,0-3 0,-2-3 0,-3-2 0,-4-1 0,-4-2 0,0-2 0,-2 3 0,-4 1 0,1 5 0,-4 4 0,3 0 0,1 2 0,-1 2 0,8-2 0,2 2 0</inkml:trace>
  <inkml:trace contextRef="#ctx0" brushRef="#br0" timeOffset="61781">12189 3307 24575,'-1'-8'0,"1"3"0,-4 4 0,2 1 0,-1 0 0,-1-1 0,-9 1 0,-1 3 0,-3-3 0,-1 8 0,7-2 0,-2 0 0,6 2 0,4-4 0,-2 6 0,2 0 0,-3 4 0,0 3 0,3 1 0,-1 1 0,3-2 0,0-1 0,0 1 0,0 0 0,1 0 0,2-7 0,4 2 0,4-3 0,5 2 0,5-3 0,-1-3 0,6-1 0,-1-4 0,1 3 0,1-3 0,-1-2 0,-2 0 0,0-10 0,-5-2 0,-3-10 0,-8 2 0,-3-4 0,-4 0 0,0-10 0,-1 12 0,-2-1 0,-5 17 0,4 3 0,-9 5 0,0-2 0,-11 2 0,-10 4 0,-9 8 0,18-4 0,-1 4 0</inkml:trace>
  <inkml:trace contextRef="#ctx0" brushRef="#br0" timeOffset="63625">14021 3372 24575,'-9'-4'0,"0"2"0,2-2 0,0 3 0,2-2 0,1 3 0,-2 0 0,3-1 0,-3-1 0,2 0 0,-2 1 0,-4 1 0,4 0 0,-4 0 0,5 0 0,-3 0 0,3 0 0,-3 0 0,4 0 0,-2 3 0,2 0 0,-5 12 0,3-3 0,-2 5 0,4-2 0,2 5 0,0-3 0,2 4 0,0-5 0,0 0 0,1-4 0,2 2 0,4-6 0,2 0 0,4-3 0,1 0 0,-1-4 0,5 1 0,-9-1 0,1-1 0,-4 0 0,0-1 0,5-5 0,2-2 0,1-8 0,0 2 0,-2 0 0,-3 2 0,-2 6 0,-4-2 0,-1 3 0,-1-2 0,-1-2 0,0-2 0,0-7 0,0 6 0,-1-3 0,0 11 0,-1 0 0,-2 1 0,0 1 0,-7-1 0,-4-1 0,-10 3 0,5-4 0,1 4 0,9-4 0,8 1 0,-2-9 0,1-4 0</inkml:trace>
  <inkml:trace contextRef="#ctx0" brushRef="#br0" timeOffset="65137">15756 3319 24575,'-10'-3'0,"-3"1"0,5-1 0,-3 2 0,2-1 0,2 2 0,-5 0 0,2 0 0,0 0 0,3 0 0,2 0 0,3 0 0,-6 2 0,4-1 0,-10 6 0,5 2 0,-10 9 0,-1 13 0,5-9 0,-2 11 0,13-10 0,3 11 0,12-6 0,6 2 0,6-13 0,11-3 0,-14-7 0,4-2 0,-9-5 0,-7-6 0,11-4 0,-7-8 0,4-3 0,-4 0 0,-2 1 0,-3 0 0,-2-6 0,-3 4 0,-1-8 0,-1 5 0,-2 3 0,-10-6 0,-3 9 0,-8-2 0,1 7 0,10 7 0,1 2 0,9 2 0,1 3 0,0-3 0</inkml:trace>
  <inkml:trace contextRef="#ctx0" brushRef="#br0" timeOffset="66705">17702 3285 24575,'-9'-1'0,"2"0"0,-1 0 0,5 1 0,-1 0 0,3 0 0,-2 0 0,-3 0 0,3 0 0,-4 0 0,4 0 0,-2 0 0,-2 2 0,1 3 0,-4 6 0,3 0 0,2 8 0,0-1 0,2 1 0,1 2 0,1-5 0,1 2 0,0-4 0,0 1 0,0-4 0,0 2 0,2-1 0,2-1 0,14 4 0,-3-5 0,9 1 0,-9-5 0,-2-5 0,-5 1 0,1-2 0,-2 0 0,1 0 0,2 0 0,-2 0 0,6 0 0,2-3 0,1-6 0,11-14 0,-12 5 0,3-10 0,-9 13 0,-6 0 0,0 4 0,-2 4 0,-2-7 0,-1-1 0,-3-7 0,-6-1 0,-2 4 0,-1 2 0,1 4 0,4 10 0,-3-1 0,4 4 0,-5 0 0,8-2 0,-4 1 0,7-1 0,-3 2 0,2 0 0,-1-1 0,1 0 0,-3-1 0,3 2 0,-4-2 0,5 2 0,-10-2 0,0-5 0,-8-1 0</inkml:trace>
  <inkml:trace contextRef="#ctx0" brushRef="#br0" timeOffset="71397">10699 4300 24575,'20'19'0,"-1"7"0,5-1 0,-7-3 0,0 0 0,0-3 0,2 0 0,9 18 0,2 0 0,-8-18 0,1 0 0,5 14 0,0-1 0,-7-16 0,-1-2-355,1 3 1,-1 0 354,0-1 0,1 0 0,20 8 0,-2 8 0,2-7 0,-6 1 0,-2 1 0,-2-6 175,-7 2-175,-2-2 0,-7-8 0,-7-4 0,-3-6 0,-4-3 534,1 0-534,0 0 0,-1-3 0,3 2 0,-3-29 0,3-3 0</inkml:trace>
  <inkml:trace contextRef="#ctx0" brushRef="#br0" timeOffset="72217">12619 4315 24575,'-9'0'0,"2"0"0,3 0 0,2 0 0,-3 0 0,-4 4 0,-14 7 0,-17 12 0,11-4 0,-3 3-624,-5 1 1,-2 1 623,11-5 0,-1 0 0,-3 2-697,-5 1 0,-3 1 1,-1 1-1,2-1 697,1-1 0,1 0 0,-3 1 0,5-3 0,-4 1 0,-1 0 0,2 0 0,6-2-667,-10 9 1,5-3 666,-6-4 0,5-4 0,12 1 0,14-15 980,6-2-980,3 2 2727,2 0-2727,0 0 415,0 4 0,1-4 0,0 0 0</inkml:trace>
  <inkml:trace contextRef="#ctx0" brushRef="#br0" timeOffset="73493">9520 5174 24575,'-6'1'0,"1"4"0,5 16 0,0 12 0,0-8 0,0 2 0,0 5 0,0 3 0,0 2 0,0 3 0,1-2 0,0 3 0,1-1 0,-2-3 0,0 1 0,0-4 0,4-1 0,-1-3 0,1 13 0,1-3 0,-2-25 0,-3-16 0,0-5 0</inkml:trace>
  <inkml:trace contextRef="#ctx0" brushRef="#br0" timeOffset="75136">9471 5040 24575,'24'0'0,"9"-1"0,14-1 0,-17 0 0,2 0-764,7-2 0,2 1 764,2-1 0,1 1-1075,-11 0 0,1 0 1,1 0 1074,-1 1 0,1 0 0,1-1 0,1 0 0,1-1 0,0 0 0,1 2 0,1-1 0,0 0 0,1-3 0,-1 0 0,1-1 0,2 3 0,0-1 0,0 0 0,-1-3 0,1-1 0,-1 0 0,1 1 0,0 0 0,-1 0 0,-1 0 0,-1 0 0,-1 0 0,-1 3 0,-1 0 0,-1 1 0,13-2 0,0 2 64,-12 2 0,1 0 1,-2 1-65,2 0 0,-2 1 0,10-3 0,-3 1 0,-16 1 0,-2 2-349,24-1 349,1 0 0,-3 0 0,-2 0 0,-3 0 0,-1 0 615,0 0-615,-11 3 0,1 0 0,16-1 0,-15 1 0,1-1 2794,11-2-2794,4 0 0,-15 0 0,-1 0 0,15 0 0,-9 3 0,1 1 0,5-3 0,-17 2 0,0 0 0,4-3 1050,-5 0-1050,-7 0 449,-4 0-449,-4 1 0,-3-1 0,0 0 0,1 0 0,-1 3 0,4-2 0,4 8 0,20-8 0,-4 5 0,-3-5 0,0-2 0,8 1 0,12 3 0,-12-2 0,-2 1 0,12-2 0,-10 3 0,9 1 0,3 0 0,-11-1 0,10-3 0,-15 0 0,2 0 0,-1 0 0,6 0 0,-11 1 0,0-1 0,16 0 0,-13 1 0,-1 1 0,6 2 0,1 2 0,-2 0 0,-1 1 0,-1-4 0,3 5 0,-15-7 0,-2 4 0,-14-5 0,-5 1 0,0-1 0,-1 3 0,0-1 0,0 2 0,0-2 0,0 2 0,0 4 0,2 6 0,1 10 0,-1 7 0,1-1 0,-1 3 0,-1-3 0,-1 2 0,2 8 0,-1 2 0,-1 4 0,0 0 0,0-13 0,0 0 0,0 4 0,0-2 0,0 12 0,0-17 0,0-9 0,0-9 0,0-4 0,0-3 0,0 2 0,0-7 0</inkml:trace>
  <inkml:trace contextRef="#ctx0" brushRef="#br0" timeOffset="77096">9510 5830 24575,'-13'-2'0,"2"0"0,7 2 0,2-4 0,10 3 0,10-2 0,24 4 0,-15-1 0,3 1 0,9-1 0,6 1 0,-2-1-1093,-10 0 1,0 0 0,2 0 1020,1 0 0,3 0 0,0 0 1,-2 0 71,1-1 0,-2 0 0,0-1-852,2 0 1,-1 1 0,1-1 851,-1 0 0,0 1 0,0-1 0,-1 1 0,0-1 0,0 1 0,-1 1 0,0-1 0,0 1 0,0-1 0,-1 1 0,0-1-388,16-1 0,0 1 388,-1 0 0,1 0 0,-2 0 0,1 1 0,-2-1 0,0 0 0,0 1 0,0-1 0,-1-1 0,-1-1 0,-1 0 0,1 0 0,-8 1 0,1 0 0,-2 0 0,3-2 0,-1 1 0,7 2 0,-2 0 0,3-3 0,-15 4 0,1 0 0,15-2 0,-17 2 0,2 0 0,0 0 0,-1 0 0,-5 0 0,0 0 0,7 0 0,1 0 0,-8 0 0,-2 0 0,4-1 0,0 1 0,-1-1 0,0 1 0,2 0 0,0-1 0,-2 1 0,1 0 0,7 0 0,0-1 0,-7 1 0,0 0 0,3 0 0,1 0 0,-3 0 0,-3 0 2863,11 0-2863,8 0 0,-6-2 0,-12-2 2925,7 1-2925,-15-1 1106,-3 4-1106,10 0 0,-7 0 0,8 0 0,-3 0 0,-1 0 0,3 0 0,3 0 0,3 3 0,6-2 0,3 3 0,4-4 0,-1 0 0,2 0 0,-3 0 0,-4 0 0,-3 0 0,7 2 0,-12 1 0,7 0 0,7 0 0,-9-2 0,13 1 0,-16-2 0,-10 0 0,-7 0 0,-8 0 0,-3 0 0,-4-6 0,0-29 0,-2-13 0</inkml:trace>
  <inkml:trace contextRef="#ctx0" brushRef="#br0" timeOffset="92960">11353 4940 24575,'1'30'0,"-1"-1"0,1 3 0,0-1 0,1-6 0,-1 1 0,2 17 0,0 2 0,-1-9 0,-1 1-1428,2 10 1,-1-1 1427,-2-15 0,1-1 129,-1 6 0,0-3-129,0 4 616,0 4-616,0-30 0,0 2 0,0-8 1442,0 9-1442,0-8 134,0 0 1,0-33 0,0-14 0</inkml:trace>
  <inkml:trace contextRef="#ctx0" brushRef="#br0" timeOffset="94503">10237 5216 24575,'5'0'0,"6"-5"0,15 3 0,0-1 0,0 1 0,6 6 0,9 1 0,-32 9 0,-5 3 0,-4 7 0,-10 9 0,-8-3 0,-10 1 0,-5-10 0,2-5 0,-1-7 0,5-1 0,2-6 0,9 0 0,18-2 0,17-3 0,21 0 0,6-1 0,-3 2 0,-7 9 0,-2 21 0,-15-2 0,-1 13 0,-15-7 0,-5-8 0,-8 13 0,-13-8 0,-6 0 0,-6-2 0,7-9 0,5-4 0,2-4 0,6-4 0,-1-3 0,7 1 0,1-2 0,4-1 0,1 1 0,-1-11 0,3-12 0,-2-16 0,3-12 0</inkml:trace>
  <inkml:trace contextRef="#ctx0" brushRef="#br0" timeOffset="110975">10279 6133 24575,'-8'-1'0,"0"-1"0,7 2 0,-3 0 0,1 0 0,-1 0 0,0 0 0,2 0 0,0-1 0,2-1 0,0-1 0,0 0 0,0 1 0,0-1 0,-4 3 0,1-2 0,-4 2 0,1 0 0,1 0 0,-1 0 0,0-1 0,-1-1 0,1 1 0,0-1 0,2 2 0,1 0 0,-1 0 0,0 0 0,1 0 0,-3 0 0,3 0 0,-2 0 0,2 3 0,-1 0 0,1 1 0,0-2 0,0 0 0,1 0 0,-1 1 0,0-1 0,0-1 0,1 2 0,0-3 0,2 4 0,-2-2 0,1 0 0,-1 1 0,0-3 0,0 3 0,0 0 0,-1 3 0,2 0 0,-3 1 0,1 2 0,-1-5 0,0 4 0,2-2 0,0-1 0,2 3 0,-1-4 0,1 4 0,-1-3 0,1 4 0,-1-5 0,1 3 0,0-5 0,0 7 0,0-5 0,0 5 0,0-3 0,0 4 0,0 0 0,0 0 0,0-2 0,0 0 0,0 0 0,0 3 0,0-1 0,0-5 0,0 3 0,0-4 0,0 1 0,0 0 0,0-1 0,0 0 0,0 4 0,0-4 0,2 2 0,-1-1 0,2-4 0,0 2 0,-1-3 0,2 0 0,0 3 0,2-2 0,1 2 0,0-3 0,2 0 0,-2 0 0,2 0 0,1 0 0,-4 0 0,2 0 0,1 0 0,-1 0 0,1-1 0,0 1 0,1-2 0,-1 2 0,2-1 0,1-1 0,-4 1 0,0-3 0,-3 0 0,-3 2 0,5-1 0,-4 3 0,1-4 0,1-2 0,-3 2 0,1-7 0,-2 1 0,2-3 0,2-4 0,0 7 0,-2-6 0,1 7 0,-1-4 0,0 3 0,-1 1 0,-2-2 0,0 1 0,0-6 0,0 5 0,0-7 0,0 3 0,0 3 0,0 2 0,0 6 0,0-1 0,0 2 0,0-3 0,0 0 0,-1 0 0,-1-3 0,-2 4 0,1-1 0,-8 3 0,9 1 0,-9-3 0,6 3 0,-1-1 0,2 3 0,-2 0 0,3 0 0,-3-2 0,-1 1 0,0-4 0,-3 2 0,1-1 0,-1 0 0,4 3 0,-3-3 0,4 3 0,-3-1 0,4 0 0,-1 1 0,2-2 0,-5 3 0,0-1 0,-3 1 0</inkml:trace>
  <inkml:trace contextRef="#ctx0" brushRef="#br0" timeOffset="115859">12321 5149 24575,'-6'-7'0,"3"2"0,-2 3 0,5 1 0,-3 1 0,-1 0 0,0 0 0,-2-1 0,-4 8 0,-5 1 0,-10 13 0,0 1 0,0 2 0,4-3 0,0 0 0,-5 6 0,0 1 0,1-4 0,1-2 0,-6 10 0,10-12 0,1-1 0,-1 1 0,9-2 0,3-14 0,4 3 0,1-6 0,0 2 0,3-1 0,2-1 0,15-1 0,20 0 0,-7-2 0,5 0 0,7-2 0,4-1 0,-1 0-1093,-6-1 1,-2 0 0,2 0 977,-2-1 1,3 0-1,-2-1 1,-2 1 114,-1 0 0,-2 0 0,1-1-277,6-2 0,1 0 0,-4 0 277,1 2 0,-2 1 0,5-4 0,-4 1 0,-15 5 0,-10 0 0,-9 4 0,-3-3 0,-15-12 0,-1-5 0,-13-11 0</inkml:trace>
  <inkml:trace contextRef="#ctx0" brushRef="#br0" timeOffset="116346">12468 5114 24575,'-1'31'0,"-1"0"0,0-3 0,-1 0 0,0 5 0,-1 1-1510,-2-2 1,-1-1 1509,0 7 0,0-1 0,-1-8 0,1 1 166,-2 10 0,1-3-166,0-9 637,0 9-637,8-52 0,7-21 0,-2 10 0,0 0 0</inkml:trace>
  <inkml:trace contextRef="#ctx0" brushRef="#br0" timeOffset="117858">12335 6096 24575,'0'-5'0,"0"3"0,-4 4 0,-5 7 0,-6 0 0,-8 9 0,5-5 0,-1 2 0,10-4 0,-1 3 0,3 2 0,-3 7 0,4 1 0,1 7 0,3-9 0,1 2 0,-1-6 0,3-1 0,0 1 0,1-4 0,8-7 0,0-2 0,13-1 0,-7-3 0,5 3 0,-2-4 0,-2 0 0,6 0 0,-2-4 0,4-5 0,-4-6 0,0-5 0,7-13 0,-8 7 0,-3-1 0,-4-7 0,-6 4 0,-4 7 0,-3 12 0,0-3 0,0 12 0,0-3 0,-2 1 0,-5-4 0,-3-2 0,-5-6 0,-3 2 0,1 1 0,-5 2 0,9 7 0,0-1 0,5 2 0,3 3 0,1-2 0,-2 1 0,4 0 0,-6-2 0,-2-3 0,-5-1 0</inkml:trace>
  <inkml:trace contextRef="#ctx0" brushRef="#br0" timeOffset="120322">8719 5085 24575,'0'-4'0,"0"0"0,-2 3 0,1 1 0,-2 2 0,-5 5 0,4 7 0,-7 7 0,9 7 0,-2 4 0,5 4 0,7 4 0,4-3 0,9 2 0,1-8 0,2-5 0,0-7 0,-1-10 0,8-5 0,1-9 0,5-13 0,-1-7 0,-7-11 0,-6 0 0,-14 12 0,-3 0 0,0-11 0,-9 8 0,-4 1 0,-10 3 0,-14-9 0,-2 13 0,-1 1 0,10 6 0,-1 2 0,-14-3 0,9 7 0,1 1 0,-5 1 0,-7 4 0</inkml:trace>
  <inkml:trace contextRef="#ctx0" brushRef="#br0" timeOffset="121578">13661 4782 24575,'-10'-3'0,"1"0"0,3 3 0,1 0 0,0 0 0,0 0 0,-1 0 0,1 0 0,-1 7 0,3 15 0,-1 16 0,2 8 0,2 3 0,5-12 0,0-9 0,10-4 0,0-14 0,12-1 0,-7-14 0,8-3 0,-11-15 0,-2-7 0,-7-8 0,-4-6 0,-3 3 0,-1 3 0,-6 8 0,-3 10 0,-5 8 0,-9 6 0,-1 4 0</inkml:trace>
  <inkml:trace contextRef="#ctx0" brushRef="#br0" timeOffset="133002">14918 4561 24575,'17'23'0,"6"1"0,-8-4 0,1 0 0,3-2 0,0 1 0,0 7 0,1 0 0,1-3 0,2 0 0,-2 1 0,2 3 0,0-3-1631,4 1 0,1-2 1631,7 10 0,-1-2 0,-9-14 0,0-2 0,8 7 0,1 0 0,-7-7 0,2-1 512,8 6 1,2-1-513,-3-6 0,-1-2 0,-11-2 0,0-1 0,21 2 535,-33-7-535,-10-3 0,-14-11 0,0 0 0,-9-10 0</inkml:trace>
  <inkml:trace contextRef="#ctx0" brushRef="#br0" timeOffset="133414">16235 4544 24575,'-8'7'0,"-2"3"0,-10-2 0,-11 15 0,7-8 0,-3 2 0,-9 9 0,-5 5 0,0 0-1093,7-3 1,0 0 0,-3 1 844,-1 0 0,-3 2 0,-1-1 1,2-2-1,7-5 0,1-1 1,0-1-1,0 0 0,-3-2 1,1 0-1,-1 1 0,1-1 1</inkml:trace>
  <inkml:trace contextRef="#ctx0" brushRef="#br0" timeOffset="134466">14359 5144 24575,'16'43'0,"-8"-17"0,1 1 0,0 2 0,-1 1-753,1 6 0,-1 3 753,0 5 0,-1 0-1221,-1-2 0,0 0 1221,1 6 0,0 0 0,-1-9 0,1 0 0,-1 1 0,0 1 435,-2-7 1,0-1-436,0-3 0,-1-2 0,4 20 0,1-17 0,-2-13 0,-2-10 0</inkml:trace>
  <inkml:trace contextRef="#ctx0" brushRef="#br0" timeOffset="135437">14270 5160 24575,'26'1'0,"12"3"0,-11-2 0,4 2 0,3-2 0,2 1-1639,7 1 1,0 0 1035,3-2 0,1-1 603,-14 1 0,0-1 0,2 0 0,2 0 0,1-1 0,0-1 0,1 1 0,1 0 0,1-1 0,1-1 0,2 0 0,-1 0 0,2 1 0,1-1 0,0 1 0,0-1 0,0 0 0,4 0 0,-11 1 0,3 1 0,0 0 0,0 0 0,-2 0 0,-1 1 0,-2 0 0,0 0 0,2-1-734,8 1 1,2-1 0,-1 0 0,-4 1 733,-4 0 0,-4 0 0,0-1 0,13 1 0,1-2 100,-9 1 1,2-2 0,-2 1-101,9-1 0,-1-1 0,-11 1 0,2 0 0,0 0 0,1-2 0,1 0 0,-3 0 0,5 2 0,-2 1 0,-6-2 0,1 1 0,-3 0 0,-2 2 0,-2 0-325,1 0 0,-1 0 325,-1 0 0,0 0 835,-1 0 1,1 0-836,13 0 0,0-1 0,-12 1 0,0-1 1285,12 0 1,-2 0-1286,10-1 1588,-2 0-1588,-22 1 0,1 1 0,15-2 0,5 2 0,-12 0 949,-1 1-949,0 0 0,-1-1 0,3 1 0,5 2 0,1-2 0,5 2 0,-3-3 985,3 3-985,1-2 0,-10 5 0,2-4 0,-16 3 0,2-3 0,-16 2 0,-1-2 0,-9 1 0,0 0 0,0 0 0,0 4 0,-2 9 0,0 9 0,-8 18 0,4-15 0,1 0 0,-1 3 0,-1 1-260,-1 5 1,1 0 259,3 1 0,0 0-969,-3 5 1,0-1 968,3-3 0,-1 0 0,-2-2 0,-1-2 0,-1-5 0,-1-2 0,-2-1 0,0-1 0</inkml:trace>
  <inkml:trace contextRef="#ctx0" brushRef="#br0" timeOffset="137583">14454 6033 24575,'33'0'0,"-5"0"0,16 0 0,-2 0 0,-16 1 0,1-1 0,3 1 0,1-1 0,2 0 0,1 1 0,4-1 0,1 0-1639,0 0 1,0 0 1456,2 0 0,-1 0 182,0 0 0,-1 0 0,1 1 0,-1 1 0,-2-1 0,-1 0 0,1 3 0,1 0 0,-1-1 0,2 0 0,0 0 0,1 1 0,1 1 0,1-2 0,-1-1 0,0-1 0,0 2 0,-1-1 0,1-2 0,-1 0 0,-2 0 0,-1 0 0,0 0 0,-1-1-36,-5-1 1,0 0 35,-1 0 0,0 1 0,-3-2 0,-1-1 429,1 1 1,1 1-430,6 0 0,0 1 0,-8-1 0,-1 0 0,5 1 0,0 1 0,10-1 0,0 1 0,6-2 0,-1 2 0,3 0 0,-1 0 1813,-1 0-1813,0 0 0,0 0 1040,-6 0-1040,-2 0 0,-3 0 0,-2 0 0,-2 0 0,-3 0 0,0 0 0,-4 0 0,3 0 0,-5 0 0,1 0 0,-2 0 0,0 0 0,-2 0 0,-3 0 0,-2 0 0,1 0 0,2 0 0,3 0 0,5-2 0,10 0 0,-6-1 0,8 1 0,-12 0 0,0 0 0,-2 2 0,-2-2 0,2 2 0,0 0 0,-1 0 0,1 0 0,4 0 0,-1 0 0,1 0 0,-1 0 0,-5 0 0,10 0 0,-7 0 0,5 0 0,0 0 0,-5 0 0,4 1 0,-4 2 0,-3-1 0,3 4 0,-3-3 0,-1 2 0,-1-3 0,-2 2 0,-2-1 0,-3 0 0,-3-2 0,-5 0 0,-1 0 0,-8-4 0,2 0 0,-3-3 0,4 1 0,-1-2 0,3-25 0,-2-9 0,1 8 0,1 1 0</inkml:trace>
  <inkml:trace contextRef="#ctx0" brushRef="#br0" timeOffset="140037">15059 5451 24575,'0'6'0,"0"4"0,0 3 0,1 21 0,2 8 0,-2-3 0,0 3-95,1-1 0,0 2 1,-1 0-1,-2-7 1,0-1-1,-1 0 0,0 13 1,-1 1-1</inkml:trace>
  <inkml:trace contextRef="#ctx0" brushRef="#br0" timeOffset="142077">15939 5291 24575,'0'-7'0,"0"2"0,0 3 0,1 13 0,3 17 0,2 21 0,-2-14 0,0 6 0,-1-1-1090,1-7 1,0 0 0,-1 2 1089,1 11 0,1 3 0,-1-3 0,2 4 0,0-3-6,0-1 1,-1-2 0,-1-6 0,-1 0 0,-1-2 0,1 1-1</inkml:trace>
  <inkml:trace contextRef="#ctx0" brushRef="#br0" timeOffset="143321">15050 6253 24575,'-5'0'0,"0"0"0,2 0 0,0 0 0,0 0 0,0 0 0,-4 6 0,1 1 0,-6 23 0,6-7 0,-3 19 0,7-9 0,0-2 0,2-4 0,0-5 0,0-2 0,4 10 0,1-10 0,4 1 0,0-11 0,1-7 0,0 2 0,1-4 0,7-2 0,-4-6 0,4-5 0,1-21 0,-7 6 0,4-13 0,-9 15 0,-3 0 0,-2 6 0,-2-3 0,0 3 0,-2 1 0,-1-1 0,-4 10 0,0-2 0,-3 4 0,0-2 0,-3-3 0,-2 3 0,-6-8 0,3 10 0,0-3 0,-6 11 0,7 11 0,-10 4 0</inkml:trace>
  <inkml:trace contextRef="#ctx0" brushRef="#br0" timeOffset="147229">16771 5436 24575,'0'13'0,"0"2"0,1 6 0,-1 16 0,-4-2 0,-3 12 0,-14-3 0,10-17 0,-7-5 0,15-14 0,-2-8 0,15 1 0,6-9 0,16 2 0,-2 3 0,2-1 0,16-2 0,-6 9 0,-3 2 0,-9 4 0,4 5 0,-31-1 0,-2-2 0,-1 0 0,0 3 0,-18 14 0,2-10 0,-18 14 0,7-12 0,2-3 0,-2 1 0,10-12 0,-1-1 0,10-13 0,3-27 0,3-13 0</inkml:trace>
  <inkml:trace contextRef="#ctx0" brushRef="#br0" timeOffset="148097">16742 5447 24575,'24'0'0,"12"0"0,-11-1 0,1-2 0,3 1 0,1-1 0,-2 0 0,0-1 0,-3 0 0,0 1 0,18-1 0,-8 0 0,-9-2 0,-8 5 0,-8-4 0,-5 4 0,-3-3 0,0-2 0,-9-6 0,-1-2 0</inkml:trace>
  <inkml:trace contextRef="#ctx0" brushRef="#br0" timeOffset="149097">16809 6249 24575,'-1'19'0,"1"4"0,-2 5 0,-1 5 0,2 6 0,-1-1 0,2 6 0,0-8 0,5-5 0,2-6 0,17-11 0,-6-3 0,9-5 0,-8-3 0,5-5 0,-4-9 0,5-5 0,-9-19 0,-1 1 0,-7-12 0,-3 3 0,-3-2 0,-2 3 0,0 4 0,0 8 0,-1 8 0,-9 6 0,2 5 0,-12 6 0,-22 0 0,3 5 0,12-1 0,1 0 0,-9 1 0,15 0 0,4 0 0,7-5 0,-1-1 0</inkml:trace>
  <inkml:trace contextRef="#ctx0" brushRef="#br0" timeOffset="152401">14517 4907 24575,'-6'0'0,"-3"2"0,-4 29 0,2-5 0,-4 21 0,11-11 0,1-1 0,4-3 0,8 1 0,7-7 0,15-5 0,-5-10 0,1-5 0,18-11 0,-16-1 0,-2-6 0,-10-6 0,-4-4 0,1-2 0,-4-2 0,-3 0 0,-2 0 0,0-18 0,-10 16 0,-5 2 0,-6-3 0,-1 8 0,-3 1 0,-10 3 0,-2 2 0,1-2 0,16 7 0,0-6 0</inkml:trace>
  <inkml:trace contextRef="#ctx0" brushRef="#br0" timeOffset="153385">17902 4896 24575,'-19'0'0,"6"0"0,5 0 0,7 3 0,-1 0 0,1 4 0,-1 4 0,2 6 0,1 5 0,3-2 0,7-2 0,8-6 0,22-5 0,-4-2 0,11-13 0,-17-4 0,-3-8 0,-8-2 0,-6 5 0,-6 4 0,-5 3 0,-2-2 0,-4-7 0,-7-5 0,-16-13 0,1 13 0,-6-4 0,14 18 0,0 3 0,-3 5 0,-9-1 0,0 5 0,-3 2 0</inkml:trace>
  <inkml:trace contextRef="#ctx0" brushRef="#br0" timeOffset="156271">18763 4433 24575,'0'5'0,"1"6"0,3 4 0,5 9 0,0 8 0,1 3 0,-7-5 0,-1 3 0,-1-4 0,0 2-961,0 16 1,-2 1 960,0-11 0,-1-1 0,1 5 0,-2-1 0,-1-10 0,0 0 0,0 9 0,-1 2 0,-2 5 0,1 1 0,0-4 0,0 0 0,0 7 0,1-1 0,1-19 0,1-2 0,0 1 0,1 1 0,-1-2 0,1 1 0,0-3 0,0 0 0,0 7 0,-1 1 0,2-4 0,0 1-503,-1-4 0,1 1 503,0 6 0,1 1 0,-2-4 0,1 1 0,-1 6 0,-1 1 0,-1-7 0,-1-1 0,1 1 0,-1 0 0,1-4 0,-1 0 0,0 2 0,1 0-283,0 0 0,1 0 283,0-4 0,0-1 0,0 20 0,1-11 0,1 0 0,1 12 833,-1-16 1,0-2-834,1-1 0,0-10 0,-1-1 1069,1 2-1069,-1 2 657,0 1-657,-1 6 100,1-3-100,-1 2 0,0-4 0,0 8 0,0-7 0,1 7 0,0-9 0,1-7 0,0-2 0,0 0 0,0-2 0,0 7 0,0 3 0,0-3 0,0 4 0,0-5 0,0 1 0,0 1 0,0-3 0,0-1 0,0-2 0,0-4 0,0 4 0,0-6 0,0 2 0,0-3 0,0-4 0,0 2 0,0 7 0,0 4 0,1 8 0,-1 0 0,0 0 0,0-6 0,0 0 0,0-6 0,0 7 0,0 5 0,0 4 0,0 7 0,0-13 0,0 2 0,0-13 0,0 6 0,1-5 0,2 4 0,-1-1 0,2 3 0,-2-3 0,1-1 0,0-2 0,-2-5 0,3-1 0,-4-4 0,2-19 0,-3-28 0,0 13 0,1-1 0</inkml:trace>
  <inkml:trace contextRef="#ctx0" brushRef="#br0" timeOffset="157273">17593 6405 24575,'7'19'0,"2"6"0,8 2 0,3 2 0,-6-3 0,1 1 0,7 5 0,4 4 0,-2-2-1639,1 4 1,0 0 873,-2-6 1,3 2 0,-1-2 764,5 9 0,-1-1 0,-7-12 0,0 2 0,1 0-149,8 6 1,2 1 0,0-2 148,-7-8 0,-1-3 0,2 2 0,5 5 0,2 1 0,-1-2 0,-2-6 0,0-1 0,-2-1 0,5 7 0,0 2 0,-8-8 0,2 1 0,-4-1 0,1 5 0,-3-1 657,0-2 0,-2 0-657,1 8 0,-3-11 0,-17-19 678,-7-10 1,-6-22-1,-9-12 1</inkml:trace>
  <inkml:trace contextRef="#ctx0" brushRef="#br0" timeOffset="159366">14112 7864 24575,'2'-5'0,"0"3"0,-1 8 0,4 6 0,3 15 0,5 15 0,-7-18 0,0 3 0,0 11 0,-1 2-660,1 5 0,-1 0 660,-2-10 0,0 0 0,1 0-923,0 3 1,2 0 0,-1 0 922,0-3 0,0-1 0,0 0 0,2 13 0,-1-1-42,1-2 0,-1 2 42,-2-9 0,1 0 0,-1-2 0,0 1 0,0-1 0,2 13 0,0-5 0,1-7 0,-2 0 1123,0-12-1123,-3-7 2943,0-8-2943,-2-1 105,0 0-105,2-1 0,-1-3 0,1-14 0,1-35 0,-2 14 0,-1-1 0</inkml:trace>
  <inkml:trace contextRef="#ctx0" brushRef="#br0" timeOffset="161414">14193 7976 24575,'-3'2'0,"8"-1"0,14 2 0,15-1 0,-10 0 0,4 0 0,20 0 0,3-1-1639,-10 0 1,1 0 1580,-4 0 0,3-1 0,-3-1 58,7-2 0,-2-1 0,3 1 0,0-2 0,1-2 0,0-2 0,1 2 0,1-1 0,-2-3 0,3 0 0,-13 4 0,3-1 0,1 1 0,-3-1 0,3 1 0,-2-1 0,2 1 0,-1 1 0,2 0 0,0-1 0,-2 2 0,-1 0 0,-2 1 0,0 0 0,0 1 0,0 1 0,2 0 0,1-1 0,2-1 0,1 1 0,-2 0 0,2 1 0,-2 1 0,3-1 0,-3 0 0,2-1 0,1 0 0,0 1 0,0 0 0,0 1 0,0-1 0,-2 0 0,5 0 0,-2 0 0,1 0 0,-3 0 0,1 1 0,-1 0 0,-2 0 0,-2 0 0,-2 0 0,2 1-302,10-1 1,2 1 0,-3 0 301,-13 0 0,-1 0 0,2 0 0,3 0 0,4 0 0,0 0 0,-5 0 0,6 0 0,-2 0 0,-7 0 0,1 0 0,-2 0 0,2 0 0,-1-1 0,-1 0 0,0 0-542,2-1 0,-1 0 542,-2 0 0,1 1-9,0 0 0,2 0 9,7 0 0,1 1 0,-10 0 0,0-1 618,8 0 0,-2-1-618,-13 1 0,-1 1 861,0-2 0,0 0-861,10 1 0,0 1 0,-8-2 0,0 1 0,19-2 0,0 1 0,-18 0 0,0 0 88,8-1 1,1 0-89,-9 0 0,-1 1 0,3-1 0,0 0 0,0 1 0,2 0 0,1 0 0,0 1 0,0-1 0,1 1 0,1 0 0,1 0 0,0 0 0,0 0 0,1 1 0,0 0 0,2 0 0,0 0 0,0 0 0,1 0 0,0 0 0,1 0 0,-1-1 0,1 0 0,1 1 0,0 0 0,-1-1 0,3 0 0,-4-1 0,4 1 0,-2-1 0,5 0 0,0 0-865,-5 0 0,2-1 0,-2 1 865,2 1 0,-2 0 0,2 0 0,-1 0-293,-3 1 0,-1 0 293,0-1 0,0 0-34,-6 1 0,0-1 34,12-2 0,0 0 0,-13 1 0,0 0 86,7-2 0,-1 0-86,9-2 2108,-2 2-2108,-6-3 0,-1 2 1734,-4 0-1734,-1 3 86,-1 0-86,-2 1 0,2-1 0,4-1 0,0-1 0,4-1 0,-1 1 941,-1 1-941,-8 0 0,0 2 0,18 0-273,-16-1 1,1 1 272,13 1 0,-11-1 0,-1 1 0,-9-1 0,1 1 15,6 0 1,2-1-16,1 1 0,-2-1 0,13 0-221,-16-1 1,-1 1 220,3-1 0,-2 0 0,-4-2 1020,-4 2-1020,2-1 0,-11 3 0,3 0 465,-11 0-465,1 0 0,-1 0 0,0 0 0,1 0 0,2 0 0,3 0 0,5 0 0,1 0 0,4 1 0,7 2 0,-7 2 0,4-2 0,-15 0 0,-5-2 0,-4 1 0,-2-1 0,0 3 0,0-2 0,-1 16 0,-3 5 0,-1 3 0,0 1 0,1 3 0,-4 9 0,0 2 0,3-8 0,0-1 0,-1 3 0,1 0-1070,1 3 1,0 1 1069,-1 3 0,0 3 0,3-10 0,1 1 0,0 0 0,0-1 0,-1 0 0,1 0 0,0 0 0,1-1 0,1 1 0,1 11 0,0-1-621,2-9 1,0-1 620,2-2 0,0-2 0,7 13 0,-3-12 0,-5-19 0,-2-14 0,-2-5 0</inkml:trace>
  <inkml:trace contextRef="#ctx0" brushRef="#br0" timeOffset="163501">14353 9020 24575,'-5'-2'0,"1"2"0,27-1 0,3 6 0,0-4 0,4 0 0,0 1 0,3 0-807,6-1 0,4-2 0,-1 0 807,-7 0 0,-1-1 0,3-1-698,-1 1 1,2-1 0,1 0 0,-3-1 697,3-1 0,-1 0 0,-1-1 0,2 1 0,0 1 0,0-1-227,-2 0 1,1 0 0,2 1 226,1 2 0,3 1 0,1-1 0,-3 1 0,2-1 0,-1 0 0,1 0-435,-1 1 0,3 0 1,0 1-1,-4 0 435,2-1 0,-3 1 0,1 1-520,3-1 0,0 0 0,0 0 520,1-1 0,0 1 0,1-1 0,-11 1 0,1-1 0,0 0 0,3 0 0,3 0 0,3-1 0,2 1 0,-1-1 0,-3 1 0,2-1 0,-4 0 0,2 0 0,3 1 0,-1-1 0,4 1 0,3 0 0,-1 0 0,-2 1 0,-5-1 0,-2 0 0,-4 0 0,0 1 0,1-1-178,1 1 1,2 0 0,1 0 0,-2 0 0,-2 0 177,9 0 0,-4 0 0,1 0 0,2 0 0,-1-1 0,3 0-274,-3 1 1,3-2 0,-1 1 0,-3 0 273,1-1 0,-2 0 0,0 0 0,-5 1 0,2-1 0,-2 0 0,-3 0 0,10 0 0,-4 0 0,-3 1 0,-1-1 256,-2-1 0,0 0-256,-4 2 0,0 0 0,1-2 0,-1 0 0,-1 2 0,-1 0 0,1 0 0,0-1 1208,-1 1 1,1 0-1209,15-2 0,1 0 0,-11 1 0,-1 0 1223,14-1 0,-1 0-1223,-13 0 0,-1 1 0,0 1 0,1 0 516,-2-2 0,3-1 0,-2 1-516,6 0 0,0 1 0,-6-2 0,2-1 0,-2 1 0,4 2 0,-1-1 0,1-1 0,1 0 0,-1 0 0,0 0 0,1 2 0,1-1 0,1-1 0,0-1 0,1 3 0,0 0 0,2-2 0,0-1 0,-1 3 0,1 0 0,-6 0 0,2-1 0,-2 1 0,5 0 0,-1 2-128,-7-2 1,2 1-1,-4 0 128,-1 0 0,-2 0 0,0 1 0,0-1-311,-2 0 1,0-1 310,-1 1 0,1-1 0,-2-1 0,1 0 0,-2 1 0,0 0 0,1-1 0,-1 0 1206,21 0-1206,-21 2 0,-1 0 0,20 0 950,3 0-950,-13 1 0,0-1 0,-9 0 0,1-1 887,9 2 1,1-1-888,11 0 0,-22 0 0,-1 1 858,24 0-858,-3-2 0,-3 1 0,-5 0 459,-1 1-459,-5 0 0,-1 0 0,-1 0 0,0 0 0,3 0 0,2 0 0,13 1 0,-11-1 0,12 2 0,-15-1 0,2 1 0,-2-2 0,-4 0 0,-5 0 0,-10 1 0,-9 1 0,-1-2 0,-5 2 0,1-6 0,0-2 0</inkml:trace>
  <inkml:trace contextRef="#ctx0" brushRef="#br0" timeOffset="184172">15382 7938 24575,'2'-6'0,"1"4"0,-1-1 0,-1 3 0,2 3 0,5 12 0,1 12 0,-2-4 0,1 3 0,1 6 0,0 3 0,-2 1-1393,1 9 1,0 2 1392,0-7 0,1 2 0,-1-2 0,-3 8 0,-2-2 0,2-8 0,0 0-631,-1 0 1,0-1 630,-1-4 0,2-1 0,0-3 0,0-1 0,3 7 0,0-2 0,2 6 0,3-2 2586,-7-26-2586,-3-8 1460,1-2-1460,-1 4 0,4 3 0,7 7 0,1 7 0,0 3 0,1-3 0,-10-5 0,2-7 0,-6-14 0,0-38 0,-1 12 0,0 0 0</inkml:trace>
  <inkml:trace contextRef="#ctx0" brushRef="#br0" timeOffset="184984">14870 8298 24575,'-1'-5'0,"0"23"0,0 28 0,2-17 0,0 2 0,2 9 0,0-1 0,0-8 0,1-2-768,1-1 0,0-1 768,-1 2 0,1-1 499,3 8-499,1 6 63,-2-22 1,-3-9-1,0-6 1</inkml:trace>
  <inkml:trace contextRef="#ctx0" brushRef="#br0" timeOffset="191554">14875 9350 24575,'0'0'0</inkml:trace>
  <inkml:trace contextRef="#ctx0" brushRef="#br0" timeOffset="192927">14875 9340 24575,'-6'0'0,"-1"0"0,-1 1 0,-4 4 0,1-1 0,-6 5 0,9-2 0,-7 3 0,7-3 0,-4 3 0,-1 1 0,4-1 0,-2-2 0,9-2 0,-3-3 0,2 3 0,-2-1 0,-2 7 0,4-3 0,-4 3 0,3-1 0,0-2 0,2 4 0,2 9 0,0-4 0,0 9 0,0-2 0,4-4 0,-1 3 0,7 1 0,-1-3 0,-1 0 0,2-8 0,-5-3 0,0-5 0,-1-2 0,-1-3 0,2 1 0,0 0 0,2 0 0,1-1 0,-1 0 0,3 1 0,-2-2 0,2 2 0,0-2 0,2-1 0,-2-1 0,3-7 0,5-15 0,-7 2 0,7-9 0,-10 12 0,0 1 0,-1 6 0,0 0 0,2 2 0,-1-1 0,1 1 0,-6 2 0,1-8 0,-4-2 0,1-6 0,-1 3 0,-1 4 0,-1 4 0,1 2 0,-3 3 0,0 3 0,-5-5 0,0 1 0,-5-3 0,3 1 0,1 4 0,0 1 0,2 3 0,-6-1 0,6 1 0,-7-1 0,6 1 0,-2 1 0,0-2 0,3 3 0,1-2 0,5-6 0,0-2 0</inkml:trace>
  <inkml:trace contextRef="#ctx0" brushRef="#br0" timeOffset="207710">16125 8267 24575,'-3'-4'0,"0"0"0,1 2 0,2 0 0,-3 2 0,2 0 0,-1 0 0,1 3 0,1-2 0,7 2 0,3-8 0,9 0 0,4-3 0,5-3 0,12 0 0,-7 3 0,9 0 0,-24 7 0,0 1 0,-12 0 0,-1 8 0,-1 15 0,-3 5 0,1 13 0,-5-9 0,-6 12 0,-8 1 0,4-18 0,-1 0 0,-1 1 0,-1-1-254,2-4 1,0 0 253,-13 19 0,5-10 0,-2-1 0,11-11 0,0-4 0,11-11 0,12-4 507,12 1-507,2-3 0,4-1 0,20-1 0,-17-1 0,1-1 0,-1-4 0,0-1 0,14-6 0,-19 6 0,-4-1 0,-4 3 0,-10 3 0,-7 3 0</inkml:trace>
  <inkml:trace contextRef="#ctx0" brushRef="#br0" timeOffset="208823">17083 7861 24575,'0'15'0,"3"4"0,3 22 0,0-14 0,1 2 0,0 4 0,0 2-1608,2 5 1,0 0 1607,-1-5 0,-1 1 0,1 4 0,-1 1 0,-1-9 0,-1 0 0,0 4 0,0-1 654,1 8-654,1 5 0,-3-16 609,2-5-609,-2-5 0,2-8 0,-2-2 1651,2 5-1651,-3-5 301,1 2-301,-1-2 0,0-1 0,-1-4 0,-1-3 0,0 0 0,-1-1 0,1 3 0,-1-1 0,1-2 0,-1-20 0,1-23 0,-1 8 0,0-1 0</inkml:trace>
  <inkml:trace contextRef="#ctx0" brushRef="#br0" timeOffset="-201681.73">16387 9174 24575,'-3'20'0,"0"2"0,-1 21 0,2 5 0,1-16 0,1 1-1305,0 3 0,0 1 1305,0-4 0,0 0 0,0 13 0,0-1 0,0-15 0,0-2 415,0 3 1,0-3-416,0-2 429,0-21-429,0-5 0,0-15 0,1-10 0,0-4 0,0-10 0,0 1 0</inkml:trace>
  <inkml:trace contextRef="#ctx0" brushRef="#br0" timeOffset="-193502.73">18220 7984 24575,'-3'-1'0,"1"-2"0,1 2 0,0 0 0,-1 1 0,0 0 0,0 0 0,0 3 0,1 5 0,1 7 0,0 12 0,1-2 0,0 2 0,-1 22 0,0-17 0,0 0 0,-2-5 0,-1-2 0,-3 16 0,-3-8 0,3-11 0,-1-13 0,5-4 0,7-7 0,15-4 0,19-4 0,4-3 0,4-1 0,-9 3 0,0 1-590,-5 1 1,2-1-1,-3 2 590,1 0 0,-3 2 0,18 1 0,-14 1 0,-17 4 0,-10 7 0,-6 1 0,-2 37 0,-8-8 0,3-7 0,-2 1 884,-2-8 1,-3-1-885,-9 13 0,-4-1 0,3-9 0,-11 7 0,8-12 0,-5 4 0,16-17 0,1-2 0,3-5 0,0-12 0,1-9 0,3-14 0</inkml:trace>
  <inkml:trace contextRef="#ctx0" brushRef="#br0" timeOffset="-193131.73">18174 8038 24575,'-11'1'0,"4"-1"0,23 1 0,13-5 0,20-6 0,-23 3 0,0 0 0,0-1 0,1-1 0,9-2 0,0 2 0,3 0 0,-11 4 0,-3 0 0,-15 4 0,-1-1 0</inkml:trace>
  <inkml:trace contextRef="#ctx0" brushRef="#br0" timeOffset="-192278.73">18333 9269 24575,'-5'0'0,"2"5"0,2 8 0,1 33 0,0-6 0,0-3 0,0 0 0,4 12 0,0-13 0,0 2 0,2-8 0,1 0 0,0 8 0,1 0-1056,0-1 1,0-1 1055,-1-1 0,1-2 0,-1 2 0,0-3 507,7 6-507,1-11 0,13-23 0,5-16 0,-9-5 0,1-5 0,0-7 0,1-6 0,-1-2 0,0-5 0,-1 2-831,-7 10 1,0 1 0,-1-1 830,4-6 0,-1-1 0,-3 3 0,-6 3 0,-3 2 696,-2-4 1,-3 1-697,-11-14 0,0 20 0,-3 1 0,-23-5 0,13 15 0,-1 0 0,0 3 0,1 2 0,-22-8 0,2 9 0,3 6 0,1 3 0,5 3 0,0 8 2702,12 2-2702,-2 2 0,11-6 0,0-6 0</inkml:trace>
  <inkml:trace contextRef="#ctx0" brushRef="#br0" timeOffset="-186610.73">22562 7222 24575,'-10'-6'0,"3"0"0,2 3 0,3 1 0,-1 1 0,3 0 0,0 0 0,0-1 0,0 37 0,1 1 0,0 0 0,2 3 0,0-8 0,0 0 0,0 5 0,1 0-412,-1-10 1,-1-1 411,-1 8 0,0-3 0,-1 0 0,0 8 0,1-29 0,0 2 0,6-15 0,-3-17 0,3-10 0,-6-16 0</inkml:trace>
  <inkml:trace contextRef="#ctx0" brushRef="#br0" timeOffset="-186256.73">22699 7483 24575,'-6'-2'0,"2"-1"0,3 1 0,7-3 0,17-2 0,22-2 0,1-2 0,3 1-986,-12 3 0,1 1 986,11-6 0,-2 1 0,-21 8 0,-2 1 0,15-4 0,-18 0 0,-11-2 0</inkml:trace>
  <inkml:trace contextRef="#ctx0" brushRef="#br0" timeOffset="-185983.73">22807 7177 24575,'-2'28'0,"1"0"0,1-4 0,1 2 0,0 13 0,3 3 0,4 4 0,2-2 0,-3-18 0,1-1 0,3 8 0,1-4 0,3-8 0</inkml:trace>
  <inkml:trace contextRef="#ctx0" brushRef="#br0" timeOffset="-185636.73">23067 7236 24575,'7'45'0,"0"-1"0,2-3 0,3-5 0,3-13 0,3-3 0,1-2 0,2-4 0,25 3 0,-1-6 0,-20-13 0,0-3 0,-1-4 0,-1-3 0,0-5 0,-1-4 0,-3-4 0,-3-4 0,-6-2 0,-3-1 0,-2 6 0,-5 1 0,-7-3 0,-6 1 0,-3 8 0,-4 3 0,-7-3 0,-2 3 0,-1 4 0,-2 3-324,2 1 1,0 3 323,5 3 0,0 1 0,-14 0 0,7 1 0</inkml:trace>
  <inkml:trace contextRef="#ctx0" brushRef="#br0" timeOffset="-185167.73">23521 7237 24575,'-3'-5'0,"14"2"0,10-5 0,22 0 0,4-5 0,-21 8 0,0 1 0,23-2 0,-2 0 0,-3-3 0,-18 0 0,-7-2 0</inkml:trace>
  <inkml:trace contextRef="#ctx0" brushRef="#br0" timeOffset="-184908.73">23662 7000 24575,'-4'7'0,"0"17"0,5 17 0,2 0 0,1 3 0,-2-10 0,0 0 0,3 8 0,0 1 0,-3-12 0,2 0 0,-1 1 0,2-1 0,5 8 0,2-7 0</inkml:trace>
  <inkml:trace contextRef="#ctx0" brushRef="#br0" timeOffset="-184215.73">24040 7060 24575,'0'32'0,"-1"-1"0,1 9 0,1 4 0,1-3 0,2-12 0,10-48 0,8-28 0,0-8 0,-8 13 0,-12 16 0,-1 0 0,8-14 0,1 0 0,-1 0 0,0 0 0,0 0 0</inkml:trace>
  <inkml:trace contextRef="#ctx0" brushRef="#br0" timeOffset="-183027.73">24060 7022 24575,'-7'32'0,"3"2"0,0 13 0,2 3 0,1-25 0,0 1 0,0 22 0,0-2 0,1-16 0,8 15 0,-2-19 0,10 10 0,0-16 0,3-5 0,8-1 0,4-8 0,12-13 0,-20-3 0,0-3 0,1-6 0,-1-4-639,0-3 1,-2-3 638,-2 1 0,-1 0 0,-3 2 0,-2-1-265,-2 3 0,-2-1 265,2-22 0,-7 21 0,-2 1 0,0-23 0,-2 12 0,-2 0 0,-2 9 0,-2 1 0,-2-10 0,-5 1 0,-8 10 0,-4 4 0,6 4 0,-2 2 0,-6 2 0,0 3 0,-10 3 0,0 6 0,-1 9 0,-2 7 0,-1 9 0</inkml:trace>
  <inkml:trace contextRef="#ctx0" brushRef="#br0" timeOffset="-179100.73">24832 7094 24575,'-12'-3'0,"0"1"0,0 1 0,1 0 0,5 1 0,0 0 0,4 0 0,-3 0 0,4 0 0,-2-1 0,3 0 0,0-1 0,6 1 0,7 0 0,16 1 0,6 0 0,6 0 0,-3 0 0,-3 0 0,3 0 0,-4-3 0,3-1 0,-16-1 0,-5 1 0,-13 3 0</inkml:trace>
  <inkml:trace contextRef="#ctx0" brushRef="#br0" timeOffset="-178743.73">24645 7415 24575,'20'-13'0,"5"-3"0,-1 9 0,3 0 0,-2-4 0,0 2 0,5 4 0,1 1 0,-2-3 0,1-2 0,1 2 0,0 1 0,-2-1 0,0-1 0,-2-1 0,0 1 0,18-2 0,-8-1 0,-4 7 0,-7-2 0,-9 4 0,-10-4 0,-5 1 0</inkml:trace>
  <inkml:trace contextRef="#ctx0" brushRef="#br0" timeOffset="-178055.73">25563 6699 24575,'-4'-3'0,"0"1"0,2 5 0,2 4 0,0 9 0,0 29 0,0 4 0,0-11 0,0 2 0,0-5 0,0 1 0,0 0 0,0 2 0,0-2 0,0 7 0,0 0-609,0-9 1,0 2-1,0-3 609,0 1 0,0-1-498,0 6 0,0-2 498,0-12 0,0 0 0,0 4 0,0-3 0,0-3 0,0-8 0,0-7 432,0-8 0,-3-8 0,0-2 0</inkml:trace>
  <inkml:trace contextRef="#ctx0" brushRef="#br0" timeOffset="-174712.73">10816 6814 24575,'3'11'0,"5"3"0,3 8 0,6 1 0,2 3 0,-4 2 0,1 1-326,9 7 0,1 4 326,-2 2 0,-1 4 0,0-2-1093,-5-8 1,0-2 0,0 2 965,0-1 1,2 3 0,-1 0 0,-1-3 126,-1 1 0,0-3 0,-1-1-909,6 10 0,2-1 909,1-2 0,0 0 0,-3 4 0,1-2 0,2-7 0,-1 0 0,0 7 0,0 1 0,-3-8 0,0-1 0,0 3 0,0 0 0,0 4 0,-1 1 0,1-2 0,0-1 0,0 3 0,1-1 0,-1-2 0,1-1-660,-1-3 0,1 0 660,0-2 0,1 0 0,1-1 0,0-1 0,1 0 0,0-1 0,2 1 0,0-1 0,-1-1 0,0-1-70,3 2 1,1 2 69,-3-3 0,1 3 0,-1-1 0,-4-5 0,-2 0 0,2 2 425,2 2 1,2 4 0,0-1 0,-3-2-426,6 9 0,-1-1-85,-5-7 0,2 2 0,-1-3 85,2 3 0,-1-2 0,1 0 0,1-1 16,0 0 1,0 0-17,-1-3 0,0-1 171,-1-1 1,1 1-172,9 8 0,0 1 0,-8-11 0,0 1 41,7 10 0,-1 0-41,-10-12 0,-2 0 0,0 2 0,1 2 741,10 10 1,0 1-742,-10-11 0,1-1 0,9 11 0,0-1 0,-12-15 0,-1-1 0,2 0 0,0 0 0,-2-1 0,0 0 0,-1-2 0,-1 0 0,21 14 0,0 0 0,2-4 805,-21-12 1,0 0-806,6 6 0,-1-1 0,11 8 0,-13-8 0,-1 1 203,6 3-203,2 2 835,-10-4 1,1 0-836,12 6 0,-14-8 0,1 0 837,10 6-837,3 1 0,3 4 0,-17-11 0,1-1 0,17 14 0,-13-5 0,1 0 0,-6-11 0,1-1-377,5 8 0,0 1 377,10 8 0,2-2 0,-3 3 0,0-3-193,-6-5 193,0-1 0,-4-4 0,-2 0 0,9 12 0,-9-8 0,5 5 746,-8-10-746,4 3 201,-8-5-201,6 4 0,-4 3 0,-2-2 0,5 10 0,-4-6 0,2 1 0,-1-4 0,1-1 0,0-1 0,-1 1 0,5 2 0,3 4 0,2 5 0,2-6 0,-3 2 0,-1-8 0,-1-2 0,-4-3 0,4 5 0,-8-10 0,2 5 0,-4-9 0,-1 2 0,-4-2 0,-4-2 0,-14-21 0,-5-6 0</inkml:trace>
  <inkml:trace contextRef="#ctx0" brushRef="#br0" timeOffset="-173324.73">17337 9251 24575,'-6'-1'0,"2"0"0,-1 1 0,-3 4 0,0 7 0,-6 9 0,-4 12 0,0-2 0,-3 2 0,2 0 0,-3 4-765,0-4 0,-3 5 1,-1 0-1,1-2 765,-3 4 0,1-2 0,-1 2-820,-1 0 1,0 3 0,-1 0 0,0-3 530,5-8 1,1-3-1,-1 1 1,0 0 288,0 5 0,-1 0 0,0 1 0,-2 0-517,-1-1 0,-2 0 1,-2 1-1,2 0 0,1-2 517,0 3 0,1-2 0,1 1 0,-1 1 0,0-1 0,-1 1 0,-1 1 0,2-1 0,2-4 0,-2 2 0,3-3 0,0 0 0,1 3 0,0 1 0,1-3-492,-7 4 1,2-2 491,3-1 0,2-2 827,3-5 0,1-1-827,-7 6 0,0-2 0,8-7 0,-1-1 0,-12 10 0,0-2 0,-2 2 0,12-14 0,2-1 0,-6 7 3276,6-3-2773,5-5 2773,5-1-2863,2-4 1522,-2 7-1935,-1-1 0,-2 7 0,-2-1 0,1 0 0,1 0 0,-6 8 0,3-8 0,-1 1 0,5 2 0,0-2 0,-6-3 0,-1 15 0,15-31 0,-3-1 0,6 4 0,-5-5 0,3 0 0,1 0 0,-1-1 0,-1 3 0,-4-2 0,-2 7 0,-7 3 0,1 4 0,-4 4 0,5-4 0,3-5 0,6-7 0,1-3 0,1 1 0,-2 2 0,-3 3 0,-2 1 0,-7 4 0,9-6 0,-5 0 0,14-10 0,-8-11 0,2-8 0</inkml:trace>
  <inkml:trace contextRef="#ctx0" brushRef="#br0" timeOffset="-171619.73">9009 11888 24575,'4'-2'0,"-1"2"0,7 16 0,3 17 0,-3-3 0,1 7 0,0-1 0,1 7 0,-1 2-820,-3-11 1,1 4 0,-1 0 0,-1-2 276,-1 2 0,-1-3 1,1 1 542,1 2 0,0 0 0,1 1-502,-1 6 0,1 2 1,-1-4 501,4 5 0,-1-2 0,-2-1 0,0-2 0,0-6 0,-1-5 0,-3-6 0,7 20 3207,-10-35-3207,1 8 800,0-12 1,-1-14 0,0-12 0</inkml:trace>
  <inkml:trace contextRef="#ctx0" brushRef="#br0" timeOffset="-169355.73">9054 11945 24575,'-6'0'0,"1"1"0,25 4 0,7 3 0,-1-2 0,3 0 0,3-2 0,1 0 0,4 1 0,3 0 0,5-3 0,5-2 0,-1 1-1093,-8 1 1,-1-1 0,2 0 489,1 0 0,2 0 0,0-1 0,-1 0 603,2-1 0,-1 0 0,0 0 0,2 0 0,1-1 0,-1-1 0,1-2 0,0-1 0,0 0-258,0 1 0,0-1 0,3-1 258,-10 1 0,4-1 0,0-1 0,0 0 0,-2 2 0,3-1 0,-3 2 0,1-1 0,4 1-513,-2-1 0,4 0 0,2-1 0,-1 1 0,-1 0 1,-4 1 512,0 0 0,-3 0 0,-1 1 0,2 0-517,-2 1 0,1 0 0,1 0 0,-1 0 0,-3 0 517,6 1 0,-4-1 0,1 2 0,-2 0 0,-1 2 0,3-1 193,0-1 1,2 1 0,1-1 0,-2 1-194,1 1 0,-2 0 0,4 1 0,-4-2 0,6 1 0,0 0 0,-1-1 0,-4 1 0,4 0 0,-5 1 0,3-1-205,-3 0 0,3 0 1,0-1-1,-4 1 205,0-1 0,-3 0 0,0 0 0,-1-1 0,1 1 0,2 0 218,0-1 0,3 1 0,1 0 1,-3-1-219,3 1 0,-2-1 0,3 1 0,-5 0 0,4 0 0,2-1 0,-2 1 0,-5 0 0,4 0 0,-3 0 0,1 0 240,-5 0 1,2 0 0,-1 0 0,-2 0-241,13 0 0,-2-1 0,-2-3 0,3 0 206,-5 1 1,2-1-1,-2 0-206,-8 1 0,-3-1 0,4 0 0,6 1 0,5 0 0,0 1 0,-3 0 0,-5-1 0,-2 1 0,1 1 198,10 0 1,2 0-1,-3 0-198,-10 0 0,-3 0 0,1 0 0,-2 1 0,0-1 0,2 0 165,11-1 0,3-2 0,-3 1-165,-8 0 0,-1 1 0,2-1 0,4-1 0,3 0 0,0 0 0,-3 1 0,-4 0 0,-3 0 0,1 1 53,7 0 0,1 0 0,-2 0-53,8 0 0,-3 0 0,-1 1 0,1-1 2,-5 1 0,3 0 1,-2 0-3,-9 0 0,-2 0 0,2-1 0,4 0 0,4 0 0,0 0 0,-5-1 0,9 0 0,-2-1 0,-5 0 0,0 0 0,-2 1 0,1-1 0,-1 1 0,2 0 0,2 0 0,-4 0 0,4 0 0,-3 0 0,-5 0 0,-2 1 0,3-2 0,7-1 0,5-1 0,0-1 0,-4 2 0,-4 3 0,-3 0 0,2 0-18,11-4 0,2-2 0,-2 2 18,-13 3 0,-3 0 0,1 0 0,-1-2 0,0 0 0,2 0-57,13 0 1,3 1-1,-2 0 57,-9 0 0,-2 0 0,4 1 0,-2 1 0,4 1 0,1 0 0,0 1 0,-5-1 0,7-1 0,-4-1 0,2 1-210,-2 0 0,2 0 0,-1 0 0,-2 0 210,1 1 0,-3-1 0,1 0 0,-2-1 0,0 0 0,4 0-153,-1 0 1,4 0 0,0 1 0,-3-1 152,2-1 0,-3 0 0,5 0 0,-5 1 0,5 0 0,1 0 0,-1 0 0,-4 0 0,2-1 0,-3 1 0,2 0-61,-3 1 0,2 1 1,0 0-1,-3-1 61,-2-1 0,-1-1 0,-2 1 0,14 1 0,0 0 135,-7-1 1,1-1-1,-2 1-135,5 1 0,-2 0 0,-5 0 0,1 0 0,-3 0 0,2-1 0,-3 0 0,2 1 0,0 0 0,-2 0 0,1 0 0,1 2 0,1-1 0,-1 0 0,3-1 0,-1 2 0,3 0 0,-1 0 0,6-1 0,2 0 0,-10 0 0,4 1 0,1-1 0,-5 1 0,9 0 0,-2 0 251,-4-1 1,2 0 0,-2 0-252,3 0 0,-1 1 0,1-1 0,3 0 142,-1-1 1,3 0 0,-2 0-143,-13 1 0,-1 0 0,4-1 0,8 0 0,5-1 0,0 0 0,-6 0 0,-10 1 0,-3 0 0,0 1 0,12-2 0,1 1 0,-4 0 0,-5 0 0,-2 1 0,-1 1 0,-1 0 1039,-3-3 1,0 0-1040,-2 2 0,-1 0 1002,20-5-1002,-6 4 0,-3 1 2580,-6 0-2580,-2 1 2125,-5 0-2125,-4 0 793,-4 0-793,-4 0 206,-6 0-206,-2 0 0,-2 0 0,-1 0 0,4 0 0,5 0 0,3 0 0,0 1 0,-4-1 0,0 0 0,-5 0 0,2 0 0,-1 0 0,1 0 0,14 1 0,-6 1 0,17 1 0,-19-2 0,2 1 0,-14-2 0,-1 1 0,2 2 0,-2 1 0,2 1 0,-2 33 0,0-5 0,0 7 0,0 5-482,0-8 1,0 1 481,-1 9 0,2 4 0,-1-8 0,0 2 0,1-3 0,3 6 0,1 1 0,-2-5 0,1 2 0,1-5 0,2-10 0,1-3 0,0 5 0,-1-4 0,4-6 0,-3-4 0,3-9 0,-8-2 0,-19-2 0,-10-1 0</inkml:trace>
  <inkml:trace contextRef="#ctx0" brushRef="#br0" timeOffset="-166664.75">9159 13041 24575,'16'-4'0,"5"1"0,12 3 0,1 0 0,3 0 0,-7 0 0,2 0-628,15-1 0,5 1 628,-9 2 0,2 1 0,-1 1-1093,-3-1 1,-1 0 0,2 1 920,0 1 1,2 0 0,0 0 0,-2-1 171,7 0 0,-1-1 0,-1 0 0,2 0 0,-1 0 0,1-1 0,-11-1 0,0-1 0,0-1 0,1 1 0,-1 0 0,0 0 0,0 0 0,0 0 0,2 0 0,0 0 0,0 0 0,0 0 0,-1 0 0,0-1 0,-1 1 0,1-1 0,11 1 0,0 0 0,-1 0-963,-3 0 1,-1-1 0,0 1 962,-1-1 0,-1 1 0,0 1 0,-3-1 0,-1 0 0,0 0-672,0-1 1,0 1 0,0 0 671,0 0 0,0 0 0,1 0 0,-1 0 0,-1 0 0,2 0 0,-1 0 0,0-1 0,3 2 0,3 1 0,5 0 0,0 0 0,-3 1 0,2-1 0,-3-1 0,3 1 0,0 1 0,2 1 0,0-1 0,-3 0 0,-1-1 0,-3 0 0,0-1 0,1 0 0,1 0 0,-1 0 0,2 0 0,0 0 0,0 0 0,1-1 0,0 1 0,0 0 0,1-1 0,0 1 0,3 0 0,-11 1 0,2 0 0,1 0 0,0 0 0,-2 0 0,-1 0 0,-1-1 0,0 0 0,2 0-434,-1 1 1,2-1 0,1 1 0,-1 0 0,-4 0 433,11 0 0,-4 0 0,1-1 0,-1 0 0,1-1 0,3 0 57,-9 1 0,4-1 0,1 1 0,-1 0 0,-2-1-57,-1 0 0,-3 0 0,1 0 0,4 0 0,0-1 0,5 1 0,2-1 0,0 0 0,-3 0 0,-3 0 0,-2 0 0,-3 0 0,0 0 0,1 0-100,0-1 0,1-1 0,2 1 1,-2-1-1,-3 1 100,10 0 0,-4 1 0,0-1 0,0 0 0,1-1 0,1 0 0,0 3 0,3 0 0,1 0 0,-4 0 0,3-2 0,-2 0 0,3 0 0,-6 1 0,4 0 0,1 1 0,-2-1 0,-4-1 0,1-1 0,-4-1 0,2 0 0,-4 2 0,3 0 0,-1 1 0,-3-1 68,-3 0 0,-2-1 0,1 1-68,1-1 0,0 0 0,3 0 0,10 0 0,3-1 0,-2 0 0,-8 0 0,-2 1 0,1-1 0,10-2 0,0 1 0,-2 0 0,-13 2 0,-1 0 0,-1 1 0,14-4 0,-1 1 1091,0 1 1,0 0-1092,-3 0 0,-1 1 0,2 0 0,1 1 0,-2-2 0,0 0 0,3 1 0,-1 0 419,0-3 0,0-1-419,1 0 0,3-1 0,-12 3 0,2-1 0,1-1 0,-3 1 0,4-2 0,-3 1 0,2-1 0,-1 2 0,2-1 0,-1 1 0,-3 0 0,-2 0 0,-2 0 0,-1 0 0,17-1 0,-1-1 0,-3 1 0,0 0 0,0 1 0,-1-1 1638,-3 2 0,0-2-1570,-6 1 0,1-2 0,-1 2-68,7-1 0,-1 0 406,7-4 0,-1 0-406,-11 6 0,-1 0 0,-2 0 0,1 0-216,0 1 0,0-1 216,2-1 0,-1 0 0,-1-1 0,0 1 0,-1 0 0,1 1 0,-1-1 0,6 1 0,0-1 0,-6 0 0,2-1 0,-3 1 0,4 0 0,-2 0 0,2-3 0,-1 1 0,-2-1 0,0 1 0,1 1 0,-1 0 0,-1 1 0,1 0 0,15-2 0,1 0 0,-13 3 0,0 0 0,11-2 0,-2 1 0,-14 2 0,-2 2 0,9 0 0,-1 0 0,-8 1 0,-1-1 1086,5 1 0,1 0-1086,-5 0 0,-3-1 0,15-2 0,7 3 0,-20-3 0,14 4 0,-5-3 0,-13 1 0,2 0 0,2-4 0,-1 1 0,20 1 0,-17-1 0,0 0 0,18 4 0,-14-2 0,1-1 0,-7 4 0,-1-1 893,6-2 0,1 0-893,5 3 0,-2 0 0,-12-2 0,0 1 0,10-1 0,0 1 0,9-3 1456,1 0-1456,-20 2 0,2 1 0,-2 0 0,0 2 0,2-1 0,2-1 0,10-1 0,0-2 0,-10-1 0,-1 1 0,10 0 0,-1-1 0,11-2 0,-12 7 0,1 0 0,-11 0 0,0 0 0,8 0 0,1 0 0,-6 1 0,-2-2 0,12-2 0,5 2 0,-17-3 0,-1 4 0,-3 0 0,3-4 0,3 3 0,0-2 0,13 3 0,-15-4 0,17 0 0,-24-1 0,16 2 0,-20 2 0,0-2 0,-4 2 0,6-3 0,-6 1 0,1 2 0,-8-2 0,-4 3 0,-1 0 0,4-1 0,-3-2 0,3-2 0,-9 0 0,-30-30 0,12 12 0,-3-3-123,-2-3 1,-3-5 0,1-1 0,8 6 0,0-1 0,0-1 0,0 0 0,-3-4-1,0-1 1,0 1 0,0 0 0</inkml:trace>
  <inkml:trace contextRef="#ctx0" brushRef="#br0" timeOffset="-146805.75">10397 11974 24575,'-8'3'0,"3"1"0,2 10 0,7-1 0,5 22 0,7 6 0,-6-15 0,1 2 0,1 5 0,1 3-770,0 3 1,0 2 769,-2-10 0,1 1 0,-2 0-971,2 13 1,1 0 970,-2-12 0,1 1 0,-1-2 0,2 10 0,-1 0-238,-1-10 0,0 1 0,-1-2 238,2 7 0,0-2 0,-3 0 0,0-3 0,3 3 0,-8-11 0,1-16 0,-14-5 0,-2-8 0</inkml:trace>
  <inkml:trace contextRef="#ctx0" brushRef="#br0" timeOffset="-146060.75">9701 12301 24575,'0'4'0,"1"29"0,6 2 0,-1 1 0,0 5 0,1-8 0,0 1 0,0 0 0,2 11 0,-1-1 0,0 2 0,-2-4 0,0 8 0,-1-25 0,0-11 0,0-8 0,-2-8 0,-2-4 0,-1-12 0,0-6 0</inkml:trace>
  <inkml:trace contextRef="#ctx0" brushRef="#br0" timeOffset="-129702.73">9635 13545 24575,'-6'0'0,"1"0"0,3 0 0,2-3 0,1 2 0,3-3 0,0 0 0,4 1 0,4-8 0,0 5 0,5-4 0,-2 4 0,-1-2 0,1-3 0,-4 4 0,0-1 0,0 8 0,3-1 0,-1-1 0,1 1 0,0 0 0,1 1 0,-1 0 0,-3 0 0,5 0 0,2 0 0,7 0 0,-2 0 0,0 0 0,-1 0 0,-3 2 0,8 4 0,-12-2 0,4 3 0,-15-5 0,-1 0 0,1 1 0,-3-1 0,2 1 0,-3 0 0,0 1 0,2-1 0,-1 2 0,0 1 0,0 4 0,-1 0 0,0 6 0,0 13 0,0-4 0,0 13 0,-5-14 0,2 0 0,-3-6 0,1-2 0,2-2 0,-3 0 0,3-3 0,-6 1 0,5-5 0,-4 2 0,4-4 0,-6 5 0,7-3 0,-12 6 0,3 0 0,-22 19 0,11-8 0,-9 5 0,6-4 0,7-11 0,-5 9 0,6-10 0,7-2 0,-6 1 0,3 0 0,-3-2 0,-1 3 0,5-5 0,-3 5 0,1-2 0,-1 0 0,0 4 0,4-4 0,-1-1 0,-4 4 0,3-12 0,1 9 0,4-10 0,4 4 0,-5-1 0,1-1 0,0 2 0,5-4 0,2 2 0,-2-3 0,1 5 0,0-1 0,-1 1 0,0-2 0,-2-3 0,2 0 0,-1 1 0,2-1 0,-4 1 0,1-1 0,-3 4 0,0-2 0,3 4 0,1-5 0,11 1 0,9-2 0,14 1 0,10 0 0,2 4 0,0-4 0,-9 1 0,1-1 0,13 3 0,-11-3 0,-1-1 0,7 5 0,4-5 0,-8 1 0,-1-1 0,-2 0 0,14 0 0,-9 0 0,10-1 0,-21 1 0,-7-1 0,-1 0 0,-10-1 0,0 2 0,-12-2 0,2-32 0,-5-9 0</inkml:trace>
  <inkml:trace contextRef="#ctx0" brushRef="#br0" timeOffset="-111213.73">11454 12317 24575,'-3'-4'0,"1"-1"0,0 2 0,1-2 0,0 2 0</inkml:trace>
  <inkml:trace contextRef="#ctx0" brushRef="#br0" timeOffset="-110106.73">11445 12294 24575,'0'-3'0,"-1"-1"0,1 2 0,3 1 0,26-2 0,0-3 0,-1 4 0,2 1 0,-4-4 0,0 1 0,1 4 0,0 0 0,1-2 0,-1 1 0,16 1 0,-8 0 0,-11 5 0,-13 4 0,-4 15 0,-7 10 0,-5 2 0,-2 2 0,1-13 0,-1 0-485,-5 13 1,-3-1 484,-15 1 0,14-14 0,-1-1 0,0-3 0,-2 0 0,2 0 0,1-1 0,-14 12 0,5-9 0,9-4 0,1-5 0,-1 1 0,7-4 969,-4-1-969,10-5 0,0 0 0,-3 2 0,3 0 0,-2-2 0,3-3 0,9-2 0,9-4 0,27-2 0,-8 0 0,-10 3 0,0 0 0,6-3 0,-1 3 0,8-3 0,-15 5 0,4-1 0,-16 3 0,-3 0 0,-11 0 0,0 20 0,-9 5 0</inkml:trace>
  <inkml:trace contextRef="#ctx0" brushRef="#br0" timeOffset="-107415.73">11637 13694 24575,'-8'-1'0,"4"-2"0,2 2 0,2-3 0,5 3 0,2 0 0,4 1 0,10 0 0,-5 0 0,5 0 0,-3 0 0,6 0 0,-4 0 0,6 5 0,-10 0 0,5 5 0,-8 1 0,5 3 0,-7 3 0,0 0 0,-2 2 0,1 0 0,-3 2 0,2 3 0,-6 4 0,0 1 0,-2 5 0,-1 8 0,0-3 0,-3-14 0,-1 1 0,-2 18 0,-9-9 0,-1 0 0,-2-7 0,3-12 0,-1 13 0,4-19 0,-4 12 0,-2-3 0,1-1 0,0-1 0,2-2 0,6-5 0,1-1 0,2-3 0,6-2 0,-5 1 0,5-3 0,-1 1 0,2-3 0,22 0 0,-4 0 0,19-4 0,3 2 0,-7-4 0,8 4 0,-15-3 0,3 2 0,-14 0 0,5 0 0,-14 3 0,2-1 0,-6-2 0,9 3 0,-1-3 0,4 2 0,-4-2 0,-1 1 0,-9-2 0,2 3 0</inkml:trace>
  <inkml:trace contextRef="#ctx0" brushRef="#br0" timeOffset="-106427.73">12649 11989 24575,'14'27'0,"0"1"0,1 5 0,0 2 0,-2-6 0,0 3 0,0 0 0,-2-1 0,-1 0 0,1 3 0,7 10 0,1 4 0,-2-5-1041,-2 0 1,0-2 1040,-1-4 0,1 2 0,-1-3-560,-4-4 0,-2 0 560,0 3 0,0 0 171,-2-9 0,0 0-171,8 21 0,-5-18 0,1-8 970,-6-3-970,1-16 1426,-3 4-1426,-1-4 463,2 0-463,-3-3 0,0-17 0,-3-6 0,-3-15 0</inkml:trace>
  <inkml:trace contextRef="#ctx0" brushRef="#br0" timeOffset="-96711.73">15895 7963 24575,'0'6'0,"4"3"0,18 11 0,-1-4 0,-2 1 0,0 0 0,14 9 0,-12-6 0,0 2 0,1 1 0,2 1-851,4 5 1,4 3-1,-2-1 851,-5-6 0,0 0 0,1 1 0,8 6 0,3 3 0,2-2 0,-8-8 0,1 0 0,0-1 0,-2-1 0,2 0 0,-2-1 0,2 1 0,9 4 0,1 1 0,-4-2 0,-1-1 0,-2-2 130,4 3 1,-1-1-131,-13-10 0,-2 0 0,1 2 0,-4-2 0,-6-9 0,-18-8 0,-8-5 0</inkml:trace>
  <inkml:trace contextRef="#ctx0" brushRef="#br0" timeOffset="-95763.73">14357 8139 24575,'17'11'0,"6"0"0,9 14 0,10 2 0,-21-12 0,2 1 0,3 4 0,3 3 0,0-1-1639,3 2 1,1 1 1123,-1-1 0,1 2 0,-1-2 515,4 3 0,0-1 0,2 1 0,1 0 0,0 1 0,1 0 0,-12-8 0,0-1 0,0 1 0,0-1 0,-1 0 0,1 0 0,12 9 0,0-1 0,-2-2 0,-1-2 733,-5-3 0,-1-1-733,5 0 0,-3-3 783,6 0-783,-3-3 0,-28-13 0,-8-16 0,0-8 0,-1-18 0</inkml:trace>
  <inkml:trace contextRef="#ctx0" brushRef="#br0" timeOffset="-91263.73">13919 12123 24575,'-9'-9'0,"3"3"0,3 1 0,1 4 0,2-2 0,13 1 0,17 0 0,19 2 0,-18-1 0,1-1 0,1 2 0,0-1 0,-2 0 0,-1 0 0,-3 1 0,-1 1 0,9 7 0,-15 5 0,-21 10 0,-7 5 0,-2-4 0,-3 0 0,-6 8 0,-3-1 0,-6-3 0,-1-5 0,-4-1 0,-2-2 0,41-18 0,17 1 0,7 0 0,-5-1 0,2 0 0,16 2 0,1 0-298,-15-1 0,-2 1 298,17 11 0,-28 4 0,-5 4 0,-8 26 0,-8-15 0,-7 1 0,-5-7 0,-5-1 0,-1-3 0,-4 4 0,-2-2-558,-9 5 0,1-4 558,-8-7 0,14-8 0,14-11 0,9-1 0,7-6 0,1-1 0</inkml:trace>
  <inkml:trace contextRef="#ctx0" brushRef="#br0" timeOffset="-88492.73">15078 11763 24575,'-3'-4'0,"0"-2"0,2 7 0,4 26 0,3 13 0,0 7 0,-2-12 0,-1 1 0,1 2-1093,1 9 1,1 2 0,-1 0 440,-1-10 0,-1 1 1,0-1-1,0 0 652,0 8 0,0-1 0,0 1 0,1-7 0,0 2 0,0-1 0,0-1 0,0 5 0,-1-1 0,2-1 178,1 0 1,1 0-1,-1-1-178,1-1 0,-1-1 0,1-2 0,2 8 0,0-3 0,-1-9 0,-1-5 0,2-6 0,-3-28 0,-3 0 0,0-17 0,0-9 0,-1 0 0,0-1 0</inkml:trace>
  <inkml:trace contextRef="#ctx0" brushRef="#br0" timeOffset="-87391.73">14251 13576 24575,'-8'-12'0,"1"4"0,3 1 0,1 5 0,2 0 0,-2 2 0,0 0 0,-5 0 0,-13 0 0,4 7 0,-23 9 0,13 10 0,11-7 0,0 1 0,-5 15 0,9 9 0,5 5 0,5-14 0,2 6 0,0-2 0,1-1 0,1 1-675,1 3 1,0 3-1,3-6 675,2-10 0,3-2 0,1 2 0,2-1-297,2-3 1,1-1 296,13 14 0,4-8 0,-6-10 0,8-13 0,2-2 0,4-5 0,-1-9 0,0-13 0,-21 6 0,-1-3 0,-1 0 0,-2-1 0,-1-3 0,-2-2 0,-2 1 0,-1 0 979,-4-1 0,-1-1-979,0-3 0,-2 0 0,-2 2 0,0 1 329,-2-1 1,-1 1-330,-3-17 0,-6 10 0,-3 14 0,-5 1 0,-5 5 0,1 2 0,-2 1 0,-15-4 0,11 6 0,0 2 0,-13-1 0,2 0 0,10 2 0,1-1 0,0-8 0,-12-5 0</inkml:trace>
  <inkml:trace contextRef="#ctx0" brushRef="#br0" timeOffset="-84027.73">9849 6032 24575,'-9'0'0,"0"0"0,6 0 0,22-6 0,14-9 0,-7-9 0,2-7 0,3-2-656,-3 9 1,3 1-1,1-2 1,2 0 0,-2-3 108,-3 0 1,-1-2 0,0-1 0,0-1 0,3-1 0,1 1 302,0 3 0,1-1 1,3 0-1,0 0 1,1 0-1,0 1 0,-2 0 1,-2 1-63,4-3 1,-2 2-1,-1 0 1,0 1 0,0 0-1,3-1 306,-1 2 0,2-1 0,2 0 0,-1 0 0,0 1 0,-3 1 0,-2 2 0,6-7 0,-2 2 0,-3 2 0,-2 3 0,1 1 0,-2 2 0,-3 1 0,4-8 0,1 0 0</inkml:trace>
  <inkml:trace contextRef="#ctx0" brushRef="#br0" timeOffset="-82668.73">17432 11640 24575,'-4'-5'0,"1"0"0,2 5 0,3 19 0,10 19 0,-5-3 0,1 8 0,1 0 0,-1-6 0,1-1 0,0 2-555,-2 1 0,0 2 0,0 1 0,0-3 555,0 4 0,0-3 0,-1 1 0,0-2 0,0 0 0,1 1 0,2 7 0,1 1 0,0-3 0,-2-10 0,0-2 0,1 1-497,4 5 1,1 0 0,1-5 496,-3-8 0,1-4 0,13 14 0,-12-28 0,-9-6 0,-1-19 0,-3-26 0,0 11 0,-1-1 0</inkml:trace>
  <inkml:trace contextRef="#ctx0" brushRef="#br0" timeOffset="-81524.73">16360 11928 24575,'-4'0'0,"-1"0"0,2 0 0,-7 6 0,-7 25 0,-7-1 0,7 2 0,0 4 0,-1-4 0,0 3 0,3-1 0,-1 2 0,1 0-359,-2 10 0,2-1 359,-3 0 0,2-2 0,8-11 0,2-4 0,-4 7 0,4-4 0,3-13 0,3-9 0,16-4 0,19-13 0,-5 0 0,6-2 0,-1-1 0,10-3 0,2-2-171,-4 1 0,2-2 0,0 1 171,-4 0 0,0 0 0,-3 1 0,0-1 0,-2 2 0,5-1 0,-7 2 0,-16 6 0,-21-3 0,3-7 0,-13-9 0</inkml:trace>
  <inkml:trace contextRef="#ctx0" brushRef="#br0" timeOffset="-81144.73">16524 11970 24575,'-8'0'0,"2"3"0,4 26 0,2-1 0,0 5-946,0-2 0,0 3 0,0 3 946,0 3 0,0 3 0,0 1 0,0-3-795,0 0 1,0-1-1,0-1 795,0 6 0,0 0 0,0-5 0,0-10 0,0-4 1165,0 8-1165,0-7 0,0-13 0,1-7 1272,1-5-1272,1-2 696,-1-1 0,1-2 0,1-1 1</inkml:trace>
  <inkml:trace contextRef="#ctx0" brushRef="#br0" timeOffset="-79191.73">16493 13763 24575,'0'-8'0,"0"-1"0,0 7 0,0-3 0,0 3 0,0 1 0,0 4 0,-3 0 0,-19 22 0,3-2 0,2-3 0,1 2 0,3 2 0,2 0 0,4 0 0,1 0 0,0 4 0,2 0 0,1 0 0,4 0 0,4 9 0,4 1 0,-2-8 0,3-1 0,5 5 0,5-2 0,5-8 0,4-5 0,-5-8 0,1-1 0,5 0 0,1-2 0,15-9 0,-13-19 0,-2-7 0,-9 0 0,-2-4-782,0 1 0,-1-4 0,-2 1 782,-3-9 0,-3 1 0,-2 1 0,-1 2-385,-3 5 1,-2 2 384,-2 4 0,0 1 0,-1-14 0,-4 14 0,-20 2 0,-7 8 0,7 6 0,-2 2 0,-1 2 0,1 0 0,-22-4 0,3 1 2246,11 1-2246,10 5 869,6 0-869,4 3 0,7 0 0,-1 0 0,6 0 0,-4 0 0,-3 0 0,-8 8 0,-7 1 0</inkml:trace>
  <inkml:trace contextRef="#ctx0" brushRef="#br0" timeOffset="-78027.73">11724 6106 24575,'-19'8'0,"1"-2"0,6-2 0,4-2 0,4 0 0,2 0 0,5 0 0,32-14 0,14-12 0,-12-1 0,1-4 0,3-3-547,-9 8 1,2-2 0,2-2 0,1 0 0,0-2 0,-1 0 140,-4 2 0,-1-1 0,0 0 1,0-1-1,1-1 0,-1 0 0,0 0-63,1-2 1,0-1 0,1 0 0,-1 0 0,0 0 0,0 0 0,0 0 256,-2 2 1,1 0-1,-1 0 1,0 0 0,1 0-1,-1 1 1,0 0 211,4-3 0,0-1 0,0 1 0,-1 1 0,0 0 0,0 1 0,0-3 0,0 2 0,-1 0 0,-1 0 0,1 1 0,-2 3 0,1 0 0,-1 0 0,0-1 0,0 1 0</inkml:trace>
  <inkml:trace contextRef="#ctx0" brushRef="#br0" timeOffset="-71332.73">18877 11778 24575,'-9'-2'0,"4"-2"0,1 1 0,3 6 0,0 21 0,0 9 0,-5-3 0,0 1 0,1 15 0,-1 1 0,-3-13 0,-1-4 0,-8 14 0,7-23 0,2-8 0,13-20 0,16-9 0,17-9 0,-10 9 0,3 1-889,5 0 1,1 1 888,2 1 0,0 3 0,1 2 0,1 2 0,7 2 0,-2 2 0,-15 2 0,-2 2 0,3 1 0,-7 4 0,-12 12 0,-8 11 0,-19 15 0,7-23 0,-3 2 0,-16 17 0,-3-2 0,10-15 0,1-2 0,-6 7 0,1-2 0,-7 4 0,14-12 1777,-4 9-1777,9-10 0,5-8 0,-3-6 0,6-26 0,-1-7 0</inkml:trace>
  <inkml:trace contextRef="#ctx0" brushRef="#br0" timeOffset="-70996.73">18814 11783 24575,'-3'-3'0,"14"1"0,18-12 0,16 4 0,6 0 0,-14-3 0,0 0-790,0 3 1,2 1 0,-4 0 789,-4 0 0,-3 1 223,-3 2 0,-2 0-223,14-7 0,-12 6 0,-10-3 0,-4 5 0,-1 0 448,4-2 0,-6-16 0,0-6 0</inkml:trace>
  <inkml:trace contextRef="#ctx0" brushRef="#br0" timeOffset="-64757.73">19424 13060 24575,'0'-6'0,"0"3"0,0 3 0,-3 1 0,-17-1 0,5-2 0,-15-1 0,9-2 0,-1 1 0,1-2 0,-1 4 0,8 0 0,1-1 0,8 2 0,-2-1 0,3 2 0,-3 0 0,3 0 0,-1 0 0,-3 0 0,-4 3 0,-7 8 0,-7 9 0,1 4 0,-3 0 0,4-3 0,3-4 0,2-1 0,5-4 0,3-3 0,-6 10 0,4-8 0,-4 11 0,5-1 0,3 0 0,-6 18 0,8-4 0,0-10 0,0 0 0,4 12 0,-3-5 0,6-10 0,0-6 0,0 16 0,0-6 0,2 12 0,3-17 0,4 2 0,2-12 0,6 2 0,6 7 0,0-7 0,4 6 0,-5-9 0,4 3 0,-2-4 0,3 2 0,-2-6 0,16 2 0,-11-5 0,14 2 0,-13-4 0,3 0 0,-2-2 0,2-4 0,-1-4 0,-6-4 0,-1-1 0,9-9 0,-12 6 0,-1 0 0,-5-1 0,-6 1 0,-6 3 0,-4-7 0,0-10 0,-1 0 0,0-6 0,2 11 0,-2 0 0,1 10 0,-1-2 0,0 10 0,0-11 0,0 0 0,0-12 0,-1 2 0,-1 1 0,-3 1 0,0 5 0,-1-1 0,4 4 0,0 6 0,-3-5 0,2 9 0,-2 1 0,2 5 0,-4-3 0,0 0 0,-4-3 0,2 1 0,3 6 0,0-1 0,1 3 0,-2-2 0,-2 0 0,1 0 0,0-1 0,3 2 0,0 1 0,-2 1 0,-3-2 0,-23-5 0,9 0 0,-3 0 0,-11-4 0,1 1 0</inkml:trace>
  <inkml:trace contextRef="#ctx0" brushRef="#br0" timeOffset="-60797.73">8261 11005 24575,'-3'-5'0,"1"-1"0,1 5 0,0-1 0,-1 2 0,-1 0 0,2 2 0,-2-2 0,1 3 0,-6-3 0,-2 4 0,-8 1 0,-4 3 0,3 0 0,-1-1 0,10-3 0,-1-1 0,1-1 0,1 4 0,-1-4 0,-6 13 0,4-4 0,-6 10 0,3 0 0,2-5 0,4 1 0,5-10 0,1 0 0,0 0 0,-2 3 0,-1-1 0,2 4 0,-1-9 0,3 2 0,0-5 0,1 2 0,1 3 0,0 0 0,0 4 0,0 0 0,0 1 0,0-4 0,0-1 0,-2-3 0,1-1 0,-1-2 0,14-11 0,2-4 0</inkml:trace>
  <inkml:trace contextRef="#ctx0" brushRef="#br0" timeOffset="-57885.73">8259 11016 24575,'-10'-2'0,"-7"0"0,5 2 0,-4 0 0,3 0 0,4 2 0,1-1 0,0 3 0,2-3 0,-2 4 0,-4-1 0,0 1 0,-2 2 0,3 0 0,0 1 0,-1 2 0,-1-2 0,-8 17 0,6-12 0,-4 14 0,8-8 0,1 1 0,-2 3 0,4-1 0,0-4 0,3 2 0,1-2 0,-1 3 0,2-3 0,-2 5 0,3 0 0,1 3 0,1 3 0,0-1 0,4-3 0,2 5 0,5-10 0,3 6 0,5-8 0,7 3 0,8-8 0,5 4 0,6-13 0,1 1 0,-3-5 0,-2-5 0,-2-10 0,-4-1 0,-3-17 0,-2 5 0,-8-9 0,-10 13 0,-1-2 0,-2-1 0,-1-1 0,2-5 0,0 0-662,-3-2 1,-1 0 661,1 3 0,-1 1-37,-3 3 0,-1 3 37,2-13 0,-4 8 0,-4 11 0,-6-6 0,-10 6 0,-12-1 0,-10 1 1317,-1 1-1317,14 9 0,0 2 0,-11 0 0,14 5 0,1 1 0,-8 2 0,-9 9 0,13-3 80,-2 4-80,15-7 0,8-3 0,8 8 0,6 2 0</inkml:trace>
  <inkml:trace contextRef="#ctx0" brushRef="#br0" timeOffset="-55301.73">22667 10179 24575,'9'22'0,"-1"12"0,-3-3 0,-2 5-974,0 3 1,-1 6 973,-1-2 0,-1 7 0,0 2 0,0-5-765,0-1 0,-1-2 0,1 2 765,-1 0 0,1 3 0,0-1 0,-1-5 0,1-5 0,-1-4 0,1-1 0,-1 8 0,0-2 281,1-5 0,0-2-281,-1 9 0,1-22 0,0-14 143,10-37 0,-4 9 1,0-3-1,5-12 1,-1-1-1</inkml:trace>
  <inkml:trace contextRef="#ctx0" brushRef="#br0" timeOffset="-49417.73">12407 15774 24575,'-2'-10'0,"-2"4"0,3 3 0,-1 3 0,1 0 0,1-4 0,-3 7 0,2-6 0,-3 6 0,1-3 0,1 0 0,-3 0 0,2 0 0,0 0 0,1 3 0,-3-2 0,-2 2 0,-1-3 0,-2 0 0,-2 3 0,-3 1 0,-21 14 0,15-3 0,-14 8 0,16-2 0,6 2 0,-1 1 0,-9 15 0,12-12 0,2 0 0,1 0 0,2-2 0,2 5 0,2-5 0,1 1 0,3 9 0,8-5 0,2 2 0,-1-8 0,2 1 0,7 9 0,4 0 0,7-4 0,0-1-618,-7-6 1,1-1 617,5 2 0,0-3 0,9 3 0,-12-14 0,0-2 0,14 2 0,-14-4 0,1-3 0,-1-6 0,-2-3 0,10-7 0,-11 1 0,-1-4 0,2-15 0,-14 8 0,-1-1 0,-1 1 0,-1-2 0,-2-6 0,-1-2-485,1 4 1,-1-1 484,-3-2 0,0 1 0,0 1 0,0 2 0,-2 2 0,0 1 0,0-18 0,-2 6 1173,-5 2-1173,-5 11 0,-2 1 0,-15-13 0,7 12 0,-2 1 0,-3 1 0,0 2 0,4 3 0,1 1 515,-5-2 1,0 2-516,-10 0 0,8 9 0,-1 1 0,-11-1 0,10 4 0,0 0 0,-12 5 0,16-1 0,3 1 0,20-2 0,8 3 0,2 1 0</inkml:trace>
  <inkml:trace contextRef="#ctx0" brushRef="#br0" timeOffset="-48849.73">13788 15962 24575,'-9'1'0,"1"0"0,27-2 0,11-7 0,9-3 0,0 1 0,0 2 0,2-1-1093,7-1 1,3-2 0,-5 1 1039,-9 4 1,-2 1 52,10 2 0,-2 1 131,-16-1 1,-1 2-1,3 3 1,-5 3 0,-13 6-1</inkml:trace>
  <inkml:trace contextRef="#ctx0" brushRef="#br0" timeOffset="-48586.73">13874 15503 24575,'-7'1'0,"3"13"0,7 29 0,5 10 0,1-7 0,2 3-820,-3-13 1,0 4 0,2 1 0,0-2-274,3 5 1,1-1 0,1-1 658,1-2 0,0-1 0,1 0 91,1 0 0,1 0 0,-1 0 343,0-4 0,0 0 0,0-2 0,7 9 0,-1-2 0,-4-4 0,1 0 0</inkml:trace>
  <inkml:trace contextRef="#ctx0" brushRef="#br0" timeOffset="-48269.73">14751 15436 24575,'2'48'0,"2"-18"0,1 4 0,1 10 0,3 5-1093,2-4 1,4 3 0,-2-2-1,-3-8 1,-1-2 0,1 0 872,5 6 1,2 0 0,-3-3 1067,0 0 1,-1-2-849,0-6 0,1 2 0,0-2 0,-1 2 0,1-1 244,0 8 0,-1-3 1,-3-9-1,-8-11 0</inkml:trace>
  <inkml:trace contextRef="#ctx0" brushRef="#br0" timeOffset="-47321.73">15478 15866 24575,'-9'-1'0,"2"0"0,20-1 0,25-13 0,-9 7 0,6-2 0,1-2 0,8-5 0,0 1 0,-3 1-1093,-3 4 1,-3 2 0,3-2 710,2-2 1,5-3 0,-1 2 0,-6 3 381,4 4 0,-5 3 229,-3-3 0,-2 2-229,-6 4 0,-2 0 0,10-1 0,-17 3 0,-8-1 0,-9 2 0</inkml:trace>
  <inkml:trace contextRef="#ctx0" brushRef="#br0" timeOffset="-47014.73">15802 15359 24575,'3'28'0,"1"0"0,3 10 0,2 5 0,0-1 0,1 3 0,1 0-1093,2-1 1,2-1 0,-1 3 272,-4-5 1,0 3 0,-1-1 0,2-3 193,2-4 1,1-2 0,0 0 1209,-3 5 0,0 1 1,0-5-585,3-5 0,1-4 0,-4 2 0,0-4 357,5 1 1,-8-8 0,-4-13 0</inkml:trace>
  <inkml:trace contextRef="#ctx0" brushRef="#br0" timeOffset="-45966.73">17373 15042 24575,'-7'10'0,"-4"2"0,-4 10 0,-4 7 0,-3 5 0,6-1 0,-2 1-1204,-5 7 1,-1 0 1203,6-6 0,1 0 0,2-5 0,-1 1 0,1-1 0,-3 7 0,0 1 0,4-6 0,-1 1 0,2-3 0,0-1 0,2-2 286,-7 19-286,2-7 0,0-2 0,5-11 0,4-7 0,4-7 1805,3-5-1805,0-1 316,0-2-316,0-3 0,48 3 0,-24-4 0,2 0-406,5 1 1,4 1 0,0-3 405,-2-1 0,1-2 0,0-1-1060,3-1 1,-1-1-1,1 0 1060,3-2 0,1 0 0,-1-1 0,2-1 0,-1-1 0,1 1 0,-4 4 0,0 0 0,0 1-631,5-2 0,0 1 0,-3 0 631,-1 1 0,-4 1 0,2 1 0,-6-1 0,-13-1 895,-10 0-895,-10-5 0,-18-25 0,5 14 0,1 1 0</inkml:trace>
  <inkml:trace contextRef="#ctx0" brushRef="#br0" timeOffset="-45569.73">17414 15125 24575,'3'44'0,"0"0"0,2-5 0,0 4 0,-1-6 0,0 4 0,-1 2 0,1-2-820,1 1 1,0-1 0,0 1 0,0-1-1,-1-3 1,0-1 0,0 0 0,0 2 291,1 4 0,-1 2 1,1 1-1,0-1 626,1 0 0,1 0 0,-1 0 0,1-4-98,-1-3 0,-1-3 0,1 1 0,1 6 0,1 1 0,-1-11 1686,2-12-1686,-1-3 0,2-14 0,3-29 0,6-7 0</inkml:trace>
  <inkml:trace contextRef="#ctx0" brushRef="#br0" timeOffset="-45187.73">18513 15367 24575,'-4'-1'0,"9"0"0,14-2 0,16-3 0,-1 0 0,6-2 0,-2 1 0,-1 1 0,0-1-781,3 0 1,3-1-1,-5 2 781,-9 3 0,-3 0 559,22-4-559,-15 5 0,-13-4 0,-11 0 0</inkml:trace>
  <inkml:trace contextRef="#ctx0" brushRef="#br0" timeOffset="-44906.73">18502 15826 24575,'36'0'0,"11"-7"0,-16 1 0,2 0-1337,1-2 0,0-1 1337,0 1 0,0 0 0,-1 2 0,-1 0-143,3 1 1,-1 0 142,-8 0 0,-1 1 697,19-2-697,-25-3 0,-7-9 0,-2-8 0</inkml:trace>
  <inkml:trace contextRef="#ctx0" brushRef="#br0" timeOffset="-44070.73">19499 14838 24575,'1'27'0,"0"1"0,0 6 0,-1 1 0,1 5 0,0 2 0,0-1 0,0 4 0,-2-4-1639,-1-1 1,-1 0 1544,1-6 0,-1 2 0,-1-5 94,-8 14 1112,-3-16-1112,22-20 583,13-15-583,20-6 0,8-1 0,-9 0 0,2 2-914,-1 2 0,2 1 0,-1 1 914,9 0 0,-2 2 0,1 1 0,1 3 199,-10 2 1,1 1-1,-3 0-199,2 3 0,-2 2 0,4 0 0,-6 4 0,-3 22 0,-17-1 0,-9-9 0,-2 3-437,-6 22 437,-4-23 0,-2 2 0,-6 9 0,-5 5 0,0-4 0,-1-3 0,-2 1 0,-1 2 0,-2 5 0,-1-4 0,2-10 0,0-2 0,1-2 0,-1 2 0,1-1 0,-5 4 0,3-3 2770,10-13-2770,5-6 1131,5-7-1131,-1 0 0,-6 0 0,-7-4 544,-13-4-544,-7-9 0,15-1 0,-2-2 0,0-3 0,-1 0 0</inkml:trace>
  <inkml:trace contextRef="#ctx0" brushRef="#br0" timeOffset="-43386.73">19388 14850 24575,'-3'4'0,"0"-3"0,2 1 0,1 0 0,-1 2 0,21-1 0,23-6 0,10-4 0,-20 2 0,1-1 0,2 0-680,5 0 0,3 0 0,1-1 0,-3 0 680,8-3 0,-2-1 0,-1 1-1051,-2 4 0,1 0 1,-2-1 1050,-2-1 0,-1-1 0,-1 1 0,-5 3 0,-1 1 0,-1-1-306,5-3 1,-3 0 305,-5 5 0,-4 0 0,5-3 0,-13 5 2143,-7 1-2143,-6-2 819,-2 2 0,-30-4 0,-9-1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07:02:46.6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19021 2650 24575,'-3'4'0,"-1"-1"0,3-3 0,-1 2 0,0-2 0,1 2 0,-1-1 0,0 0 0,1 1 0,-1 1 0,-20 18 0,-7 8 0,5-8 0,-1 3-1093,-7 5 1,-3 4 0,1 0 958,6-6 0,1 0 1,-1 1 133,0 2 0,-1 2 0,0 0 0,2 0-891,0 1 1,2-1-1,-1 1 891,-3 3 0,-1 0 0,4-1 0,-1 5 0,5-6 0,1-3 0,5-9 0,21-32 0</inkml:trace>
  <inkml:trace contextRef="#ctx0" brushRef="#br0" timeOffset="359">18955 2747 24575,'18'30'0,"1"-1"0,-2-1 0,3 1 0,3 2 0,3 3 0,-1-3 0,-2 1 0,1 2 0,1 1 0,4 5 0,0 0 0,-6-6-1359,-4-2 0,-2-2 1359,10 14 0,-5-5 0,-15-13 215,-7-7 1,-9-14 0,-4 0 0</inkml:trace>
  <inkml:trace contextRef="#ctx0" brushRef="#br0" timeOffset="619">18667 3283 24575,'46'-15'0,"0"0"0,-1 0 0,1 0 0,-3 3 0,-1-1 0,0-2 0,8-4 0,-3 0 0,-12 4 0,-4-4 0,-15-2 0</inkml:trace>
  <inkml:trace contextRef="#ctx0" brushRef="#br0" timeOffset="1027">18644 3595 24575,'18'-20'0,"8"-7"0,-2 2 0,3 0 0,-3 2 0,4 3 0,3 6 0,4 1 0,-4 3 0,-3 1 0,-2 7 0,8 15 0,2 11 0,-9 1 0,-16-1 0,-10 4 0,-6 7 0,-7 7 0,-3-1 0,-1-6 0,-5-4 0,-6-5 0,-6 2 0,-5 1 0,5-9 0,-7-7 0,5-28 0,22-30 0,12 10 0,1-3 0,2-10 0,1 0 0</inkml:trace>
  <inkml:trace contextRef="#ctx0" brushRef="#br0" timeOffset="1284">19678 2474 24575,'4'47'0,"1"1"0,0 0 0,-1-22 0,2 0 0,-1 11 0,1 1 0,0-1 0,-1 0 0</inkml:trace>
  <inkml:trace contextRef="#ctx0" brushRef="#br0" timeOffset="1474">20060 2574 24575,'-25'20'0,"1"-1"0,-1 2 0,-1 2 0,-11 7 0,-3-1 0,9-4 0,-1-1 0,1-3 0,0 1 0,-1-1 0</inkml:trace>
  <inkml:trace contextRef="#ctx0" brushRef="#br0" timeOffset="1626">19524 2966 24575,'28'-9'0,"1"-1"0,-2 1 0,1 0 0,13-7 0,1-1 0,-6 4 0,-1 1 0,-7 0 0,-2 0 0,-2 1 0,1-1 0</inkml:trace>
  <inkml:trace contextRef="#ctx0" brushRef="#br0" timeOffset="1859">19222 3640 24575,'41'-18'0,"-1"0"0,1 0 0,-1 0 0,0 0 0,1 0 0,-1-1 0,1 1 0,-3 3 0,-6 3 0,1 0 0,6-4-253,0 0 1,6-4 0,5-3 0,1 0 0,-1 0 0,-2 2 0,-6 2 0,-8 4 0,14-5 0,-9 3 0,-2-2 0,-1-1 0</inkml:trace>
  <inkml:trace contextRef="#ctx0" brushRef="#br0" timeOffset="2103">19651 3287 24575,'-24'34'0,"15"-2"0,0 9 0,2 2 0,0-7 0,0-4 0,1-1 0,-1 18 0,2 6 0,8-20 0,9-28 0</inkml:trace>
  <inkml:trace contextRef="#ctx0" brushRef="#br0" timeOffset="2363">19857 2880 24575,'2'47'0,"1"0"0,-1 0 0,1 0 0,-1 0 0,1 0 0,-1 0 0,1 2 0,0-6 0,0 8 0,0-11 0,0 7 0,0 3 0,0 3 0,1 0 0,-1-2 0,0-3 0,0-6-148,1 8 1,0-6 0,0-2-1,0-1 1,1 2 0,-1-2-1,1 2 1,-1-2 0,-1-1 0,1 1-1,0 0 1</inkml:trace>
  <inkml:trace contextRef="#ctx0" brushRef="#br0" timeOffset="41645">10229 12007 24575,'1'-7'0,"0"0"0,0 4 0,0-1 0,0 2 0,0 1 0,1 1 0,2 0 0,7 14 0,1 6 0,4 23 0,1 7 0,-5-14 0,-1 1-139,0 2 1,0 3 0,-1 0 138,1-1 0,0 0 0,-1-3 0,-2 6 0,1-2 0,0-7 0,1 1 0,-1-2 0,-2-1 0,-1 1 0,4 8 0,2 4 0,-1-3 0,-1 2 0,1 2 0,-2-9 0,1 4 0,1 0 0,-3-6 0,1-4 0,-1-2 0,5 14 0,0-2 0,-2-2 0,-5-15 0,1 1 0,-1 1 0,-2 1 0,2 13 0,3 4 0,-5-19 415,0-8-415,2 3 0,11 25 0,-8-19 0,4 13 0,-11-30 0,0-4 0,-1-3 0,1-1 0,0-1 0,-2 3 0,0 2 0,0 3 0,0-3 0,0 7 0,0-9 0,0 7 0,0-8 0,0 1 0,1-2 0,1-1 0,7 38 0,-2-19 0,1 13 0,0 1 0,1-8 0,1 6 0,-1 0 0,-3-10 0,8 18 0,-11-36 0,0 2 0,-1-4 0,-1 5 0,1-3 0,0 2 0,-2-16 0,-2-3 0</inkml:trace>
  <inkml:trace contextRef="#ctx0" brushRef="#br0" timeOffset="43586">10128 12052 24575,'13'-6'0,"29"2"0,10 0 0,-21 2 0,4-3-547,-2-1 1,9-3 0,3-2 0,2 0 0,-2 0 0,-6 0-547,8-2 1,-5 0 0,4-1 945,-5 0 0,3-2 0,3-1 0,-1 0 1,-1 0 146,-2 1 0,1-2 0,-1 1 0,-2 0 0,-2 3 0,4 0 0,-4 2 0,5-2 0,-7 2 0,5-2 0,2-2 0,-1 2 0,-3 1 0,-5 3-163,11 1 1,-3 1 162,0-1 0,3-3 0,-7 3 792,-9 2 1,-4 2-793,0 0 0,2-1 0,15-2 0,9-3 0,-5 2 0,-2 2 0,0 0-567,-7 1 1,5-2 0,0 0 0,-5 2 566,5 0 0,-2 0 0,-1 1 0,2 0 0,-3 0 0,3-2 0,2 1 0,-1 0 0,7-1 0,1 0 0,-7 1 0,3-2 0,0 1 0,-1 1 0,4-1 0,2 1 0,-9 1 0,2 0 0,0 1 0,-5 0 0,10-1 0,0 1 0,-8 0 0,5 1 0,-1-1 0,-6 1 0,1-1 0,-4 0 1418,4 3 0,2 0-1418,-2-2 0,3 0 0,-1-1 0,-10 3 0,-2-1 0,6 0 0,2 0 0,7-1 0,5 0 0,-1 1 0,-2-1 0,-6 1 0,5-1 0,-5 1 0,4-1-280,-2 1 1,7-1 0,0 0 0,-3 0 0,-7 1 279,5 0 0,-3-1-350,2-1 1,2-1-1,-3 1 350,-3 1 0,-1 0 613,4-1 1,3 0-1,-6 2-613,-15 1 0,0 0 0,13 1 0,6 0 0,-5 0 0,-11 0 0,-1 0 0,8 0 0,4 0 0,-5 0 0,-6 0 0,-1 0 0,11 1 0,6 1 0,-3-1 0,-2 1 0,2-1 0,0 1 0,7-1 0,0 1 0,-7 0 0,-2 0 0,0 0 0,0 1 0,8-1 0,-1 1 0,-8 1 0,-6 0 0,-2 1 0,5-2 0,2 0 0,-6 1 0,4 3 0,-11-5 0,1 1 0,15 6 0,3-3 0,2 0 0,-22-1 0,2-1 0,19 3 0,9 1 0,-6-1 0,-13-2 0,-1 1 0,4 0 0,5 1 0,-6 0 0,-8-2 0,-1-1-19,13-1 0,-1 0 19,-13 1 0,1 1 0,10-1 0,4 1 0,-4-1 0,-10 0 0,0 0 0,8 2 0,4 0 0,-6-1 0,-1-4 3276,10 8-2902,-38-8 1130,-4 2-1504,0 0 675,0 1-675,9 25 271,1-3-271,-2 3 0,1 10 0,2 6 0,-2 0 0,0-6 0,0 0 0,-1-3 0,0 4-656,2 4 1,0 5-1,1 3 1,-1-2 0,-3-5-44,0 3 0,-2-3 1,0 0 698,-1-9 0,-1 1 0,1 0 0,0 3-562,0 1 0,0 2 0,0 2 0,-1-1 0,1-2 562,-1 2 0,-1-3 0,1 1 0,0 4 0,2 0 0,0 4 0,1 2 0,0 0 0,-1-4 0,-1-5 0,0 2 0,0-6 0,0 3 0,1 0 0,1 4 0,0-4 0,-1-10 0,1-5 0,-3-26 0,-3-13 0</inkml:trace>
  <inkml:trace contextRef="#ctx0" brushRef="#br0" timeOffset="46469">10705 14040 24575,'26'-5'0,"8"-1"0,5-1 0,-13 4 0,3-1 0,4 0 0,7-1 0,1 0 0,-5 1 0,4-1 0,-1 1-1093,1 0 1,4 0 0,-5 1 560,-1-1 1,-4 1 531,2 1 0,1-1 160,12-3 0,0-1-160,-11 4 0,0 0 0,0-2 0,2-1 0,-2 0 0,-4 2 0,0 0 462,5-1 0,4-2-462,2 0 0,4-1 0,-4 0 0,-5 1 0,2 0-371,-1 0 1,7 0-1,-1 1 1,-7 0 370,0-1 0,-2 1 0,3 1 0,5 0 0,-4 1 807,-4-1 0,1 0-807,1 0 0,4 0 0,-4 1 0,-2 0 0,1 1 0,3-2 0,4 0 0,-3 1 0,-2 0 0,3-1 0,0 1 0,6-2 0,2 1 0,-7 0 0,4 0 0,0 0 0,-3 1 0,7-1 0,-1 1 0,-7 1 0,0 1 0,-1 2 0,1-2 0,6 0 0,1 1 0,-6 0 0,-8 0 0,-3 1 0,5 0 0,-1-2 0,7 0 0,2 0 0,1-1 0,-3 1 0,-5 1-401,5-1 0,-5 2 0,5-2 401,-7 1 0,5 0 0,3-1 0,-1 0 0,-2 0 0,-6 1 0,5 0 0,-5 1 0,3-1 0,1 0 0,5 0 0,2 0 0,-3 0 0,-5 0 0,-3 0 0,-5 1 0,3-1 0,7-1 0,6 0 0,-2 1 0,-6 0 0,-3 0 0,-1 0 0,9 0 0,6 0 0,-6 0 0,-8 1 0,0-1-305,-2 1 1,7-2-1,-1 1 1,-5-1 304,-1 1 0,0-1 235,6 0 0,5 0 0,-6 0-235,-11 0 0,1 0 0,5 0 0,8 0 0,1 0 0,-7 1 0,-2 0 0,0-1 0,9 1 0,4-1 0,-6 0 0,-12 1 0,0-1 0,9 0 0,6 1 0,-3-1 0,1 0 0,3 0 0,-3 0 0,6 0 0,1 0 0,-7 0 0,3 1 0,-3 0 0,-3 0 0,1 0 0,0-1 0,0-1 0,-1 0 0,-4 0 0,-1 2 0,-1 0 0,5-3 0,3 0 0,-7 1 0,1 1 358,10-3-358,-32 4 1987,3-1-1987,-6 2 1464,10-1-1464,-11 1 871,26-4-871,-21 2 0,15-2 0,-21 2 0,-1 1 0,-4 0 0,-1-2 0,-1 2 0,0-1 0,1 2 0,-1-1 0,0 1 0,2-2 0,0 1 0,1-1 0,-3 0 0,-1 0 0,-1 0 0,0 1 0,1 1 0,1 0 0,-1 0 0,4 0 0,-2-1 0,3 0 0,-3-1 0,-1 0 0,0 2 0,0-3 0,2 2 0,0-1 0,-1-2 0,-3 1 0,0-2 0,-1 2 0,0 1 0,0 0 0,0 0 0,1-6 0,0-6 0,1-5 0,1-1 0,-1 6 0,-5-19 0,-3-8 0,0-1 0,0 0 0</inkml:trace>
  <inkml:trace contextRef="#ctx0" brushRef="#br0" timeOffset="54781">8729 16905 24575,'11'41'0,"3"-1"0,1-9 0,-2 0 0,1 0 0,3 8 0,-2-5 0,-2-1 0,-3-7 0,4 5 0,-6-3 0,1-1 0,4 0 0,-5 2 0,-1-3 0,-2-11 0,-1 3 0,-1-11 0,1 1 0,-1-6 0,-1 6 0,-1-4 0,0-1 0,-3-27 0,-2-8 0</inkml:trace>
  <inkml:trace contextRef="#ctx0" brushRef="#br0" timeOffset="56596">8661 16811 24575,'37'1'0,"0"-1"0,0 1 0,4-1 0,3 1 0,-2-2 0,-4 0 0,-1-1 0,1-1 0,7-2 0,8-1 0,0-1 0,-7 0-1639,1-1 1,-2 0 858,2-1 1,5-1-1,-7 0 780,-8 1 0,-1 0 0,9-3 0,5 0 0,-4 0 0,-2 0 0,1 0 0,-1 1 0,3 0 0,-4 0-118,3 1 0,-5 1 118,-13 2 0,3 0 0,7 1 0,9 0 0,1-1 0,-8 1 0,-2-2 0,0 1 0,-3 2 0,5 1 0,0 0 0,-3-1 131,1-4 0,-2 0 1,-3 1-132,1 3 0,2-1 0,0-1 0,4-2 0,1 0 0,-5 2 0,-2 2 0,1 1 0,10-2 0,8-1 0,0 0 0,-8 1 0,-6 2 0,-1 1 0,5-1 0,7 0 0,-1 0 0,-10 0 0,-11 0 0,-3 1-10,23 0 1,-1 0 9,-8-1 0,-4 3 0,-1 0 0,4 0 0,-6 1 0,5 0 0,-4 0 0,13 0 0,-1 0 0,-2 0 0,-5 0 0,-5 2 0,7 1 0,-4 0 0,-6 0 0,1 0 0,12 1 0,5 0 0,-7 0 2608,6 1-2608,-13-2 0,3 0 0,-3-1 0,-7-1 0,1-1 0,12 1 0,6 0 0,-6 0 0,-11-1 0,-1 0 341,16 0 1,-1 0-342,6 0 0,-14 0 0,4 0 0,-2 0 0,-1 0 0,2 0 0,-1 0 0,5 0 0,0 0 0,-4 0 0,6 0 0,-1 0 361,-7 0 1,1 0 0,5 0-362,-4 0 0,5 0 0,2 0 0,-2 0 0,-5 0 0,2 0 0,-4 0 0,5 0-479,-3 0 1,5-1 0,4 1 0,-1-1 0,-3 1 0,-5-1 478,0 1 0,-5 0 0,4-1 0,8 0 0,5-1 0,1 0 0,-6 0 0,-5 1 0,-4 1 0,5-2 0,2 1 0,7-1 0,1-1 0,-2 1 0,-6 0 0,-2 0 0,-5 0 0,6 1 0,1-1 0,7 1 0,4-1 0,0 1 0,-5 0 0,-7-1 0,-3 1 0,-7 0 0,4 0 0,10 1 0,6-1 0,-1 1 0,-9-1 0,-7 1 0,-1 0 0,8 0 0,5 0 0,-4 0 0,-3 0 0,1 0-530,-3 0 1,5-1 0,0 1 0,-8 0 529,-6-1 0,-3 0 399,14 0 1,-3 1-400,-7-2 0,-13 2 0,-2 2 2661,-5 18-2661,-1 7 0,5 8 0,5 15 0,2 2 0,-3-7 0,-5-12 0,-1-5 0,1 5-182,2 5 1,1 6 0,1 2 0,-1-3 0,-2-8 181,2 0 0,-1-1-828,3 10 1,0 7 0,-1-8 827,-4-12 0,0-2-108,2 7 0,1 3 0,-3-11 108,-6-14 0,0-4 0,-5-7 737,-1 0 0,-6 5 0,-2 3 0</inkml:trace>
  <inkml:trace contextRef="#ctx0" brushRef="#br0" timeOffset="58575">9095 17698 24575,'13'0'0,"3"4"0,17-1 0,13 0 0,-3-1 0,-8 1 0,3 0-656,2-1 1,8 0-1,4 0 1,-2-1 0,-7 0-438,-5-2 1,-4 0 0,3-1 431,5 2 0,3-1 1,1 0-1,-3-1 381,6-2 0,-2-2 1,-2 1 279,-10 2 0,-1-1 0,2 0 0,6-1 0,4-2 0,0 1 0,-5 0 0,-7 2 0,-3 0 0,5 0 0,6-2 0,7-2 0,3 0 0,-2 0 0,-7 1 0,-5 2 0,-4 1 0,3-2 0,10-1 0,4-1 0,0 1 0,-7 1 957,-5 3 1,-1 0-958,4-2 0,6-1 0,1-1 0,-5 2 0,-10 2 0,-4 0 0,6 0-492,0-3 1,6-1 0,4-1 0,-1 0 0,-3 1 0,-6 1 491,8-2 0,1 1 0,-9 1 0,8-2 0,3 0 0,0 0 0,-2 0 0,-7 2 0,0 1 0,-5 0 0,3 1 0,10-2 0,6 0 0,-2 0 0,-6 2 1634,-4 1 0,-1 2-1634,6-1 0,4 1 0,-4-1 0,-3 0 0,2 0 0,2-1 0,7 1 0,0-1 0,-8 0 0,-2-3 0,1 0 0,-1 3 0,9 1 0,3 1 0,-2-1 0,-8 0 6,-7-1 0,-5-1 1,3 2-7,10 0 0,4 1 0,1 0 0,-5 0 0,-4-1 0,-4 0 0,-1 0-63,6 0 1,3 0 62,-4 0 0,5-1 0,0 0 0,-5 0 0,4 1 0,0-2 0,-9 1 0,5 0 0,2-1 0,-2 0 0,-7 1 1567,8 0 1,-3 1-1568,3-2 0,2-1 0,-3 1 0,-6 3 0,0 0 0,2-1 0,3-1 0,-2 1 0,3 1 0,0 0 0,-6-1 0,2 0 0,-2 1 0,7 0 0,-3 0 1638,-11-1 0,2-1-1536,8 1 1,6 0 0,-6-1-103,-6-1 0,-1-1 95,15 0 1,4-1-96,-10 2 0,2-1 0,-5 0 0,-6 2 0,0 0 0,4-1 0,6 0 0,0 0 0,-7 2 0,-8 0 0,-2 1 0,9-2 0,4 0 0,-5 0 0,11 1 0,3-1 0,-1 1 0,-7 0 0,7-1 0,-1 1 0,-5 1 0,-1 0 0,1 0 0,5 0 498,-18 1 0,3 0-498,20 0 0,-1 0 0,-20 0 0,-1 0 0,5 0 0,3 0 0,-5 0 0,14 0 0,0-1 0,0-1 0,-17 2 0,-1 0 0,15-2 0,-1 1 0,1 0 0,-20-1 0,-1 1 0,-18 0 0,-2 0 0,-1 0 0,-6 0 0,-11-12 0,-8-2 0</inkml:trace>
  <inkml:trace contextRef="#ctx0" brushRef="#br0" timeOffset="60604">8857 14589 24575,'0'31'0,"0"11"0,1-14 0,1 2 0,0 6 0,1 5 0,3 4 0,1 4 0,1-4 0,-2 0 0,1 0-483,1 2 1,2 3-1,-2-9 483,2 5 0,-1-3 471,-4-26-471,-2-11 240,6 9-240,-5-12 0,5 11 0,-7-14 0,0 0 0</inkml:trace>
  <inkml:trace contextRef="#ctx0" brushRef="#br0" timeOffset="62343">8761 14579 24575,'44'-2'0,"0"0"0,0 1 0,1-1 0,-1 0 0,0 0 0,0 0 0,0 0 0,3 1 0,2-2 0,2 1 0,0 0 0,0 0 0,-2 0 0,-3 0 0,-3 0 0,-4 1-820,4 0 1,-6 0 0,-1 0 0,4 0 163,6-1 1,3 1-1,2-1 1,-1 0 0,-3 1-34,-1 1 1,0 0 0,-3 1-1,-1-2 1136,3 0 0,-2 0 0,3-1-447,-4 1 0,4 0 0,1 0 0,-1-1 0,-4 0 0,5-2 0,-5 0 0,6-1 0,-5 2 0,5 0 0,3 0 0,0-1 0,-2 1 0,-6 0 0,7-1 0,-6-1 0,4 1-243,-7 0 0,5 1 1,0-1-1,-3 0 1,-5 1 242,12-1 0,-2-1 0,-7 2 0,4-1 0,0 0 0,-3 1-59,-5 0 0,-2 0 1,4 0 58,5 1 0,6 0 0,3 0 0,-2 0 0,-7 0 0,-5 1 0,-4 0 0,2 0 716,2 0 0,3 1 1,-1-1-1,-3 1-716,7 0 0,-1 0 0,0-1 0,3 0 0,-4 1 0,-3-1 0,0 1 0,7-1 0,5 0 0,-7 1 0,-12 0 0,-2 0 0,9 0 0,2 0 0,-5 0 0,1 0 0,-2 0 0,0 0 0,1 0 0,10 0 0,4 0 0,-4 0 0,-9-1 0,-1 2 0,6 0 0,3 1 0,-4 0 0,-2-1 0,-3 0 0,10 2 0,1 0 0,-12-1 0,0 0 0,-3-1 0,0 1 0,1 1 0,3 0 0,5 0 0,1 0 0,-5 0 0,1 0 0,-1 0-216,3 0 0,2 1 0,-3-1 216,-6 1 0,2-1 0,-1-1 0,5 0 0,1 0 0,-4 1 0,9 2 0,4 0 0,-12-3 0,8 0 0,2-1 0,2 1 0,-4-1 0,-7 0 0,-2 2 0,-5-1 0,6 0 0,6 1 0,9-1 0,2 0 0,-4-1 0,-8 1 0,2-1 0,-4 1 0,2 0 0,3 0 0,-5 0 0,-6-2 0,0 0 737,3 0 0,4-1 0,-2 1-737,2-1 0,1 0-183,2 0 1,4-1-1,-6 1 183,-10-1 0,-1 0 0,10-2 0,5 1 0,-6-1 0,-11 2 0,1 0 248,11-2 0,6 0 0,-8 1-248,3 1 949,-9 0 1,-4 0-950,-11 2 1315,-4 0-1315,-11 0 1003,-3 7-1003,2 4 257,0 12 1,-1 4-258,4 10 0,-2-1 0,0 12 0,1 3 0,0-8 0,1 1 0,0 1-656,-1-7 1,0 6-1,1 2 1,1-3 0,-2-7 421,4 4 1,0-4 233,3 13 0,0-6 0,1-12 0,-3-6 0,-6-19 0,-12-8 0,-4-1 0</inkml:trace>
  <inkml:trace contextRef="#ctx0" brushRef="#br0" timeOffset="64360">9006 15493 24575,'-7'-9'0,"-1"3"0,2-6 0,1 9 0,1-5 0,4 8 0,24 0 0,14 0 0,2 0 0,0 1 0,11-1 0,3 1 0,-9 0 0,0-1 0,0 1-656,-8-1 1,6 1-1,2 0 1,-1-1 0,-7 1 256,-2-1 0,-4 0 1,4 0 398,7-1 0,6 1 0,0 0 0,-5 0 0,-4 0 0,-3 0 0,6 0 0,-1 0 0,7 1 0,3 0 0,0 0 0,-3 0 0,-6 0 0,4-1 0,-5 0 0,4 1 0,-2 0 0,5 1 0,1-1 0,-2 1 0,-7-1 0,6-1 0,-1 0 0,-6 0 0,6 1 0,2-1 0,-1-1 0,-4 1 0,-1-2 0,-4 0 0,6 0 0,-5 0 0,6 1 0,2-1 0,0 0 0,-4 0 0,-5 0-97,11-2 0,1 0 97,-13 2 0,6 0 0,4 0 0,1 1 0,-4 0 0,-4-1 0,3 2 0,-4-1 0,3 0-656,2 1 1,4-2-1,3 1 1,-4 0 0,-5 1 636,10 0 0,-4-1 19,0-1 0,5-1-438,-12 2 1,5-1 0,3 0 0,-2 0 0,-4 0 437,0 1 0,-4 0 0,6-1 0,-5 1 0,6-1 0,5 1 0,0-1 0,-1 1 0,-3-1 0,-7 1 0,6 1 0,-7 0 0,5 0 0,-5 0 0,5 0 0,2-1 0,0 1 0,-3 0 0,-5 0 0,6 0 0,-5 0 0,2 0 0,-1 0 0,2 0 0,0 0 0,-3 0 0,-2 0 0,-3-1 0,4 1 241,8-1 0,5 1 0,0 0 0,-3-1-241,-5 0 0,-2 1 0,2-1 0,1 0 0,4 1 0,1 0 0,-3-1 0,6 1 0,-1-1 0,-4 1 0,-11 0 0,-3 0 0,4 0 0,8 0 0,7 0 0,2 0 0,-3 0 0,-7 0 0,-7 0 0,-4 0 0,2 0 0,8 0 0,5 0 0,-2 0 0,-6 0 0,-7 0 0,-1 0 0,4 0 0,5-1 0,0 0 0,-3 0 0,6 1 0,1 0 0,-1-1 0,5 0 0,1 0 0,-8 1 0,-3 0 0,-2 0 0,5 0 0,3 0 0,-3 0 69,-5 0 0,1 1-69,2-1 0,6 0 0,0 1 0,-6-1 0,-1 0 0,-1 1 326,-1-1 0,5 1 0,-1-1 0,-6 0-326,-5 0 0,-2 0 0,9 0 0,2-1 1211,7-1 1,-3-1-1212,-17 1 0,1-1 1287,24 0 0,-4 0-1287,-17-2 0,0 3 0,-2 1 0,-11-2 2401,4 0-2401,-17 1 364,-3-1-364,0 0 0,0 0 0,0-2 0,-10-2 0,-18-18 0,-6-7 0,11 9 0,-1-2 0,-2-1 0,-4-5 0,0 0 0,1 0 0,-1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0T07:04:09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14881 5607 24575,'0'-7'0,"0"2"0,5 4 0,2 23 0,-1 19 0,0-4 0,2-12 0,0 1 0,1 19 0,1 8 0,-2-9 0,-1 5 0,-1-19 0,-1-4 0,-5-11 0,3-5 0</inkml:trace>
  <inkml:trace contextRef="#ctx0" brushRef="#br0" timeOffset="841">14900 5522 24575,'35'4'0,"1"0"0,0 0 0,-3-1 0,-1 0 0,4-1 0,1-3 0,5 0 0,2-2 0,-1 0 0,-4 1-1093,4-1 1,-3 1 0,4-1 436,0-1 1,5 0-1,2-1 1,0 1 0,0-2 251,-8 2 1,2-1-1,-1 0 1,0-1 0,-2 1-1,-2 1 404,2-1 0,-3 1 0,1-1 0,6 1 0,-8 1 0,6-1 0,3 1 0,2 0 0,1-1 0,-1 1 0,-1 0 0,-4 1 0,-5 0 0,10 0 0,-7 0 0,0 1 0,6 0 0,-4 0 0,5 0 0,3 1 0,1-1 0,-1 1 0,-4 0 0,-6-1 53,0 1 0,-5-1 0,-2 1 1,5 0-54,-1 0 0,3 1 0,2 0 0,0 1 0,-2-1 0,-3 1 0,10 0 0,-4 1 0,4 0 0,-4-1 0,3 0 0,2 0 0,-2 0 0,-4 0 0,-1 1 0,-4-1 0,4 0 0,-3 0 0,5-1 0,2 1 0,1-1 0,-4 1 0,-6-1 0,0 1 0,-4-1 0,3 1 0,4 0 0,5-1 0,2 1 0,-3 0 0,-7-1 0,-1 1 0,-3 0 0,5-1 0,3-1 0,-4 0 0,-5 0 0,-1 0 245,1 0 0,2 1 0,-3 0-245,-5-1 0,-1 1 0,8 1 0,-1 0 0,16 0 3276,-21 1-2390,-1-2 1429,-23 0-2315,-4 1 1550,0 3-1550,0 0 0,0 4 0,0 22 0,-1-1 0,-1 7 0,1-2 0,1 3 0,-1 3 0,1-1 0,1 7 0,0 0 0,-1-7 0,1 1 0,0-2 0,0 1 0,1-1 0,0 0 0</inkml:trace>
  <inkml:trace contextRef="#ctx0" brushRef="#br0" timeOffset="2143">14901 6100 24575,'38'4'0,"-4"0"0,-6-3 0,2 0 0,11-1 0,1 0 0,-8 0 0,1 1-705,13-1 1,1 1 704,-13-1 0,3 1 0,3-1 0,8 1 0,3-1 0,-5 1 0,-3-1 0,-2-1 0,6 0-469,-10-1 1,4 0 0,4 0 0,1-1 0,-1 0 0,-2 1 0,-5-1-352,4 1 1,-4 0 0,-1 1 0,3-2 599,0 0 1,2-1 0,1-1 0,0 1 0,0 1-222,0 1 1,1 0 0,-1 1-1,0 0 1,-3-1 440,-1 0 0,-2 0 0,0 0 0,4 0 0,-1-1 0,5 0 0,2 0 0,0 0 0,-2 0 0,-5 0 0,-1 1 0,-4-1 0,-1 1 0,3 0 0,9-1 0,3-1 0,-1 1 0,-3 1-156,-1 1 0,-4 1 1,3-1 155,-2 1 0,2 0 0,-1 0 0,-2 0 0,-2 0 0,-2 0 0,3 1 0,5 0 0,6 0 0,-2 1 0,-8-1 0,-2 1 0,-2-1 0,7 1 0,3 0 0,-7 0 0,5-1 0,-1-1 0,-2 0 0,-14 0 34,5 0 1,-1 0-35,0-1 0,-1 1 0,1 0 0,-7-1 0,0-1 1638,5 1 0,-1 0-545,18-1-1093,-7 0 0,2 2 0,-15-1 0,0 0 0,14 0 0,-12 0 0,-3-1 0,-8 2 3276,10 0-2665,-25-1 0,-4-9 0,-11-2 0</inkml:trace>
  <inkml:trace contextRef="#ctx0" brushRef="#br0" timeOffset="3008">16909 4760 24575,'6'34'0,"0"0"0,0 1 0,-1 2 0,-1 7 0,0 3 0,0 1 0,0-2 0,-1-2-820,0 3 1,-2-2 0,1 0 0,1 4 350,0-7 1,1 3 0,0 1 0,1 2 0,-1 0 0,0-1 0,1-3-79,-1 1 1,0 0 0,0-1 0,0-1 0,0-2 0,1-1 173,0 6 1,1-3-1,0 0 1,0 1 306,0 0 1,0 3 0,1-1 0,-1-2 0,-1-6 65,0 12 0,0-5 904,2-2 1,0-4-905,2-7 0,-1-25 0,-3-4 0,-1-15 0,-1-5 0</inkml:trace>
  <inkml:trace contextRef="#ctx0" brushRef="#br0" timeOffset="10095">15089 6053 24575,'-4'-2'0,"0"1"0,1 1 0,1 0 0,-2 0 0,-3 0 0,-2 0 0,-3 0 0,-1 0 0,-11-2 0,9 2 0,-7-2 0,13 2 0,1 4 0,3 1 0,-1 18 0,-1-1 0,6 6 0,0 3 0,-4 7 0,9-8 0,2 1 0,3 0 0,2-2 0,1-2 0,2-2 0,2 4 0,2-3 0,13 10 0,-6-24 0,2-2 0,16 4 0,-12-13 0,0-5 0,14-16 0,-21 3 0,-1-7 0,2-16 0,-2-9 0,-4 5 0,-6 9 0,-3-2 0,-3-10 0,-3-7 0,-9 12 0,-10 21 0,-6 6 0,-6-7 0,-2 4 0,1 9 0,1 2 0,-17-1 0,-6 12 0,20 7 0,5 9 0</inkml:trace>
  <inkml:trace contextRef="#ctx0" brushRef="#br0" timeOffset="11176">15383 6322 24575,'6'14'0,"12"4"0,6 4 0,4 3 0,-2-1 0,1 0 0,-3-4 0,3 1 0,2 1 0,7 7 0,3 2 0,-3-3 0,2-1 0,-1-1 0,-2-3 0,3 0 0,-2-2 0,9-1 0,-2-5-1639,-3-8 1,1-2 1434,-1 1 0,3 0 0,-1-2 204,-3-5 0,0-2 0,6-2-469,-8 1 1,6-1 0,3 0 0,1-1 0,1 0 0,-3 0 0,-4 1 63,7 0 0,-3 0 1,-1 0-1,4-1 405,-8 0 0,4 0 0,1 0 0,1-1 0,-1 1 0,-2 0 0,-4 2-605,7 0 0,-4 1 1,-2 1-1,-1-1 605,1-1 0,-3-2 0,1 2-297,10 0 1,0 2 0,-6-1 296,-11-2 0,-4 2 1435,14 1-1435,-30-2 3276,-8 4-2482,-9-30 1,-6-12-795,8 14 0,-1-2 0,-8-14 0,-4-7 0,2 4 0,6 1 0,0 1 0,-4 10 0,0-1 0,1 1 0</inkml:trace>
  <inkml:trace contextRef="#ctx0" brushRef="#br0" timeOffset="11942">17205 6644 24575,'44'4'0,"1"0"0,-1 1 0,0-1 0,0 1 0,0-1 0,0 0 0,1 1 0,-1-1 0,-7 0 0,7 1 0,-6-2 0,8 1 0,5 0 0,1 0 0,-1 0 0,-4-1 0,-8 0 0,-11-2 0,10-1 0,-25 0 0,-4-1 0,-14-24 0,-5 1 0,6-5 0,1-9 0,-1 4 0,0 3 0,0 0-542,2-18 1,2 0 541,0 3 0,0 10 0,0-8 0,0 0 0</inkml:trace>
  <inkml:trace contextRef="#ctx0" brushRef="#br0" timeOffset="12515">17832 6693 24575,'45'6'0,"-1"-1"0,0 1 0,1-1 0,-1 1 0,0-1 0,2 0 0,1 0 0,-11-1 0,10 1 0,5 1 0,1 0 0,-4-1 0,-7-1 0,-11-2 0,10-1 0,-2 1 0,-31-2 0,-3-24 0,-4-13 0,-2 0 0,-1-7 0,0 1 0,-1-3 0,-1-1 0,-1-1 0,0 1 0,1 0 0</inkml:trace>
  <inkml:trace contextRef="#ctx0" brushRef="#br0" timeOffset="13145">18426 6736 24575,'45'8'0,"0"0"0,1 0 0,-1 0 0,0 0 0,1 0 0,5 1 0,3 1 0,-3-2 0,-6-2 0,-12-4 0,1-9 0,6 1 0,-25 1 0,-1 5 0,-9 0 0,-3 0 0,-1-7 0,2-20 0,-1-18 0,-2-6 0,-2 8 0,-4 8 0,-2 4 0,1-6 0,5-4 0,2-7 0,0-2 0,0 1 0,-2 6 0,-6 2 0,0 0 0,0 1 0</inkml:trace>
  <inkml:trace contextRef="#ctx0" brushRef="#br0" timeOffset="14323">15016 6973 24575,'-3'18'0,"-6"11"0,2 15 0,2-19 0,2 3 0,6 20 0,6 1 0,0-18 0,3-2 0,5 2 0,3 1 0,0-6 0,-1-9 0,3-4 0,13 2 0,0-8 0,3-28 0,-14-10 0,0-12 0,-5 2 0,-6 5 0,-5-2 0,0 1 0,-1-6 0,-3 2 0,-6 9 0,-24-3 0,4 12 0,-4 6 0,0 14 0,-2 8 0,-5 6 0,1 4 0,6 1 0,0 2 0,2 7 0,-1-1 0</inkml:trace>
  <inkml:trace contextRef="#ctx0" brushRef="#br0" timeOffset="15340">15402 7304 24575,'2'5'0,"42"17"0,-18-14 0,7 0 0,2 0 0,9 0 0,3 1 0,1-1 0,-6-1-1093,3 0 1,-3-1 0,4 0 436,-4-1 1,5 0-1,2 0 1,-1 0 0,-2-1 77,1 0 1,-1-1 0,-1 0 0,-2 0 577,6 0 0,-2-1 0,2 1 0,-4-1 0,2 1 0,0 0 0,-4-1 805,-2-1 1,-3 0-1,3 1-805,6 1 0,5 2 0,0-1 0,-6 0 0,-11-3 0,-3-1 0,3 1 0,11 2 0,6 1 0,-2-1 0,-9-1 0,-14-2 0,-1 0 0,6 0 0,5 0 0,-6 0 0,11 0 695,-6 0 1,-1 0-696,-3 0 0,14 0 0,-26 0 3276,-3-2-1496,-14-1-1780,-3-1 0,-15-37 0,12-3 0,-4 8 0,-1-8 0,1 4 0,6 1 0,0 1 0,-3-14 0,-1 6 0,-3 15 0,0 20 0,-9 35 0,1 11 0</inkml:trace>
  <inkml:trace contextRef="#ctx0" brushRef="#br0" timeOffset="15828">17459 7093 24575,'-34'30'0,"5"0"0,9-2 0,7-9 0,10-15 0</inkml:trace>
  <inkml:trace contextRef="#ctx0" brushRef="#br0" timeOffset="15984">17474 7029 24575,'36'16'0,"-1"0"0,1 1 0,-6-11 0,2 0 0,4 6 0,0 1 0,1-1 0,-1 0 0</inkml:trace>
  <inkml:trace contextRef="#ctx0" brushRef="#br0" timeOffset="28459">17205 10180 24575,'0'-4'0,"33"24"0,-11-2 0,6 0 0,7 4 0,-3-2 0,-9-6 0,3-2 0,9 0 0,9-1 0,2-3 0,-7-3 0,0-7 0,0-6 0,-2 1 0,7-2 0,-2-3 0,-6-1 0,-1-8 0,-3-3 0,-2 1 0,2-2 0,-4 3 0,-8 3 0,0 1 0,17-7 0,-1 4 0,-10 7 0,16-2 0,-26 23 0,7 25 0,-3-7 0,1 0 0,2-2 0,8-6 0,-5-9 0,2-1 0,21-4 0,-16-9 0,7-4 0,1-2 0,-5 3 0,6 0 0,0 0-563,-4-2 0,4-2 1,0 0-1,-8 2 563,-8 3 0,-3 2 0,22-3 0,-28 7 0,-3 3 0,-15 0 0,1 0 0,-2-1 2251,1 2-2251,1 0 0,-2 0 0,0-1 0,0-1 0,-1 0 0,-18-2 0,-6 0 0</inkml:trace>
  <inkml:trace contextRef="#ctx0" brushRef="#br0" timeOffset="30691">10789 10437 24575,'30'7'0,"1"4"0,-2 0 0,4 8 0,-5 4 0,3 8 0,2 4 0,-1-1 0,-4-5 0,2-3 0,-2-2 0,2 3-641,-1 3 1,3 6-1,1 0 1,-2-2 0,-4-8 640,-1-2 0,0-6 331,7 3 0,2-3-331,-9-5 0,4-6 0,15-10 0,7-7 0,-4-4 0,-15 2 0,-3-3 0,7-4-410,-4 2 0,6-3 1,5-3-1,2-1 1,0 0-1,-1 0 0,-3 2 1,-4 3 63,4-4 1,-5 3-1,1 0 1,5 0 345,-6 3 0,5-1 0,3-2 0,1 1 0,0 1 0,-2 1 0,-3 3 0,-6 4-784,10 1 1,-6 5 0,1 2 783,-2 1 0,3 0 0,-1 2 0,-4 0 426,11 2 1,-2 3-427,-4 3 0,2 3 0,-2-1 0,7 2 0,-2 1 56,-8-3 1,1 1 0,2-1-57,-4-1 0,2 1 0,-1-2 0,-3-1 0,11 1 0,0-3 0,-1 2 0,3 0 0,-4-2 0,0-4 0,-3-2 0,-8-2 0,0-1 0,8-3 0,-1-1 1638,-10-1 0,2 0-1273,4 3 0,8-1 0,1 2 1,-5 0-366,-5 2 0,-3 1 0,3 1 819,6-1 0,4 1 0,1 1 0,0 4-741,3 6 0,0 5 0,-1 1 1,-4-3-79,-5-3 0,-4-2 0,6 2-656,3 0 1,6 3-1,2 0 1,-1-2 0,-7-4 110,-6-2 1,-3-3-1,4-2 545,-2 0 0,6-1 0,2-1 0,1 0 0,-3-1 0,-4-1 0,7-2 0,-4-2 0,3 0 0,-7 3 0,4 0 0,0 0 0,0 0 0,-5-1-317,6-2 1,-3-2 0,-3 3 316,6 2 0,-1 2 0,5-2 0,3 1 0,-5 3 0,2 0 0,-5 0 0,-5 1 0,-1 1 0,3-1 0,3 0 0,0 2 0,-1 1 0,0 2 0,-4 1 0,-4 2 0,0 1-511,8-2 1,4 0 0,-4-1 510,-11 2 0,1-2 997,8-3 0,5-3 1,-2-2-998,2-5 0,0-3 0,-2 3 0,3-1 0,-4-3 522,-2-9 1,0-2-523,-3 7 0,2 2 0,-2 0 0,3-3 0,1 1 0,-1 6 0,3 1 0,-4 2 0,-8 2 0,0 2 0,2 1 0,4 3 0,-3-1 0,-2 2 0,3 1 0,3-1 0,10 0 0,3 1 0,-2 0 0,-6-1 0,-6 0 0,-4-1 0,5 0-19,6-1 0,9-1 0,1 0 0,-3-1 1,-9-1 18,1-2 0,-4-2 0,2-1 0,3 0 0,-6 1 685,-9 1 0,-1 1-685,17 2 0,-2 1 0,-10 1 0,17 5 0,-34-5 0,-4 1 0,-20-8 0,-5-3 0</inkml:trace>
  <inkml:trace contextRef="#ctx0" brushRef="#br0" timeOffset="32787">20096 10132 24575,'2'0'0,"29"-1"0,8-3 0,-7 3 0,6-2 0,6-3 0,7-3 0,-4 2 0,3 4 0,0-1-687,-11 0 0,5-1 1,0 0-1,-4 1 687,-4 3 0,-3 1 0,4-1 0,4 0 0,3-2 0,2 1 0,-3 0 0,3 0 0,-2 0 0,7 0 0,-11 0 0,6 0 0,3 0 0,1-1 0,-1 1 0,-3 0 0,-6 0-535,11-1 1,-6 1 0,3 0 534,-5 0 0,3 0 0,2 1 0,-1-1 0,-2 2 0,3 0 0,-2 2 0,-1-1 0,-6 1 0,1-1 0,0 0 0,-2 1 0,5 0 0,-2 1 0,-7-1 0,12 0 0,-3 1 0,2 0 0,-18 0 0,1 0 0,16 0 0,6 0 0,-8 1 0,2 2 0,-12-4 0,6 0 0,-6 1 0,2 1 0,3-2 0,1 0 0,2-1 0,-13 1 0,1-1 0,21 1 0,-17 3 0,16-2 0,-7 1 1840,-20-4-1840,7 1 2510,-24-1-2510,-1 0 0,2 0 0,-1 0 0,2 0 0,0 0 0,-2 0 0,-2-1 0,-3-1 0,-44-5 0,16 2 0,1-1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06:36:57.7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6988 9724 24575,'-4'0'0,"38"-9"0,19-3 0,-8 1-268,-7 1 1,5-2 0,-7 1 267,4-5 66,-7 1 0,-18 6 0,-6 5 0</inkml:trace>
  <inkml:trace contextRef="#ctx0" brushRef="#br0" timeOffset="311">7243 9695 24575,'2'42'0,"0"-1"0,1 1 0,-1-1 0,0 1 0,-1 1 0,1 0 0,0 8 0,0-2 0,-1-8 0,-2-7 0,-1-5 0,0 1 0,0 0 0</inkml:trace>
  <inkml:trace contextRef="#ctx0" brushRef="#br0" timeOffset="522">7076 10325 24575,'33'-15'0,"1"0"0,-1 0 0,-1 1 0,-1 0 0,-3-1 0,3-7 0,-4-1 0,-1 2 0,-1 0 0</inkml:trace>
  <inkml:trace contextRef="#ctx0" brushRef="#br0" timeOffset="945">7548 9961 24575,'15'42'0,"0"0"0,1 0 0,-1 0 0,0 0 0,9-4 0,-4 4 0,2 7 0,-9-27 0,-16-53 0,-6-24 0,6 15 0,0-7 0,1 1 0,1 6 0,0 1 0,3 3 0,3-14 0,8 12 0,25 35 0,-4 14 0,-12 1 0,-2 4 0,-2 5 0,-4 2 0,5 8 0,-6 1 0,-9-25 0,-3-4 0</inkml:trace>
  <inkml:trace contextRef="#ctx0" brushRef="#br0" timeOffset="1391">8010 9787 24575,'13'44'0,"0"-1"0,0 0 0,0 1 0,0-1 0,0 0 0,0 1 0,0-1 0,0 0 0,0 1 0,2 4 0,0 2 0,1 1 0,-1-2 0,-1-2 0,-1-5 0,-2-7 0,-3-8 0,3 15 0,-3-20 0,-7-16 0</inkml:trace>
  <inkml:trace contextRef="#ctx0" brushRef="#br0" timeOffset="1612">8066 9735 24575,'29'36'0,"1"0"0,0 0 0,-8 6 0,-4 2 0,-10-6 0,-15-12 0,-5-3 0,-5 5 0,-1 0 0</inkml:trace>
  <inkml:trace contextRef="#ctx0" brushRef="#br0" timeOffset="1994">8338 9785 24575,'24'17'0,"-4"6"0,4 7 0,-3-6 0,9-1 0,5-12 0,-4-13 0,-21-24 0,-7-11 0,3 0 0,-2-5 0,-1 5 0,-3 6 0,-2 2 0,1 1 0,-1 6 0,-2 17 0,2 35 0,4 17 0,1-21 0,0 1 0,1 22 0,3 0 0,3-22 0,3-4 0,4-3 0,4 0 0,-7-21 0,-7-29 0,-3-10 0</inkml:trace>
  <inkml:trace contextRef="#ctx0" brushRef="#br0" timeOffset="2278">8661 9341 24575,'16'40'0,"1"1"0,0-1 0,0 0 0,0 1 0,-1-1 0,1 1 0,-1-9 0,-1-6 0,5 4 0,5 6 0,7 10 0,4 2 0,1-5 0,-4-11 0,-7-18 0,1-29 0,-3-13 0,3 5 0,1-3 0,-7 0 0,-14-10 0,1 1 0</inkml:trace>
  <inkml:trace contextRef="#ctx0" brushRef="#br0" timeOffset="2478">8525 9669 24575,'44'-18'0,"0"0"0,0-1 0,0 1 0,0 0 0,0-1 0,3-1 0,0-2 0,-1 2 0,-4 0 0,-5 4 0,2-2 0,-1-1 0</inkml:trace>
  <inkml:trace contextRef="#ctx0" brushRef="#br0" timeOffset="5061">9374 9618 24575,'7'0'0,"34"-3"0,-17 1 0,22-6 0,-30-6 0,-6-6 0</inkml:trace>
  <inkml:trace contextRef="#ctx0" brushRef="#br0" timeOffset="5231">9444 9835 24575,'31'-11'0,"-17"3"0,15-9 0</inkml:trace>
  <inkml:trace contextRef="#ctx0" brushRef="#br0" timeOffset="5895">7726 11274 24575,'-4'47'0,"0"-1"0,0 1 0,0-1 0,11-14 0,2-1 0,-4 15 0,-2 11 0,4-3 0,8-19 0,25-21 0,5-15 0,-15-1 0,-1-6 0,8-7 0,-6-8-1639,-15-12 1,-7-5 1336,1 0 0,-6-3 302,-7 5 0,-4-1 0,-3 3 0,-1 1 0,-8 4-134,-17 3 0,-10 4 1,3 6 133,8 7 0,0 6 326,-5 2 0,-4 3 0,10 3-326,7 6 0,24 17 0,21-6 0</inkml:trace>
  <inkml:trace contextRef="#ctx0" brushRef="#br0" timeOffset="6568">8151 11224 24575,'27'30'0,"0"0"0,0 1 0,-1-1 0,9-21 0,2 13 0,7 7 0,-13-21 0,-20-51 0,-12-12 0,5 20 0,-3 1 0,-1 71 0,5-10 0,1 0 0,1 7 0,25-16 0,-16-38 0,11-21 0,-18-2 0,-4-3 0,-2 12 0,0 0-476,1-14 0,-2 4 476,-3 0 0,-8 7 0,4 22 0,-6 3 0,7 10 0,2 3 0,5 36 0,11 5 0,-7-3 0,3 7 0,4-12 0,4 4 0,2 0 0,-4-4 0,3 6 0,-1-1 317,2 3 0,3 2 1,1-19-318,3-27 0,-4-14 0,-9-9 0,-3-6 0,2-3 0,0 0 0,0 0 0</inkml:trace>
  <inkml:trace contextRef="#ctx0" brushRef="#br0" timeOffset="6798">8342 11154 24575,'42'-19'0,"0"0"0,0 1 0,-1-1 0,1 1 0,-5 2 0,0 0 0,-1 1 0,1-1 0,0 0 0</inkml:trace>
  <inkml:trace contextRef="#ctx0" brushRef="#br0" timeOffset="7338">8945 11010 24575,'19'46'0,"0"-1"0,-1 1 0,1 0 0,0-1 0,0 1 0,0 0 0,0-1 0,-1 1 0,-2-4 0,-4-9 0,3 9 0,4 0 0,0 1 0,-1 0 0,1 0 0,0 0 0,0 0 0,0 0 0,-1-1 0,1 1 0</inkml:trace>
  <inkml:trace contextRef="#ctx0" brushRef="#br0" timeOffset="7562">8841 11020 24575,'35'26'0,"1"1"0,0-1 0,0 1 0,-15-3 0,-2 1 0,9 5 0,6 7 0,-4-2 0,-18-8 0,-34 1 0,-5-13 0</inkml:trace>
  <inkml:trace contextRef="#ctx0" brushRef="#br0" timeOffset="8084">9296 10948 24575,'15'39'0,"0"-1"0,0 0 0,0 0 0,10 3 0,-2 0 0,6 6 0,-8-27 0,-9-57 0,-7-20 0,1 24 0,-2 0 0,-4-16 0,-2 6 0,-1 22 0,-2 32 0,4 19 0,7 17 0,1-20 0,2-1 0,5 7 0,3-11 0,-9-18 0,-6-13 0,0-10 0,-4-11 0,-1 6 0,-1-3 0,-2 0 0,1 0 0</inkml:trace>
  <inkml:trace contextRef="#ctx0" brushRef="#br0" timeOffset="8402">9513 10593 24575,'25'38'0,"-1"0"0,1 0 0,-1 0 0,1 0 0,-1 0 0,1 0 0,-1 0 0,0 0 0,6 7 0,2 3 0,0 1 0,-1-3 0,-1-7 0,-3-10 0,-4-15 0,24-29 0,-22-1 0,-6-5 0,-12-11 0,0 1 0</inkml:trace>
  <inkml:trace contextRef="#ctx0" brushRef="#br0" timeOffset="8606">9405 10919 24575,'35'-23'0,"1"1"0,0 0 0,-3 3 0,1 1 0,0 1 0,-1 0 0,1 1 0,0-1 0</inkml:trace>
  <inkml:trace contextRef="#ctx0" brushRef="#br0" timeOffset="8961">10368 10908 24575,'22'-14'0,"0"1"0,18-11 0</inkml:trace>
  <inkml:trace contextRef="#ctx0" brushRef="#br0" timeOffset="9049">10468 11162 24575,'16'-29'0,"1"-3"0</inkml:trace>
  <inkml:trace contextRef="#ctx0" brushRef="#br0" timeOffset="15127">11907 10726 24575,'-4'-2'0,"1"-1"0,1 1 0,1 0 0,-4 2 0,2 0 0,-9 0 0,3 0 0,-5 0 0,-8 0 0,8 2 0,-14 3 0,13 5 0,-3-1 0,0 9 0,0 0 0,2-5 0,-15 24 0,25-28 0,-1 17 0,3-11 0,-2 8 0,5-6 0,1-4 0,0 17 0,0-16 0,1 13 0,2-16 0,2 1 0,6-4 0,-3-4 0,6-1 0,-3-1 0,10 1 0,-5-1 0,24 0 0,-20-1 0,15-1 0,-15 0 0,7 0 0,3 0 0,7 0 0,-1-1 0,-2 0 0,-7 1 0,5-2 0,9 2 0,-18 1 0,15 0 0,-22 3 0,-9-1 0,16 6 0,-15-5 0,15 10 0,-13-6 0,1 8 0,-2 3 0,-6 2 0,1 14 0,-4-8 0,0 11 0,0-13 0,-2 0 0,-12 19 0,5-22 0,-4 5 0,0-2 0,4-12 0,-9 4 0,-2 0 0,1-2 0,-19 6 0,12-4 0,0-4 0,3-5 0,-5-1 0,11-7 0,-19-6 0,21 2 0,-17-12 0,21 3 0,-4-1 0,6-2 0,3 10 0,-2-6 0,5 9 0,-4-6 0,7 5 0,-3-5 0,2-3 0,-1 7 0,1-19 0,1 15 0,2-20 0,-1 18 0,4-6 0,-2 9 0,2-8 0,-1 5 0,-2-4 0,1 11 0,4-11 0,0 3 0,4-7 0,-3 6 0,21-8 0,-13 11 0,26-11 0,-26 16 0,-2-2 0,-9 2 0,-3 1 0,2 1 0,-8 1 0,0 2 0</inkml:trace>
  <inkml:trace contextRef="#ctx0" brushRef="#br0" timeOffset="17883">11003 9229 24575,'-7'0'0,"3"-1"0,3 2 0,3 3 0,4 19 0,4 7 0,-1-5 0,1 4 0,0 4 0,2 8 0,1 4 0,-1-3 0,-1-5 0,5 6 0,0 0 0,-4-5 0,0 5 0,0-2 0,0-12 0,3-7 0,-7-23 0,-2-10 0</inkml:trace>
  <inkml:trace contextRef="#ctx0" brushRef="#br0" timeOffset="18244">10865 9205 24575,'-3'-7'0,"0"2"0,25-7 0,20-4 0,-5 5 0,9 7 0,0 4 0,9 2 0,-12 7 0,-10 26 0,-11-1 0,-6 1 0,-13 7 0,-13-11 0,-4-1 0,-10 11 0,-7-14 0,-3-6 0,3-11 0,-6-28 0,33-19 0</inkml:trace>
  <inkml:trace contextRef="#ctx0" brushRef="#br0" timeOffset="18835">11417 9600 24575,'-4'-4'0,"3"13"0,8 11 0,4 13 0,1 2 0,5 7 0,-5-11 0,0-3 0,-6-12 0,-2-12 0,-3-8 0,-5-23 0,-2-10 0</inkml:trace>
  <inkml:trace contextRef="#ctx0" brushRef="#br0" timeOffset="19235">11843 9625 24575,'-9'34'0,"-1"-1"0,-14-10 0,1 10 0,-1 0 0</inkml:trace>
  <inkml:trace contextRef="#ctx0" brushRef="#br0" timeOffset="19750">12262 9275 24575,'20'45'0,"1"-1"0,-1 1 0,1 0 0,-1 0 0,0 0 0,0-3 0,0 1 0,-1 0 0,1 0 0,0 0 0</inkml:trace>
  <inkml:trace contextRef="#ctx0" brushRef="#br0" timeOffset="20080">12234 9195 24575,'42'-7'0,"0"-1"0,0 1 0,0 0 0,1-1 0,4 0 0,1 0 0,-5 4 0,-13 8 0,-10 29 0,-19 13 0,-7 2 0,-7 0 0,-4-6 0,-3-7 0,-7-26 0,-4-9 0</inkml:trace>
  <inkml:trace contextRef="#ctx0" brushRef="#br0" timeOffset="20440">12750 9359 24575,'24'32'0,"-1"-1"0,0 0 0,-1 2 0,-2 0 0,-8-4 0,-15 8 0,0 0 0,8-34 0,10-12 0,6-12 0,0-6 0,-1-6 0,-5 1 0</inkml:trace>
  <inkml:trace contextRef="#ctx0" brushRef="#br0" timeOffset="20941">13385 9555 24575,'-17'44'0,"-1"0"0,-3-5 0,0 0 0</inkml:trace>
  <inkml:trace contextRef="#ctx0" brushRef="#br0" timeOffset="21390">13844 9378 24575,'20'-12'0,"-7"4"0,18-5 0</inkml:trace>
  <inkml:trace contextRef="#ctx0" brushRef="#br0" timeOffset="21495">14193 9327 24575,'7'-14'0</inkml:trace>
  <inkml:trace contextRef="#ctx0" brushRef="#br0" timeOffset="21679">14497 9292 24575,'7'-30'0,"-3"0"0,5-17 0</inkml:trace>
  <inkml:trace contextRef="#ctx0" brushRef="#br0" timeOffset="22107">14954 9069 24575,'14'40'0,"0"1"0,0-1 0,0 1 0,0-1 0,0 0 0,-2-5 0,-1 0 0,2 1 0,3 10 0,2 4 0,-1-3 0,-4-9 0,-5-17 0,-6-15 0</inkml:trace>
  <inkml:trace contextRef="#ctx0" brushRef="#br0" timeOffset="22401">14894 8965 24575,'39'-7'0,"0"0"0,-1 1 0,1-1 0,-11 2 0,-2 6 0,10 14 0,6 10 0,-4 5 0,-16-2 0,-23 5 0,-12 4-820,4-2 1,-3 4 0,-2 0 0,-1-7 540,-8-1 0,-3-7 0,-9-4 1,7-11-1</inkml:trace>
  <inkml:trace contextRef="#ctx0" brushRef="#br0" timeOffset="23142">15508 9377 24575,'19'39'0,"0"-1"0,0 1 0,4-7 0,-5-16 0,-18-35 0,-4-13 0,3-11 0,2 1 0,3 0 0,11 9 0,17 18 0,-11 13 0,14 11 0,-23 10 0,-3 12 0,0 4 0,-1 4 0,0-4 0,0-4 0,1-14 0,6-3 0,-6-12 0,17-2 0,-6-7 0,10-4 0,-16-9 0,-2-10 0,-7-5 0</inkml:trace>
  <inkml:trace contextRef="#ctx0" brushRef="#br0" timeOffset="34286">17147 8633 24575,'-2'-2'0,"-2"-1"0,3 2 0,5 14 0,6 19 0,3 7 0,-2-3 0,0 3-820,0-1 1,2 5 0,0 2 0,-2-5 116,-1-4 0,-2-3 0,1 2 547,1 3 0,1 3 1,1-1-1,-3-7 156,-1-5 0,0-3 0,10 15 0,-16-56 0</inkml:trace>
  <inkml:trace contextRef="#ctx0" brushRef="#br0" timeOffset="34614">17004 8513 24575,'45'-6'0,"1"0"0,-1-1 0,1 1 0,-1-1 0,-11 6 0,-1 3 0,7 1 0,11 3 0,2 3 0,-10 2 0,-19 4 0,-26 13 0,-14 5 0,-4 6 0,-5 6 0,0-7 0,0-7 0,-1-4 0,-5 2 0,3-7 0,8-9 0,9-14 0</inkml:trace>
  <inkml:trace contextRef="#ctx0" brushRef="#br0" timeOffset="35672">17697 8967 24575,'-7'30'0,"6"7"0,9-5 0,1 3 0,-2-19 0,-4-4 0,0-10 0,-3-1 0,3 26 0,-1-9 0,4 20 0,-2-25 0,1-4 0,3-9 0,4-6 0,20-23 0,-5-2 0,-10 6 0,-3-3 0,-7-13 0,-9-1 0</inkml:trace>
  <inkml:trace contextRef="#ctx0" brushRef="#br0" timeOffset="35898">17531 8729 24575,'43'-23'0,"-12"1"0,3 7 0,0-1 0</inkml:trace>
  <inkml:trace contextRef="#ctx0" brushRef="#br0" timeOffset="36983">18155 8293 24575,'-8'0'0,"-3"0"0,5 4 0,-12 8 0,7 19 0,6 1 0,3 12 0,0 5 0,1 0 0,1-5 0,1 0 0,3-3 0,0 6-547,-2-6 1,0 6 0,0 3 0,1 0 0,1-5 0,2-6-5,4-2 1,3-5 0,0 0 550,2 5 0,1 1 0,2-5-344,2-8 1,1-3 343,4 6 0,2-7 0,-1-16 0,-2-10 0,9-28 0,-13 8 0,-1 0 0</inkml:trace>
  <inkml:trace contextRef="#ctx0" brushRef="#br0" timeOffset="37634">18319 8703 24575,'24'-35'0,"-1"1"0,1-1 0,-1 0 0,1 1 0,2-7 0,1-3 0,-3 9 0,-6 16 0,-4 21 0,4 25 0,0 7 0,7 4 0,-3 2 0,5 8 0,-4-6 0,-8-16 0,0-1 0,5 6 0,2 4 0,-5-8 0,-3-7 0,4 4 0,-18-22 0</inkml:trace>
  <inkml:trace contextRef="#ctx0" brushRef="#br0" timeOffset="37881">18802 8394 24575,'-26'39'0,"0"-1"0,0 0 0,3-3 0,-1 3 0,0 0 0,-4 7 0,0 0 0,3-5 0,4-7 0,1-3 0,0 0 0,-1 0 0,0 1 0,0-1 0</inkml:trace>
  <inkml:trace contextRef="#ctx0" brushRef="#br0" timeOffset="38191">19116 8744 24575,'-3'36'0,"1"-1"0,-9-2 0,-5-3 0,-7-4 0,-1 0 0</inkml:trace>
  <inkml:trace contextRef="#ctx0" brushRef="#br0" timeOffset="39107">19038 8839 24575,'-7'8'0,"3"20"0,2 7 0,2 8 0,-1-3 0,1-2 0,0-11 0,0-9 0,6-13 0,5-1 0,8-18 0,1-7 0,8-12 0,-1-7 0,-3-3 0,-7 6 0,-4-6 0,-18 39 0</inkml:trace>
  <inkml:trace contextRef="#ctx0" brushRef="#br0" timeOffset="39347">18900 8541 24575,'47'-4'0,"-3"0"0</inkml:trace>
  <inkml:trace contextRef="#ctx0" brushRef="#br0" timeOffset="39979">19537 8943 24575,'-12'36'0,"-1"0"0,1 1 0,-1-1 0,-3 5 0,0 0 0,0 1 0</inkml:trace>
  <inkml:trace contextRef="#ctx0" brushRef="#br0" timeOffset="42202">19746 8293 24575,'-5'-2'0,"2"5"0,18 30 0,-5-3 0,3 1 0,3 7 0,-2-6 0,2 7 0,1-3 0,-3-6 0,-9-24 0,5-5 0,5-16 0,3-8 0,13-14 0,-11 5 0,0-5 0,-2 2-806,1 2 0,-3 0 806,0-11 0,-3 1 0,-1-2 0,-8 18 0,-3 10 0,0 38 0,2 14 0,1-9 0,2 1 0,-1 5 0,2 4 0,1-1-389,3 9 1,3-1 388,1-3 0,2 1 0,-4 1 0,0 3 0,-1-4 0,1-7 0,-2-1 772,2 16 1,-3-3-773,-12 1 0,-6-23 0,-8 0 0,-3-3 0,-5-7 0,-14-3 0,-2-2 0,3-7 422,1-2 0,3-2-422,7-4 0,5 1 0,14 4 0,5 0 0,1-21 0,0-4 0</inkml:trace>
  <inkml:trace contextRef="#ctx0" brushRef="#br0" timeOffset="44021">20436 8670 24575,'-5'0'0,"1"0"0,2 23 0,1 1 0,9 11 0,2 2 0,1-4 0,5-7 0,3-7 0,3-22 0,16-29 0,-20-1 0,-6 9 0,-4-2 0,-6-10 0</inkml:trace>
  <inkml:trace contextRef="#ctx0" brushRef="#br0" timeOffset="44235">20359 8490 24575,'17'-19'0,"2"0"0</inkml:trace>
  <inkml:trace contextRef="#ctx0" brushRef="#br0" timeOffset="44926">20360 7967 24575,'36'30'0,"-1"0"0,1 0 0,0 0 0,-1-1 0,1 1 0,-1 6 0,0 3 0,0 0 0,-4 0 0,-4-2 0,-7-4 0,-1 9 0,-10 2 0,-6 2 0,-4 8 0,-2 0 0,0-11 0,0-11 0,-2-4 0,-12 22 0,1-19 0,11-48 0</inkml:trace>
  <inkml:trace contextRef="#ctx0" brushRef="#br0" timeOffset="53678">8045 8776 24575,'-4'5'0,"2"-2"0,-1-3 0,1 3 0,0-1 0,1 2 0,0 1 0,1 5 0,0 2 0,2 13 0,8 22 0,0-9 0,0-5 0,0-4 0,1-10 0,-1 4 0,-4-23 0,16 0 0,1-3 0,16-1 0,2-18 0,3-6 0,-18 15 0,1-1 0,5-4 0,2-3 0,-4 4 0,15-3 0,-16 14 0,0 3 0,8-1 0,-3 14 0,-2 4 0,-3 4 0,15 0 0,3-1 0,-4-4-620,0-7 0,0-3 620,4-7 0,-19 2 0,2 0 0,10-5 0,0-2 0,-9 5 0,1-1 0,14-5 0,-1 1 0,-2 1 0,4 1 0,-15 8 0,-8 0 0,11 8 0,2 1 0,4-4 0,-7 2 0,0 1 0,-2-5 1240,3-3-1240,-5 3 0,-1-2 0,2-1 0,8 2 0,-1-1 0,1 0 0,0-4 0,0 0 0,-1 1 0,-4-3 0,-8 4 0,-1 2 0,-4 4 0,2 1 0,4 4 0,-3-9 0,4 1 0,2-1 0,8-2 0,-3 2 0,5 0 0,-5 1 0,13 4 0,-7-3 0,-1 2 0,-4 6 0,-4-8 0,1-3 0,1-3 0,-9-2 0,0-2 0,18-4 0,-1 0 0,3-3 0,-11 4 0,-2 1 0,1 3 0,-7 2 0,-2 0 0,-2 0 0,5 3 0,-23 0 0,6 0 0,0-4 0,5-2 0</inkml:trace>
  <inkml:trace contextRef="#ctx0" brushRef="#br0" timeOffset="57538">13292 15859 24575,'-1'24'0,"9"19"0,1-7 0,2 7 0,-1-1 0,-2-5 0,0-1 0,2 5 0,-1-1 0,3 5 0,0 4 0,0 0 0,-1-3 0,-2-7 0,1-1 0,-3-4 0,2 3 0,3 14 0,1 9 0,0-9 0,-2-29 0,-5-28 0,0-6 0</inkml:trace>
  <inkml:trace contextRef="#ctx0" brushRef="#br0" timeOffset="57832">13251 15813 24575,'49'2'0,"-1"0"0,0 0 0,-22 7 0,-1 5 0,13 3 0,9 5 0,-1 2 0,-15 2 0,-15 10 0,-13 4 0,-8 2 0,-6 4 0,-2-8 0,0-14 0,-3-3 0,-16 9 0,-4-8 0,-11-22 0</inkml:trace>
  <inkml:trace contextRef="#ctx0" brushRef="#br0" timeOffset="58422">13889 16345 24575,'14'41'0,"-1"0"0,1 0 0,0 0 0,3 10 0,-1-2 0,-4-13 0,-4-15 0,-3-11 0,-8-43 0,-3-18 0,4 4 0,-2 10 0,1-5 0,2 7 0,8 4 0,27 25 0,-12 17 0,4 11 0,-3 4 0,-10-4 0,8 11 0,-15-22 0,3-1 0,1 2 0</inkml:trace>
  <inkml:trace contextRef="#ctx0" brushRef="#br0" timeOffset="59311">16023 15866 24575,'0'35'0,"5"11"0,7-2 0,2 2 0,-2-9 0,2 2 0,-1-4 0,3 4 0,-1 0 0,-1-5 0,-2-3 0,0-2 0,8 16 0,-5-9 0,-11-27 0,0-31 0,-9 0 0,-3-5 0,-1-11 0,1 0 0</inkml:trace>
  <inkml:trace contextRef="#ctx0" brushRef="#br0" timeOffset="59569">15963 15747 24575,'46'-11'0,"1"0"0,-13 4 0,1 0 0,-6 3 0,9 8 0,-9 21 0,-5 10 0,-15-9 0,-4 4 0,-5 12 0,-4 6 0,-2-5 0,0-13 0,-5-3 0,-15 11 0,-2-14 0,7-37 0,-9-10 0</inkml:trace>
  <inkml:trace contextRef="#ctx0" brushRef="#br0" timeOffset="60010">16491 16100 24575,'15'40'0,"-1"0"0,1 0 0,0-1 0,0 1 0,2 5 0,1 2 0,-2-5 0,-3-11 0,1 1 0,-3-11 0,-9-38 0,-1-5 0</inkml:trace>
  <inkml:trace contextRef="#ctx0" brushRef="#br0" timeOffset="75121">12949 17111 24575,'-5'-10'0,"0"3"0,3 7 0,-14 24 0,1 1 0,0 1 0,-1 3 0,5-7 0,2 2 0,0 13 0,1 7 0,1-4 0,1-7 0,4 2 0,5 8 0,4 10 0,3-1 0,0-10 0,2-10 0,3-3 0,1 7 0,4 3 0,2-9 0,3-16 0,0-5 0,9 3 0,4-1 0,-23-9 0,-10 0 0,-2-2 0</inkml:trace>
  <inkml:trace contextRef="#ctx0" brushRef="#br0" timeOffset="77097">13103 17362 24575,'12'-34'0,"0"-3"0,9 7 0,2 0 0,0-4 0,-4 8 0,0 3 0,-7 15 0,17 17 0,-7 16 0,7 7 0,1 5 0,-11-10 0,-1 3 0,9 7 0,3 3 0,-3-6 0,-9-10 0,-1-2 0,8 10 0,-3-4 0,-12-16 0,-6-9 0,-3-12 0,0-8 0</inkml:trace>
  <inkml:trace contextRef="#ctx0" brushRef="#br0" timeOffset="77350">13507 17122 24575,'-15'44'0,"1"1"0,0-1 0,-1 1 0,1-3 0,-1 3 0,0 0 0,1-3 0,2-5 0,-2 12 0,1-4 0,1-5 0,-2 0 0,2-7 0,-2-1 0</inkml:trace>
  <inkml:trace contextRef="#ctx0" brushRef="#br0" timeOffset="78521">13693 17336 24575,'-1'47'0,"6"-8"0,-1-5 0,1 1 0,8 3 0,-2-4 0,-3-18 0,-4-15 0,0-50 0,-4 17 0,0-4 0,0 2 0,0 7 0,5 0 0,-3 16 0,5-1 0,8 25 0,-2 3 0,8 20 0,0 4 0,-3-10 0,-1 4 0,-2-5 0,-10-23 0,0-3 0,-3 1 0,-1-4 0</inkml:trace>
  <inkml:trace contextRef="#ctx0" brushRef="#br0" timeOffset="78692">14121 17539 24575,'-11'26'0,"0"-1"0,-2-1 0,1 0 0</inkml:trace>
  <inkml:trace contextRef="#ctx0" brushRef="#br0" timeOffset="79401">14330 17099 24575,'17'43'0,"-1"-1"0,1 0 0,-1 1 0,7 10 0,1-3 0,-5-27 0,-3-47 0,-5 3 0,-1-4 0,-2-21 0,-2-4 0,-4 17 0,1 1 0,1-6 0,-1 5 0,-1 10 0,4 14 0,-1 23 0,11 12 0,2 5 0,-6-7 0,0 2 0,9 15 0,4 8 0,-3-6 0,-8-15 0,-3 2 0,0 6 0,-1 7 0,-1 0 0,-3-7 0,-3-9 0,-2-1-261,-1 23 1,-4-3 260,-4-16 0,-18-3 0,11-12 0,-16-1 0,16-13 0</inkml:trace>
  <inkml:trace contextRef="#ctx0" brushRef="#br0" timeOffset="79873">14919 17443 24575,'12'44'0,"0"0"0,-7-19 0,18 11 0,-25-74 0,0-9 0,2 2 0,1 17 0,19 25 0,-5 35 0,-3-6 0,0 0 0,4 0 0,-10-11 0,2-6 0</inkml:trace>
  <inkml:trace contextRef="#ctx0" brushRef="#br0" timeOffset="80140">14941 17006 24575,'33'29'0,"0"0"0,0 0 0,-1-1 0,1 1 0,0 0 0,-2 6 0,2 2 0,-2 2 0,-3-1 0,-7-3 0,-9-4 0,-14 8 0,-8-3 0,4 3 0,-1 0 0,0 0 0</inkml:trace>
  <inkml:trace contextRef="#ctx0" brushRef="#br0" timeOffset="81516">16592 16883 24575,'0'-5'0,"-1"2"0,-21 28 0,10 5 0,3 0 0,0 6 0,2-2 0,2-3 0,4 1 0,4 5 0,4 4 0,3-6-709,2-10 1,4-4 708,7 7 0,6-4 0,12-5 0,1-5 0,-15-7 0,-1-1 132,14 3 0,-4-3-132,-14-6 0,-4 0 0,-16 0 0</inkml:trace>
  <inkml:trace contextRef="#ctx0" brushRef="#br0" timeOffset="82204">16987 16927 24575,'11'-23'0,"-1"0"0,16 6 0,2 9 0,5 26 0,6 6 0,0 4 0,-17-5 0,-2 2-1134,8 8 0,-2 0 1134,-9-10 0,-1-2 0,10 18 726,-8-10-726,1-2 374,-10-15-374,1 0 0,-9-26 0,0-4 0</inkml:trace>
  <inkml:trace contextRef="#ctx0" brushRef="#br0" timeOffset="82440">17311 16717 24575,'-15'47'0,"0"-1"0,0 0 0,0 0 0,0 1 0,0-1 0,-1 3 0,-1 1 0,1-1 0,1-6 0,1-8 0,0-6 0,-1-1 0</inkml:trace>
  <inkml:trace contextRef="#ctx0" brushRef="#br0" timeOffset="82995">17537 17038 24575,'18'43'0,"1"0"0,-1-1 0,0 6 0,1-1 0,-6-11 0,-5-16 0,1 14 0</inkml:trace>
  <inkml:trace contextRef="#ctx0" brushRef="#br0" timeOffset="83365">17969 17036 24575,'-5'39'0,"-17"-1"0,7-4 0,0-1 0</inkml:trace>
  <inkml:trace contextRef="#ctx0" brushRef="#br0" timeOffset="84104">18298 16704 24575,'7'36'0,"0"1"0,-1 0 0,0-10 0,16 17 0,2-15 0,-8-68 0,3-7 0,-1-1 0,-7 6 0,3-7 0,-13 53 0,11 23 0,1 1 0,6 1 0,6 7 0,-3-4 0,-3-5 0,0-2-453,4 4 1,1 2 0,-2-4 452,7 11 0,-16-8 0,-2 0 0,2 8 0,-24 4 0,-8-3 0,-7-11-205,-4-5 1,-1-4 204,-1-11 0,6-2 0,8-6 0,1-1 0,3-2 0</inkml:trace>
  <inkml:trace contextRef="#ctx0" brushRef="#br0" timeOffset="84412">18911 16933 24575,'9'34'0,"0"0"0,0 1 0,0 0 0,1 1 0,-3-9 0,-3-6 0,1 3 0</inkml:trace>
  <inkml:trace contextRef="#ctx0" brushRef="#br0" timeOffset="84897">18824 16467 24575,'39'21'0,"-1"1"0,0 0 0,1 0 0,-1-1 0,-5 3 0,-2 4 0,-2-2 0,7 9 0,2 3 0,-1 1 0,-7-3 0,-10-5 0,-9 5 0,-9 0 0,0 8 0,-2 4 0,-6-9 0,-17-3 0,5-17 0,0 1 0</inkml:trace>
  <inkml:trace contextRef="#ctx0" brushRef="#br0" timeOffset="103381">22084 13006 24575,'-5'1'0,"0"-1"0,4 0 0,0 1 0,-1-1 0,1 0 0,-1 0 0,1 7 0,1 2 0,2 11 0,5 7 0,1 6 0,1 3 0,-2-6 0,0 1 0,2 11 0,-1 0 0,-3-11 0,-2-3 0,0 8 0,1-8 0,-4-22 0,1-13 0,-1-36 0,-3 5 0,2-11 0,-1-1 0,-2 8 0,1 0 0,1 2 0,0 21 0,1-20 0,1 28 0,3-6 0,9 1 0,1 4 0,11-10 0,-15 11 0,10 1 0,-16 7 0,8 2 0,0 2 0,-2 5 0,5 3 0,-6 4 0,3 14 0,-5-1 0,1 10 0,0 3 0,-2 8 0,0-9 0,1 2 0,1-9 0,0-3 0,0 10 0,6 5 0,-9-28 0,5 0 0,-3-9 0,9 0 0,7-6 0,1 0 0,17-3 0,-24 3 0,4-3 0,-25 3 0,-2 0 0</inkml:trace>
  <inkml:trace contextRef="#ctx0" brushRef="#br0" timeOffset="104887">22817 12865 24575,'-4'-15'0,"9"-2"0,10-9 0,8 11 0,3 2 0,6 0 0,-9 49 0,-7 15 0,-19-2 0,-4-4 0,-3 7 0,-2-9 0,-10-1 0,-6-6 0,23-26 0,3 9 0,2-4 0,0 26 0,0-18 0,2 2 0,31-13 0,1-10 0,-4-7 0,3-1 0,0-1 0,-2-2 0,4-6 0,-17 32 0,-7 9 0,-15-2 0,-6 3 0,-1 19 0,-4 1 0,-8-7 0,-2-3-312,7-11 0,-1-2 312,0 0 0,1-9 0,5-14 0,8-14 0</inkml:trace>
  <inkml:trace contextRef="#ctx0" brushRef="#br0" timeOffset="105235">23429 12829 24575,'-19'0'0,"-5"25"0,-4 17 0,4-7 0,-2-6 0,2 5 0,-1 8 0,14-21 0,32-42 0,9-14 0,-11 16 0,-1-2 0,4-4 0,2-3 0,-5 2 0,1-10 0,-9 3 0</inkml:trace>
  <inkml:trace contextRef="#ctx0" brushRef="#br0" timeOffset="105523">23255 12733 24575,'2'47'0,"1"1"0,-1-1 0,1 0 0,-1 0 0,1 0 0,2 1 0,1 0 0,-4-5 0,-1 10 0,0 4 0,2-3 0,3-9 0,6-16 0,12-16 0,1-12 0,8-20 0,-5-1 0,-3-6 0,-13-17 0,-6-3 0,-1 13 0,-1 2 0,-4-6 0,1 0 0</inkml:trace>
  <inkml:trace contextRef="#ctx0" brushRef="#br0" timeOffset="105671">23442 13104 24575,'-1'24'0,"17"12"0,9-13 0,10 7 0,-7-15 0,-7-5 0,-5-8 0,-8-4 0</inkml:trace>
  <inkml:trace contextRef="#ctx0" brushRef="#br0" timeOffset="106159">24012 12758 24575,'-10'48'0,"-1"1"0,1-1 0,-1 1 0,1 0 0,3-18 0,-1 1 0,-3 15 0,0 0 0,0 1 0,0-1 0,-1 1 0</inkml:trace>
  <inkml:trace contextRef="#ctx0" brushRef="#br0" timeOffset="106327">24076 13040 24575,'34'12'0,"-1"0"0,-9-4 0,6 6 0,0-1 0</inkml:trace>
  <inkml:trace contextRef="#ctx0" brushRef="#br0" timeOffset="106704">24502 12727 24575,'-1'26'0,"0"0"0,5 10 0,2 12 0,2 7 0,1 1 0,-1-4 0,-2-11 0,-1 5 0,0-1 0,3 2 0,2 12 0,0-1 0,-1-13 0,-4-27 0,-5-43 0,0-1 0</inkml:trace>
  <inkml:trace contextRef="#ctx0" brushRef="#br0" timeOffset="106975">24495 12511 24575,'23'39'0,"0"0"0,-1-1 0,1 1 0,0 0 0,0 0 0,-4-1 0,0 4 0,-1 1 0,1 2 0,-2-2 0,-1-1 0,-3-3 0,-2-5-469,-1 13 0,-4-6 0,0 4 469,2-2 0,0 7 0,0 0 0,-1-5 0,-1-11 0,-1 9 0,2 2 0</inkml:trace>
  <inkml:trace contextRef="#ctx0" brushRef="#br0" timeOffset="107151">24597 12924 24575,'22'-28'0,"-6"15"0,11-4 0</inkml:trace>
  <inkml:trace contextRef="#ctx0" brushRef="#br0" timeOffset="107286">24541 13238 24575,'-12'0'0,"9"-9"0,17-14 0,13-12 0,-7 7 0,1-2 0,1 0 0,1 0 0</inkml:trace>
  <inkml:trace contextRef="#ctx0" brushRef="#br0" timeOffset="107554">25017 12375 24575,'-11'39'0,"1"0"0,-1 0 0,0 0 0,1 0 0,-7 3 0,-1 0 0,4 6 0,0 0 0,-1-1 0,1 1 0,0 0 0</inkml:trace>
  <inkml:trace contextRef="#ctx0" brushRef="#br0" timeOffset="107727">24973 12587 24575,'43'0'0,"-1"0"0,0 0 0,0-3 0,-4 5 0,0-1 0,-1 0 0</inkml:trace>
  <inkml:trace contextRef="#ctx0" brushRef="#br0" timeOffset="107943">24898 12960 24575,'27'-31'0,"0"1"0,1 0 0,-1-1 0,3-2 0,0-1 0,0 0 0</inkml:trace>
  <inkml:trace contextRef="#ctx0" brushRef="#br0" timeOffset="108126">25081 13104 24575,'-1'5'0,"3"2"0,-1-6 0,3 2 0</inkml:trace>
  <inkml:trace contextRef="#ctx0" brushRef="#br0" timeOffset="108223">25145 13163 24575,'0'-27'0</inkml:trace>
  <inkml:trace contextRef="#ctx0" brushRef="#br0" timeOffset="108580">25216 12944 24575,'7'23'0,"-4"-11"0,2 21 0,-3 5 0,-5 3 0,-4-3 0,-3 6 0,-1-4 0,-1-6 0,-3-2 0,-5 2 0,-4 3 0,4-7 0,-5 5 0,-10-4 0,34-29 0,25-31 0,2 2 0,-4 5 0,5-2 0,-2 0 0,-1 1 0,0 0 0,9-6 0,-1 1 0</inkml:trace>
  <inkml:trace contextRef="#ctx0" brushRef="#br0" timeOffset="108968">25745 12781 24575,'7'43'0,"0"0"0,0 0 0,-1 0 0,1 0 0,0 0 0,0 0 0,-2-7 0,0-6 0,0 6 0,3 11 0,0 0 0,0 0 0,0 0 0,0 0 0,0 0 0,0 0 0</inkml:trace>
  <inkml:trace contextRef="#ctx0" brushRef="#br0" timeOffset="109403">25647 12634 24575,'40'-27'0,"1"0"0,-1 0 0,0 0 0,1 0 0,-6 3 0,0-1 0,0 2 0,-1 3 0,-2 4 0,5 3 0,-1 6 0,-4 3 0,-4 2 0,-1 2 0,18 4 0,-6 4 0,-20 7 0,5 3 0,-15-15 0,10 6 0,-7 1 0,5 9 0,-6 9 0,-3 6 0,-2-1 0,0 6-710,-1 0 0,0 5 0,0 3 0,0-4 710,0 1 0,-1-2 0,0 3 0,1-2 0,-1 5 0,1 1 0,0-2 0,1-7 0,0-2 0,0-4 0,1 0 0,-1 8 0,1 1 0,-1-9 0,3-7 0,-5-17 0</inkml:trace>
  <inkml:trace contextRef="#ctx0" brushRef="#br0" timeOffset="109783">26047 12541 24575,'-17'41'0,"9"-13"0,4-3 0,8-14 0,19-9 0,4-9 0,9-18 0,-6 6 0,-4 6 0,-15 15 0,-6 22 0,-10 12 0,-5 5 0,0-4 0,-3 4 0,-4-5 0,-3 4 0,-2-1 0,2-7 0,-1-2 0,-1-5 0,-13 10 0,1 0 0</inkml:trace>
  <inkml:trace contextRef="#ctx0" brushRef="#br0" timeOffset="109985">25994 12809 24575,'49'-2'0,"0"1"0,0-1 0,0 4 0,0 3 0,-11 1 0,-5 7 0,3 16 0</inkml:trace>
  <inkml:trace contextRef="#ctx0" brushRef="#br0" timeOffset="110158">26163 13006 24575,'22'-23'0,"-4"5"0</inkml:trace>
  <inkml:trace contextRef="#ctx0" brushRef="#br0" timeOffset="110318">26171 13055 24575,'39'2'0,"-24"-2"0,22 1 0</inkml:trace>
  <inkml:trace contextRef="#ctx0" brushRef="#br0" timeOffset="110496">26023 13458 24575,'34'-29'0,"0"0"0,1 0 0,-1 1 0,-5 2 0,1 0 0,0 0 0,-1 1 0</inkml:trace>
  <inkml:trace contextRef="#ctx0" brushRef="#br0" timeOffset="110903">26791 12519 24575,'9'48'0,"1"-1"0,0 1 0,-1 0 0,1-1 0,-1 1 0,1-1 0,-3-4 0,-1-8 0,1 7 0,1 5 0,1-1 0,0 1 0,0-1 0,0 1 0,0-1 0,0 1 0</inkml:trace>
  <inkml:trace contextRef="#ctx0" brushRef="#br0" timeOffset="111079">26756 12977 24575,'10'-25'0,"13"0"0,12-6 0,7-4 0,0 1 0,-9 5 0,3-3 0,1-1 0,-4 7 0,-1-1 0,1 0 0,0 0 0,0 1 0,-1-1 0</inkml:trace>
  <inkml:trace contextRef="#ctx0" brushRef="#br0" timeOffset="111296">27031 12313 24575,'0'26'0,"7"0"0,3 2 0,2 1 0,1 3 0</inkml:trace>
  <inkml:trace contextRef="#ctx0" brushRef="#br0" timeOffset="111611">26954 12929 24575,'40'-7'0,"0"-1"0,0 0 0,-2 17 0,-2 8 0,-9 6 0,-15 15 0,-9 8-588,3-4 0,-1 3 1,1-2 587,1-3 0,0-1 0,0-3 0,0 3 0,1-2 0,1 2 0,0-2 0,-4 0 0</inkml:trace>
  <inkml:trace contextRef="#ctx0" brushRef="#br0" timeOffset="126595">22506 14586 24575,'-5'0'0,"2"0"0,2 22 0,2 10 0,-1 14 0,0-14 0,0 10 0,0 3 0,0 0 0,0-6-850,0 0 1,0-4 0,0 5 849,0 4 0,0 8 0,0 2 0,1-3 0,-1-6-947,1-3 0,-1-5 0,1 2 947,-1-1 0,1 2 0,-1 0 0,1-2 0,2 6 0,1-2 0,0-1 0,-2 8 0,1 0 0,1-8 0,0 2 0,1-6 0,0-10 0,0-2 0,-2 7 0,1-2 0,13 9 0,-8-7 316,0-6 0,0-2 0,-3-5 1,0 0-1</inkml:trace>
  <inkml:trace contextRef="#ctx0" brushRef="#br0" timeOffset="128614">22458 14506 24575,'-5'-2'0,"1"0"0,7-1 0,30-10 0,1-4 0,-3 5 0,3-1 0,9-5 0,1 0 0,-10 6 0,0 0-875,11-5 1,1 1 874,-15 7 0,1 1 0,13-4 0,1 1 0,-10 2 0,1 1 0,9-2 0,4 0 0,-5 1 0,2-1 0,-2 1 0,-1 1 0,2-1 0,-4 0 0,5-2 0,0 0 0,-8 2 0,-6 2 0,-2 1 0,13-4 0,-5 1 0,-15 3 0,6 3 0,-11-1 0,12 2 0,1-2 0,-3-1 0,13-4 0,2-1 0,-2 3 874,3-1 1,-2 2-875,-14 6 0,7 0 0,-24 0 0,-3 0 0,-6 0 0,3 0 0,-3 0 0,9 0 0,-8 2 0,8 9 0,-8-6 0,2 8 0,-6-6 0,0 4 0,0 7 0,0 11 0,0 2 0,0 13 0,1 3 0,0 3 0,-1-20 0,1 0 0,1 7 0,1 3 0,4 2 0,3 3 0,-1-2 0,1 2 0,0 0-299,1-2 1,3 2 0,-1 0 298,-3-8 0,0 0 0,0-4 0,2 1 0,0 0 0,1 13 0,0 5 0,-1-6 0,-2-11 0,0 0 0,-2 0 0,1 7 0,-1 0 0,-1-6 0,-1-1 0,0-1 0,0 9 0,2 4 0,-2-5 0,-1-7 0,-1-1 0,2 11 0,0 2 0,-2-4 0,0-3 0,-1-10 0,0-2 0,2 6 0,2-2 0,4 7 0,1-9 0,1 0 0,2 9 0,-5-13 0,0 1 0,9 17 0,-8-17 895,8 18-895,-12-33 0,-2-1 0,-4-10 0</inkml:trace>
  <inkml:trace contextRef="#ctx0" brushRef="#br0" timeOffset="129915">22596 16370 24575,'-6'0'0,"-1"0"0,5 0 0,-1-1 0,22 1 0,5-2 0,23 1 0,-11-2 0,1-1 0,-7 3 0,2 0 0,4-3 0,6-2 0,0-1 0,-4 2 0,6-1 0,1 1 0,-8 0 0,8-1 0,1-1 0,-1 0 0,-7 2-351,9-1 1,-1 0 350,-8 2 0,4-1 0,-1 1 0,-7 1 0,-2-1 0,-4 1 0,7 0 0,0-1 0,-6-1 0,-3-1 0,12-1 0,-7 1 0,-3 0 0,-6 2 0,26-7 0,-26 5 0,7-2 0,1-1 0,3-3 0,-9 5 0,2 1 701,13-5-701,-14 7 0,-2 0 0,-16 4 0,-6-1 0,4 0 0,-5-4 0,2-1 0</inkml:trace>
  <inkml:trace contextRef="#ctx0" brushRef="#br0" timeOffset="131631">23225 14825 24575,'-18'-5'0,"-9"-2"0,12-1 0,-4 2 0,10 2 0,3 2 0,-5 3 0,-11 22 0,5-4 0,-6 24 0,16-18 0,1 2 0,1-3 0,0 2 0,-1 19 0,2 1 0,1-13 0,2-1 0,-1 7 0,1 2 0,1-2 0,0-2 0,6 13 0,0-12 0,4-2 0,9 1 0,-6-15 0,2-1 0,7 5 0,1-3 0,15 5 0,-9-7 0,1-2 0,16-7 0,-10-6 0,6 0 0,-3-2 0,-6-2 0,0 0-451,4 0 0,4 1 0,-6-2 451,11-1-124,-10-5 0,0-3 124,11-7 0,-21-6 0,2-8 0,-7 2 0,1-17 0,-9 6 0,-3-2 0,-6 9 0,-2 2 0,1-9 0,3-11 0,2 0 0,-2 4 0,-3 8 0,0-5 0,-4 6 0,-13-11 0,1 13 0,-4-4 0,-2 5 0,-4 4 0,-3 2 0,0 0 0,-3 0 0,2 2 0,2 2 0,0 4 0,-16-4 0,-1 4 0,17 13 0,0 1 0,-22-1 0,-1 1 0,21 4 0,0 2 0,-7 6 0,-4 3 0,5 2 0,10-2 0,2 3 267,-14 10 0,3 1 0,8 5 0,1-3 0</inkml:trace>
  <inkml:trace contextRef="#ctx0" brushRef="#br0" timeOffset="132054">23235 15078 24575,'32'-9'0,"-12"-3"0,6 4 0,0-1 0,-5-11 0,-2-1 0</inkml:trace>
  <inkml:trace contextRef="#ctx0" brushRef="#br0" timeOffset="132421">23510 14980 24575,'27'0'0,"1"0"0,-8-14 0,16 5 0,0 1 0</inkml:trace>
  <inkml:trace contextRef="#ctx0" brushRef="#br0" timeOffset="133516">23457 15217 24575,'3'-1'0,"0"0"0,-1 0 0,0 1 0,0 2 0,-6 44 0,1-21 0,0 3 0,0 0 0,1-10 0,2-9 0,3-3 0,6-5 0,13-12 0,-1 1 0,4-6 0,-14 5 0,-4 2 0</inkml:trace>
  <inkml:trace contextRef="#ctx0" brushRef="#br0" timeOffset="133900">23458 15566 24575,'42'-24'0,"0"1"0,-10-3 0,0 8 0,1-1 0,-1 1 0</inkml:trace>
  <inkml:trace contextRef="#ctx0" brushRef="#br0" timeOffset="143188">21550 15167 24575,'-3'-1'0,"-2"0"0,4 0 0,-1 0 0,22-11 0,-2 7 0,16-7 0,-6 10 0,0 4 0,-8 8 0,-11 33 0,-9 11 0,-4-25 0,-2 2 0,0 8 0,-2 6 0,-3-4 0,-6-6 0,-4-3 0,2-4 0,4-4 0,0-1 0,-12 14 0,7-8 0,19-22 0,10-9 0,17-10 0,5-4 0,9-3 0,-7 0 0,-2-1 0,-4-6 0,-4-3 0</inkml:trace>
  <inkml:trace contextRef="#ctx0" brushRef="#br0" timeOffset="144732">21816 15267 24575,'-4'1'0,"2"0"0,10-1 0,17-21 0,3-7 0,1-2 0,-8 5 0,3-5 0,-7 4 0,-7-8 0,-1-4 0,-9 19 0,-6 7 0,-3 1 0,-8 3 0,-9 4 0,-1 0 0,-2 0 0,1 4 0,2 4 0,2 12 0,8 8 0,0 4 0,12-5 0,2 0 0,15 2 0,1-4 0,24 10 0,-10-15 0,1 1 0,1 1 0,2-1 0,-7-1 0,-2-1 0,2 2 0,0 9 0,-10-9 0,-3 11 0,-11 10 0,-7-5 0,-20 3 0,-5-2 0,1-9 0,-12-2 0,2-8 0,20-18 0,5-21 0,6-6 0,14-10 0,1 0 0,1 0-394,3 12 1,0 2 393,6-19 0,-9 18 0,-2 1 0,-1-19 0</inkml:trace>
  <inkml:trace contextRef="#ctx0" brushRef="#br0" timeOffset="145817">23167 16577 24575,'-3'-4'0,"0"-4"0,5-3 0,24-10 0,6 1 0,-3 4 0,17 4 0,-1 12 0,-25 27 0,-3 3 0,-3 3 0,-12-3 0,-7 2 0,-10 8 0,-7 3 0,3-4 0,7-12 0,0-1 0,-20 21 0,12-16 0,57-62 0,-16 16 0,2-2 0,16-13 0,-2-4 0,-11 7 0,-3 0 0,-1-1 0,-1 0 0</inkml:trace>
  <inkml:trace contextRef="#ctx0" brushRef="#br0" timeOffset="146517">23665 16541 24575,'9'-40'0,"-1"0"0,1 0 0,-1 1 0,3-12 0,-2 2 0,-11 22 0,-34 47 0,7-5 0,9 20 0,5 5 0,4-9 0,13 6 0,7-3 0,13-15 0,21 5 0,-5-12 0,-8 3 0,-1 2 0,5 12 0,-18-2 0,-2 8 0,-4-3 0,-7 15 0,-14-15 0,-8 2 0,0-7 0,-12-9 0,-6-10 0,4-10 0,14-18 0,1-18 0,23 9 0,5 0 0,4-15 0,-1 15 0,2-1 0,-3 1 0,0 0 0,1-2 0,0 1 0</inkml:trace>
  <inkml:trace contextRef="#ctx0" brushRef="#br0" timeOffset="149230">22487 16105 24575,'-5'0'0,"2"7"0,7-2 0,1 7 0,2-1 0,-1-3 0,8 14 0,-8-13 0,8 10 0,-8-12 0,6 10 0,-6-8 0,8 13 0,-11-12 0,6 9 0,-7-7 0,0 0 0,1-6 0,-2-4 0,-13-1 0,-3-1 0</inkml:trace>
  <inkml:trace contextRef="#ctx0" brushRef="#br0" timeOffset="149826">22537 16008 24575,'-5'37'0,"4"8"0,2 0 0,1 0 0,0-2 0,1-3 0,1-18 0,-3-8 0,3-7 0,-3-5 0,1-4 0,1-31 0,-1-4 0,-1 4 0,0 0 0</inkml:trace>
  <inkml:trace contextRef="#ctx0" brushRef="#br0" timeOffset="150150">22506 15981 24575,'4'28'0,"-1"-1"0,3 12 0,1 3 0,-4-14 0,0-2 0,0 9 0,1-1 0,-1 13 0,0-20 0,0-4 0,-1-19 0,1-4 0,-8-9 0,0-3 0</inkml:trace>
  <inkml:trace contextRef="#ctx0" brushRef="#br0" timeOffset="153318">24124 16168 24575,'4'-5'0,"6"1"0,10-2 0,12-3 0,-6 5 0,9-8 0,-1 5 0,-10-1 0,23-3 0,-28 7 0,14-4 0,-19 6 0,-3-1 0,4-1 0,-6 2 0,3-1 0,-6 2 0,-1-1 0,6 1 0,-1 0 0,11-2 0,-8 1 0,4-5 0,-10 4 0,2 0 0,-8 0 0,-1 3 0</inkml:trace>
  <inkml:trace contextRef="#ctx0" brushRef="#br0" timeOffset="160873">22674 14676 24575,'3'-4'0,"0"1"0,0 2 0,0 0 0,-2 1 0,1 0 0,-2-3 0,4 2 0,-3-4 0,5-5 0,-4 3 0,1-4 0,-3 12 0,0 7 0,0-2 0,-5 3 0,-2-8 0,-11-1 0,7 0 0,-6 0 0,14 0 0,-2 0 0</inkml:trace>
  <inkml:trace contextRef="#ctx0" brushRef="#br0" timeOffset="163550">25208 14190 24575,'-1'-4'0,"0"2"0,-1 2 0,-3 0 0,2 0 0,-2 0 0,2 2 0,1-2 0,-3 5 0,-2 6 0,3-3 0,-3 12 0,6-11 0,-2 15 0,3-11 0,0 5 0,0-8 0,0-2 0,1 5 0,0-4 0,12 13 0,-5-16 0,7 12 0,-4-16 0,6 6 0,-2-7 0,23 2 0,-17-8 0,17-17 0,-21 3 0,-1-21 0,-8 16 0,-5-5 0,-1 6 0,-2 6 0,0-1 0,0 2 0,-3 5 0,-8-10 0,-1 15 0,-8-10 0,8 15 0,-5-2 0,9 3 0,-23 5 0,15 2 0,-9 5 0,11 3 0,1-2 0,-5 3 0</inkml:trace>
  <inkml:trace contextRef="#ctx0" brushRef="#br0" timeOffset="164909">25458 14292 24575,'-4'2'0,"2"4"0,4 3 0,2-1 0,11 4 0,-2-10 0,16-4 0,-9-12 0,-1-4 0,9-9 0,-5 5 0,-2 0 0,-5 3 0,8 8 0,5 6 0,-5 13 0,19 6 0,-21-2 0,3 1 0,-17-12 0,-3 1 0,-3-2 0,-2 3 0</inkml:trace>
  <inkml:trace contextRef="#ctx0" brushRef="#br0" timeOffset="165489">25736 13955 24575,'29'30'0,"-1"-1"0,1 0 0,0 1 0,6 4 0,-2 0 0,-14-3 0,-20-4 0,-7-3 0,1 5 0,1-6 0,24-18 0,-1-19 0,14-4 0</inkml:trace>
  <inkml:trace contextRef="#ctx0" brushRef="#br0" timeOffset="165982">26231 13968 24575,'-10'9'0,"24"11"0,17 8 0,-6-2 0,-10 5 0,11-4 0,6 4 0,-13-2 0,-25-2 0,-7-3 0,0 5 0,-15 5 0,10-35 0</inkml:trace>
  <inkml:trace contextRef="#ctx0" brushRef="#br0" timeOffset="166187">26180 14061 24575,'25'-21'0,"-1"-1"0,4-11 0,6 3 0,1 0 0</inkml:trace>
  <inkml:trace contextRef="#ctx0" brushRef="#br0" timeOffset="166492">26465 13936 24575,'30'25'0,"0"-1"0,-1-2 0,-1-5 0,0-12 0,-3-2 0,3 10 0,-11 9 0,-6 5 0,-14 9 0,-1-7 0,-2-1 0,-7 6 0,-7-8 0,-4-2 0</inkml:trace>
  <inkml:trace contextRef="#ctx0" brushRef="#br0" timeOffset="166674">26533 13899 24575,'37'-26'0,"0"-1"0,1-2 0,-1 2 0,1 1 0</inkml:trace>
  <inkml:trace contextRef="#ctx0" brushRef="#br0" timeOffset="173629">27208 14200 24575,'8'29'0,"1"4"0,0 4 0,2 10 0,-1-2-1093,-3-11 1,0-1 0,1 3 272,-1 1 1,1 4 0,0 2 0,-1 3 657,0 0 0,1 4 1,-1 3-1,0-1 1,0-2-1,-1-5-503,0-2 1,-1-6 0,0 1 0,1 3 664,0 2 0,0 4 0,0 3 0,1-2 0,-1-5 0,-1-9 0,2 1 0,-1-7 1931,5 18-1931,-3-20 0,-3-24 0,-7-23 0,-1-13 0</inkml:trace>
  <inkml:trace contextRef="#ctx0" brushRef="#br0" timeOffset="174900">27143 14025 24575,'41'-13'0,"-1"0"0,0 0 0,1 0 0,-1 0 0,3 0 0,4 0 0,1-1 0,1 1 0,-1 0 0,-5 2 0,-5 1 0,6 1 0,-7 2 0,5-1-259,-1-1 0,4-1 0,2 0 0,0 0 0,-2 1 259,2-1 0,0 0 0,-3 1 0,-3-1 0,-4 1 0,-3-1 0,4-1 0,2-1 0,7-3 0,2 0 0,-3 1 0,-8 0 0,4-3 0,-2 0 0,-1 6 0,6-1 0,-1 2 0,-8 1 0,-8 1 0,-1 2 211,17 1 0,2 0-211,-4-7 0,-2-1 0,-12 4 0,2 1 0,13-6 0,7-1 0,-6 1 0,-12 4 0,0 2 0,9-3 0,4 1 0,-6 1 0,8-2 107,-10 4 1,-5 2-108,-15 2 0,-1 3 0,-13-1 658,-2 1-658,-7 38 0,5-13 0,-1 5 0,-1 8 0,2-4 0,1-5 0,0-1 0,2 16 0,1 5 0,2-2 0,2 3 0,1-2 0,-2-14 0,0-2 0,2 6-547,1 3 1,2 7 0,1 3 0,1 1 0,-1-2 0,-1-7-274,-1-3 1,-1-6 0,0 1 0,2 5 790,-1-2 0,1 4 0,1 4 1,1 1-1,-1 1 0,0-3 0,-1-3 1,-2-5 17,4 12 1,-3-7 0,1 6 10,0-4 0,1 6 0,1 3 0,0-1 0,-2-5 0,-2-10 0,1 0 0,-1-4 0,1 8 0,1 2 0,-4-14 0,-3-22 0,-4-2 0</inkml:trace>
  <inkml:trace contextRef="#ctx0" brushRef="#br0" timeOffset="176502">27394 15528 24575,'3'31'0,"7"-2"0,0 7 0,3 9 0,-1-3 0,-1-6 0,1 1 0,-2-2 0,0 7 0,0-1 0,-2-7-789,-3-2 0,-1-3 789,0 8 0,-1-4 512,-2-1-512,-1-17 261,1-3-261,-1-11 0,1-1 0,5 0 805,5 0-805,9-4 0,10-4 0,-1-3 0,2-1 0,-5 2 0,5 0 0,1 0 0,8-1 0,4-1 0,-1 1 0,-5 2 0,-1 2 0,-4 2 0,5-1-656,-1-1 1,6-1-1,0 0 1,0 1 0,-6 2 431,-2 2 1,-3 3 0,1-1 223,-1 0 0,1-1 0,6-1-547,0-2 1,7-2 0,3-1 0,1 0 0,-3 0 0,-5 1-187,7-1 0,-6 2 0,6-3 733,-8 0 0,7-1 0,3-1 0,1-1 0,-2 1 0,-5 0 0,-9 2-311,11-4 0,-6 1 311,2-1 0,2-1 0,0 0 0,1 1 0,-1 0 0,-3 0 0,-4 2 0,1-1 0,-4 2 0,5-1 0,-2 0 0,-6 0 0,-6 1 0,-2-2 0,8-1 0,3-3 0,-5 2 0,5-6 0,-4 3 0,-6 2 0,-19 12 0,-4 0 2491,-2 1-2491,-17-14 0,-4-7 0,2 6 0,-2-4 0,-3-9 0,1-4 0,-4-1 0,1-1 0</inkml:trace>
  <inkml:trace contextRef="#ctx0" brushRef="#br0" timeOffset="178344">27487 14238 24575,'-3'-5'0,"0"2"0,0 1 0,2 2 0,-2 5 0,1 28 0,0-10 0,5 10 0,1-1 0,3-9 0,15 14 0,-5-30 0,23-1 0,-17-6 0,17-15 0,-23 1 0,0-15 0,-9-6 0,-4 7 0,-3-20 0,-7 22 0,-3-4 0,-15 10 0,0 12 0,-10-5 0,1 12 0,6 2 0,-1 2 0,-8 11 0,11-3 0,-1-1 0</inkml:trace>
  <inkml:trace contextRef="#ctx0" brushRef="#br0" timeOffset="179381">27809 14180 24575,'-6'-3'0,"1"0"0,3 4 0,10 22 0,8 6 0,2-7 0,1 9 0,2-2 0,6-18 0,-1-8 0,0-5 0,5-14 0,-4-23 0,-5-6 0,-9-2 0,-7 2 0,-7 5 0,-11 24 0,-12 8 0,-5 4 0,-9 6 0,6 2 0,1 2 0,-1 13 0</inkml:trace>
  <inkml:trace contextRef="#ctx0" brushRef="#br0" timeOffset="182464">28226 14097 24575,'36'-2'0,"-18"0"0,25 14 0,-34 8 0,-7 12 0,-5 2 0,-10 7 0,5-10 0,-3-4 0,-11-11 0,19-9 0,17-14 0,10 3 0,7-6 0,-6 10 0,-13 5 0,-5 21 0,-6 6 0,-9 1 0,2 2 0,-4-3 0,-15-12 0,-1-5 0</inkml:trace>
  <inkml:trace contextRef="#ctx0" brushRef="#br0" timeOffset="182840">28342 14127 24575,'16'-7'0,"3"33"0,3 21 0,-4-7 0,-1-8 0,1 7 0,2 9 0,-9-14 0,-14-22 0,41-25 0,-13-15 0,2 4 0,0 1 0</inkml:trace>
  <inkml:trace contextRef="#ctx0" brushRef="#br0" timeOffset="183920">28704 14015 24575,'-1'-5'0,"-1"-1"0,7 3 0,4 0 0,19 7 0,-10 11 0,5 19 0,-19 14 0,-3-12 0,-2-2 0,1 5 0,3-1 0,7-35 0,4-17 0,8-8 0,0-14 0</inkml:trace>
  <inkml:trace contextRef="#ctx0" brushRef="#br0" timeOffset="184155">28856 13863 24575,'16'39'0,"-1"-1"0,0 0 0,1 0 0,-5-7 0,-1 0 0,2 15 0,1-1 0,0 1 0,0-1 0</inkml:trace>
  <inkml:trace contextRef="#ctx0" brushRef="#br0" timeOffset="184609">29184 13967 24575,'19'27'0,"1"0"0,0 0 0,5-27 0,14 14 0,-2-9 0,-25-28 0,-8-10 0,0-13 0,-5 4 0,-13 12 0,-9 21 0,-4 8 0,-12 19 0,9 1 0,-1-1 0</inkml:trace>
  <inkml:trace contextRef="#ctx0" brushRef="#br0" timeOffset="185411">27956 14809 24575,'6'11'0,"2"-2"0,2-3 0,0-3 0</inkml:trace>
  <inkml:trace contextRef="#ctx0" brushRef="#br0" timeOffset="185614">28064 15130 24575,'11'0'0,"-8"-4"0,16 0 0</inkml:trace>
  <inkml:trace contextRef="#ctx0" brushRef="#br0" timeOffset="185788">28077 15387 24575,'-1'-4'0,"-1"2"0</inkml:trace>
  <inkml:trace contextRef="#ctx0" brushRef="#br0" timeOffset="187421">27723 15798 24575,'1'-4'0,"6"2"0,2-1 0,10 3 0,19-8 0,-20 9 0,12-6 0,-30 15 0,1-1 0,-3 36 0,-3-14 0,-2 18 0,-3-26 0,2-7 0,3-9 0,3-4 0,2-4 0</inkml:trace>
  <inkml:trace contextRef="#ctx0" brushRef="#br0" timeOffset="187940">27715 15768 24575,'-14'32'0,"0"-1"0,1 1 0,-5 8 0,5 0 0,9-1 0,6-3 0,9 0 0,4-3 0,6-6 0,16-18 0,-8-11 0,0-7 0,2-18 0,-4-7 0,-6 5 0,-3-2 0,4-12 0,-6 0 0,-8 16 0,-5 3 0,-6 0 0,-43 25 0,15 15 0,-1-1 0,0 1 0</inkml:trace>
  <inkml:trace contextRef="#ctx0" brushRef="#br0" timeOffset="188356">28163 15630 24575,'25'39'0,"0"0"0,-6-29 0,11 15 0,-1-11 0,-20-40 0,-5-11 0,1 12 0,-2 1 0,-1-6 0,-5 6 0,-10 13 0,-27 5 0,12 14 0,-13 4 0</inkml:trace>
  <inkml:trace contextRef="#ctx0" brushRef="#br0" timeOffset="190700">28515 15454 24575,'-3'-1'0,"7"-2"0,8-2 0,21 0 0,-10 0 0,-5 41 0,-5 12 0,-7-12 0,-5-3 0,-1 6 0,-1-10 0,-2-10 0,-3-9 0,40-28 0,-14 4 0,3-3 0,-1-2 0,-1-8 0</inkml:trace>
  <inkml:trace contextRef="#ctx0" brushRef="#br0" timeOffset="191121">28739 15440 24575,'21'25'0,"0"0"0,-6-24 0,10 11 0,-2-6 0,-17-55 0,-5 20 0,-8-1 0,-24 41 0,14 2 0,-16 17 0</inkml:trace>
  <inkml:trace contextRef="#ctx0" brushRef="#br0" timeOffset="191421">28869 15446 24575,'41'19'0,"-1"0"0,-15-21 0,23-14 0,-9-9 0,-45-19 0,-9 1 0,-5 8 0,-6 24 0,-16 15 0,31 7 0,0 9 0</inkml:trace>
  <inkml:trace contextRef="#ctx0" brushRef="#br0" timeOffset="192172">29308 15351 24575,'36'25'0,"0"1"0,0-1 0,-3-2 0,0-2 0,-6-13 0,3-34 0,-16 6 0,-3-4 0,-1-15 0,-4-1 0,-1 13 0,-2 0 0,0-6 0,-8 8 0,-27 25 0,-7 14 0,2 11 0,7-5 0,0 0 0,-1 0 0</inkml:trace>
  <inkml:trace contextRef="#ctx0" brushRef="#br0" timeOffset="197504">26379 15134 24575,'34'-1'0,"-7"0"0,14 0 0,-13 2 0,-1 3 0,4 5 0,12 15 0,-34 7 0,-15-1 0,-7 7 0,1-4 0,1-6 0,-1 0 0,-7 11 0,-4 4 0,6-10 0,5-9 0,4-6 0,35-29 0,6-15 0,4 0 0,-14 9 0,1-1 0,10-15 0,-15 16 0,1-1 0</inkml:trace>
  <inkml:trace contextRef="#ctx0" brushRef="#br0" timeOffset="198021">26728 15278 24575,'25'-33'0,"1"0"0,0 0 0,-1 0 0,-8 8 0,-2 0 0,6-7 0,6-7 0,-6 2 0,-14 12 0,-26 13 0,-15 12 0,-3 7 0,-4 10 0,10 10 0,10 3 0,30 4 0,12-11 0,10 2 0,-2-5 0,-5-9 0,2-1 0,19 9 0,-5 2 0,-22 2 0,-9 14 0,-14-2 0,-3 0 0,1 0 0,-3-5 0,-5-9 0,-24-44 0,19-15 0,1 7 0,3-4 0,16-5 0,5-2 0,1 0 0,0 1 0</inkml:trace>
  <inkml:trace contextRef="#ctx0" brushRef="#br0" timeOffset="198888">28536 15995 24575,'6'-10'0,"10"4"0,17 1 0,4 2 0,6 5 0,-10-3 0,-5 6 0,-11 13 0,-15 22 0,-6 6 0,2-19 0,-1 2 0,-4 8 0,-2 5 0,1-7 0,-3-3 0,-2 0 0,23-37 0,10-10 0,11-10 0,4-5 0,-6-2 0,-7 1 0,-4 0 0</inkml:trace>
  <inkml:trace contextRef="#ctx0" brushRef="#br0" timeOffset="199435">29113 16014 24575,'17'-45'0,"1"0"0,0 1 0,0-1 0,0 5 0,3-2 0,-6 6 0,-12 15 0,-30 16 0,4 14 0,1 12 0,-3 9 0,4-2 0,-4 14-423,4 1 0,9 0 423,27-12 0,13-14 0,3-1 0,11 9 0,-3-2 0,-5 0 0,-15 6 0,-26 0 0,-9 6 0,-1-5 0,-10 5 0,-6 5 0,0-12 0,14-36 0,17-35 0,8-13 0,-3 15 0,2-3 0,1 4 0,0-1 0,0 1 0,0-1 0</inkml:trace>
  <inkml:trace contextRef="#ctx0" brushRef="#br0" timeOffset="200437">30641 13939 24575,'36'-12'0,"-13"5"0,4 0 0,2 0 0,-3 2 0,0 6 0,-2 4 0,-3 6 0,3 26 0,-4 9 0,-15-17 0,-2 0-711,5 19 1,0 0 710,-8-15 0,0-3 0,0 12 0,0-15 0,0 1 0,0 6 0,0 4 0,-8-22 0,-1-5 0</inkml:trace>
  <inkml:trace contextRef="#ctx0" brushRef="#br0" timeOffset="201183">31202 14048 24575,'24'-29'0,"0"0"0,1 0 0,-1 0 0,-6-3 0,7-6 0,5-7 0,-20 17 0,-42 29 0,-6 10 0,1 3 0,4 7 0,29 11 0,12 2 0,22-3 0,-4-12 0,6 1 0,-4-4 0,17 4 0,-18 3 0,-6 2 0,-7 4 0,-19 4 0,-6-1 0,-1-12 0,-19 9 0,7-45 0,8-9 0,14-5 0,5-9 0,2 3 0,0 3 0,4 1 0,4-6 0,1 0 0,-1 0 0</inkml:trace>
  <inkml:trace contextRef="#ctx0" brushRef="#br0" timeOffset="201999">31666 13534 24575,'-6'-1'0,"1"2"0,-3 24 0,0 10 0,0 10 0,5-12 0,-1 11 0,0 7 0,1 1 0,0-3 0,1-8 0,-1-3 0,2-6 0,0 5 0,1 4 0,1 8 0,0 1 0,2-7 0,1-15 0,7-8 0,11-40 0,-3-24 0,-11 14 0,-1-5 0,-1 2 0,1 4 0,-1 0 0,5-16 0,-11 11 0,-38 36 0,13 20 0,-5-2 0,1 1 0</inkml:trace>
  <inkml:trace contextRef="#ctx0" brushRef="#br0" timeOffset="-211945.73">30618 14781 24575,'0'-5'0,"0"0"0,0 2 0,2 1 0,4 17 0,3 10 0,-1 7 0,0 3 0,-2-7 0,1 3 0,-1 9 0,-1 6 0,0-5 0,-1-12 0,0 0 0,0 17 0,-2-3 0,1-9 0,-1-18 0,1-10 0,-2-21 0</inkml:trace>
  <inkml:trace contextRef="#ctx0" brushRef="#br0" timeOffset="-210900.73">30601 14823 24575,'25'-12'0,"-1"1"0,9-5 0,2 3 0,10-2 0,3-1 0,-7 3 0,0 0 0,1 0-656,-5 2 1,6-1-1,2-1 1,-1 1 0,-6 2 65,-3 1 1,-4 3-1,4-2 590,2 0 0,4-1 0,2 0 0,-1 0 0,-6 1 0,0 1 0,-3 0 0,1 0 0,11-2 0,1 0 0,1-1 0,-1-2 0,-1 0 0,-3 0 0,-4 2 0,0-1 0,3 0 0,4-2 0,-7 2 763,-11 4 0,0-1-763,11-2 0,5-2 0,-4 2 0,-7 3 0,-1-1-110,8-1 1,3-1 0,-6 1 109,3 2 0,-8 3 0,5 0 0,-3 0 0,-3 0 0,0 1 0,18-4 0,1 0 0,-6 1 0,-5-1 0,0-3 0,2 2 0,-2 1 0,-10 3 0,0 1 0,0 0 0,-3 1 2527,17 2-2527,-25-2 0,2 2 0,15-3 0,2-1 0,-2 2 0,8-3 0,-1 0 0,-12 1 0,-1-3 0,0 0 0,-3 2 1321,19-13-1321,-20 13 0,-9-3 0,-1 4 0,-13 7 0,12 38 0,-2 3-838,-1-4 1,-1 2 837,-3-11 0,-1 3 0,0 10 0,0 6 0,-1-6 0,-2-10 0,0-1 0,1 8 0,1 3 0,-1-9 0,-3-6 0,0-2 0,-4-18 0,-1-2 0</inkml:trace>
  <inkml:trace contextRef="#ctx0" brushRef="#br0" timeOffset="-208808.73">30763 15312 24575,'-8'-1'0,"0"0"0,6 0 0,-1-2 0,3-2 0,6-1 0,7-1 0,22-6 0,5-2 0,-16 7 0,1-1-511,20-6 0,1 0 511,-1 3 0,2 3 0,-15 6 0,3-1 0,-1 2 0,-1-2 0,2 1 0,7 0 0,8 0 0,0-1 0,-8 1 0,-7-1 0,-1 0 0,13-1 0,5 0 0,-9-1 0,-3-2 0,0 0 0,-2 1 0,-7 2-75,2-2 1,-2 0 74,-12-1 0,15-3 0,2 0 0,-6 3 0,-1-3 0,-1 2 0,-2 8 0,0-7 0,-1-1 0,8 0 0,4-2 0,-1 0 0,-11 4 0,23-1 0,-30 8 0,7-3 0,1 0 0,0 0 0,-1-1 507,4 0 0,-2 2-507,-11 2 0,30-6 0,4-2 0,-9 5 0,2-6 0,9-3 0,-10 1 0,-7 0 0,-1 0 0,7-3 0,-7 2 0,0-3 0,4 4 0,-1 2 0,-14 5 157,18-2-157,-19-1 0,14 2 0,-22-1 0,26 3 0,-20 2 0,26-6 0,-27 6 0,11-2 0,-18 3 0,1 0 0,-8 0 0,-2 0 0,0 0 0,8-1 0,-5 0 0,4 0 0,-5 1 0,3-1 0,-2 1 0,6 0 0,-5 0 0,-1 0 0,-2 0 0,0 0 0,-2 0 0,4 0 0,-6 2 0,0-9 0,-4-1 0</inkml:trace>
  <inkml:trace contextRef="#ctx0" brushRef="#br0" timeOffset="-205465.73">26293 16684 24575,'-4'-2'0,"2"0"0,2 8 0,2 12 0,1 5 0,0 5 0,0 4 0,1 1 0,1 11 0,0 5 0,-1-9 0,-1 4 0,0 1 0,-1-5 0,1-5 0,-1-4 0,0 4 0,1 9 0,1 6 0,-1-3 0,0-9 0,2 5 0,0-12 0,1-12 0,-2-44 0,0-15 0</inkml:trace>
  <inkml:trace contextRef="#ctx0" brushRef="#br0" timeOffset="-205189.73">26227 16671 24575,'21'-36'0,"0"0"0,1 0 0,-1 1 0,1-1 0,1-4 0,0 0 0,-2 4 0,-5 11 0,-2 8 0,-10 9 0</inkml:trace>
  <inkml:trace contextRef="#ctx0" brushRef="#br0" timeOffset="-204094.73">26374 17501 24575,'27'-7'0,"2"-7"0,7-6 0,-2 2 0,1 0 0,4 0-656,-2 2 1,8-4-1,3 0 1,-2 1 0,-6 5-111,-6 3 1,-3 2 0,3 1 765,3-2 0,5 0 0,1 0 0,-2 1 0,-8 3 0,-3 3 0,-3 1 333,16-3 0,-17 2 0,-28 3 0,-9 1 0</inkml:trace>
  <inkml:trace contextRef="#ctx0" brushRef="#br0" timeOffset="-203855.73">26965 17182 24575,'37'-9'0,"1"-1"0,-12 0 0,18 23 0,-6 13 0,-34 21 0,-11-7 0,-5 6 0,-4-5 0,-5-11 0,-5-4 0,0-1 0,-1 0 0,0 0 0</inkml:trace>
  <inkml:trace contextRef="#ctx0" brushRef="#br0" timeOffset="-203430.73">26323 17517 24575,'-21'39'0,"0"-1"0,-1 0 0,1 0 0,-2 7 0,-1 1 0,1-3 0,5-8 0,-5 9 0,6-9 0,-1-5 0,1-17 0,1-7 0</inkml:trace>
  <inkml:trace contextRef="#ctx0" brushRef="#br0" timeOffset="-203156.73">26031 17757 24575,'-12'36'0,"4"4"0,2-1 0,1-5 0,21 0 0,9-7 0,14-32 0,1-11 0,8-7 0,-6-2 0,-9-4 0,-3-3 0,3-5 0,-1 0 0,1 1 0</inkml:trace>
  <inkml:trace contextRef="#ctx0" brushRef="#br0" timeOffset="-202546.73">26296 17485 24575,'-20'0'0,"-6"-11"0,-11-9 0,-6-4 0,2-1 0,7 4 0,-6-3 0,-1-1 0,9 5 0,-7-4 0,-4-1 0,2-1 0,4 4 0,9 4 0,6-1 0,2 6 0,-23 2 0,41 31 0,2 17 0</inkml:trace>
  <inkml:trace contextRef="#ctx0" brushRef="#br0" timeOffset="-202075.73">25825 17188 24575,'-12'4'0,"16"39"0,9 9 0,-5-23 0,5 22 0,1-8 0,-10-38 0</inkml:trace>
  <inkml:trace contextRef="#ctx0" brushRef="#br0" timeOffset="-201957.73">25752 17299 24575,'-4'-28'0,"0"-1"0,7-5 0,14 5 0,9-4 0,0 3 0,0 2 0,2 2 0,6-4 0,0 1 0,0-1 0</inkml:trace>
  <inkml:trace contextRef="#ctx0" brushRef="#br0" timeOffset="-176799.73">20869 2311 24575,'0'28'0,"0"-1"0,0 1 0,0-2 0,0 7 0,0 0 0,0-5 0,0-2 0,0-1 0,0-5 0,0 7 0,0-18 0,0 2 0,0-5 0,0 0 0,-3-11 0,-1-3 0</inkml:trace>
  <inkml:trace contextRef="#ctx0" brushRef="#br0" timeOffset="-175955.73">20830 2250 24575,'42'1'0,"-1"0"0,-13 0 0,1-2 0,9-1 0,7 0 0,2-1 0,-6 0-1167,7 0 1,1-2 1166,-8 0 0,4-2 0,1 0 0,-5 0 248,-6 1 1,-4-1 0,5 1-249,3 1 0,6 1 0,2 0 0,-3 0 0,-7 0 0,5-3 0,-2 1 128,8 2 1,4 2-1,-16 1-128,-24 2 0,-3 10 0,-9 19 0,1-7 0,-2 6 0,1 16 0,-2 8 0,1-5 0,1-7 0,-1 0 200,2 3 0,-2 5 1,-2-11-1,-9-1 0,-4-5 1</inkml:trace>
  <inkml:trace contextRef="#ctx0" brushRef="#br0" timeOffset="-175123.73">20863 2845 24575,'39'4'0,"0"1"0,0-1 0,0 0 0,8 0 0,2 0 0,-4-1 0,5 1 0,0-1 0,-5-2 0,4-4 0,-2-2 0,-10 0 0,4-1 0,0 0 0,-5 0 0,4-2 0,-2 0 0,3 1 0,2-1 0,-10 2 0,-12 3 0,-5 3 0,-18-9 0,-3-2 0</inkml:trace>
  <inkml:trace contextRef="#ctx0" brushRef="#br0" timeOffset="-173479.73">21926 2772 24575,'32'18'0,"-1"-1"0,-8-5 0,2-1 0,17 8 0,7 3 0,-3-4 0,-2-4 0,3-1 0,-9-1 0,5 2 0,2 0 0,-1 0 0,-5-1-1093,1 0 1,-4-2 0,2 1 272,4 1 1,3 0 0,-1 1 0,-5 0 627,5 6 0,-5-2 63,2-4 0,0 1 129,-4 5 0,4 2 0,-3-8 0,7 0 0,0 0 0,-5 0 0,-5 0 0,-3 0 0,3 0 0,5-2 0,5 1 0,-1-2 0,-6-1 0,0 1 0,-1-1 155,2-1 1,4 0 0,-3 0-156,-1 2 0,1 0 0,6 0 0,5 0 0,-6-1 0,-12-1 0,0 0 0,10 1 0,4 0 0,-5-1 0,-12-2 0,0 1 0,16 5 0,6 4 0,-9-4 0,-1 0 0,-3 0 0,-6-1 0,-23-8 0,-3-3 0,-3 0 0</inkml:trace>
  <inkml:trace contextRef="#ctx0" brushRef="#br0" timeOffset="-171035.73">24550 2509 24575,'-8'-2'0,"1"1"0,4 1 0,0 0 0,1 0 0,-1 0 0,-11 1 0,7 2 0,-13 8 0,14-2 0,-4 8 0,7-5 0,0 2 0,3 10 0,1-3 0,7 3 0,5 1 0,8 2 0,19-1 0,5-3 0,1-11 0,-3-1 0,-2-4 0,-5-17 0,-7-8 0,0-4 0,3-6 0,-7-2 0,-5 0 0,-11 5 0,-17-5 0,-7-1 0,-10 0-367,0 4 0,-2 3 367,-10 6 0,0 8 0,0 3 0,-9 0 0,6 8 0,1 5 0,1 15 0,17-3 0,0 0 0</inkml:trace>
  <inkml:trace contextRef="#ctx0" brushRef="#br0" timeOffset="-170235.73">24608 2852 24575,'-34'32'0,"1"-1"0,-2 6 0,4-2 0,6-3 0,0 3 0,17-22 0,5-12 0,2-6 0</inkml:trace>
  <inkml:trace contextRef="#ctx0" brushRef="#br0" timeOffset="-170036.73">24780 2879 24575,'43'10'0,"0"-1"0,0 1 0,-4 0 0,-1-1 0,-10-1 0,-13-5 0,-7 2 0,-7-4 0</inkml:trace>
  <inkml:trace contextRef="#ctx0" brushRef="#br0" timeOffset="-169796.73">24723 2992 24575,'6'41'0,"0"1"0,-3-12 0,3 13 0,-1-6 0,-5-27 0</inkml:trace>
  <inkml:trace contextRef="#ctx0" brushRef="#br0" timeOffset="-169620.73">24820 2991 24575,'12'35'0,"0"0"0,-3-9 0,0 3 0,3 8 0,3 7 0,0 1 0,-3-6 0,-3-4 0,-1 0 0,3 3 0,1 2 0,-5-8 0,-7-6 0</inkml:trace>
  <inkml:trace contextRef="#ctx0" brushRef="#br0" timeOffset="-157791.75">26309 2975 24575,'0'4'0,"0"1"0,-1-4 0,-1 0 0,1-1 0,-1 0 0,2 13 0,-1 14 0,1 5 0,1-3 0,1 4 0,0 9 0,1 5 0,0-2 0,2-5 0,0 2 0,-1-3 0,2 6 0,0 0 0,-1-7 0,1 0 0,0-2 0,1 7 0,1 5 0,-1-8-648,3 8 648,-2-20 0,-1-1 0,5 16 0,-5-18 0,-1 0 0,-3-21 0,-7-21 0,2-7 0</inkml:trace>
  <inkml:trace contextRef="#ctx0" brushRef="#br0" timeOffset="-156347.75">26181 2989 24575,'-5'-7'0,"6"1"0,27 4 0,11 4 0,-13-4 0,2-1-820,6 0 1,6-1 0,1-1 0,-4 1-726,8-3 1,2-1 1544,-3 1 0,7-2 0,0 1 0,-7 0 0,5 1 0,0 0 0,-3 0 0,8-1 0,-2 1 0,-7 0 0,-4-1 0,-2 0-92,5 0 1,3-1 0,-6 1 91,-13 2 0,-2 0 472,16-4 1,-3 2-473,-7 5 0,17-4 0,-35 6 3025,14-2-3025,-7 2 1013,6-2 1,1 0-1014,3 2 321,0-2 1,0 1-322,-9 1 0,13 0 0,-25 1 0,4 0 0,-12 0 0,1 2 0,-3 2 0,0-1 0,0 7 0,-1-7 0,0 12 0,0-3 0,-2 27 0,1 2 0,1 6 0,0 5-469,2-13 1,1 2 468,2 7 0,2 4 0,0-4 0,0-2 0,1-1 0,-1-8 0,2 1 0,0 0 0,2 5 0,1 1 0,-2-4 0,-2-2 0,0 1 0,3 4 0,1 3 0,-2-7 0,-1 3 0,-3-16 0,0 0 0,2 4 0,-3 0 0,1-6 0,1 0 0,-4 2 0,8 8 937,-8-26-937,0 0 0,-3-19 0,-3-1 0</inkml:trace>
  <inkml:trace contextRef="#ctx0" brushRef="#br0" timeOffset="-154896.75">26436 4027 24575,'-1'-6'0,"5"2"0,11 4 0,11 1 0,11 0 0,10 1 0,-4 0 0,-8-2 0,1 1-362,1-1 1,6 1 0,-1-1-1,-6 0 362,-4-1 0,-3 0 0,6 1 0,1-2-44,9-4 1,-1-1 43,-17 6 0,-1 0 0,20-6 0,-2 1 0,-10 5 0,3-1 0,-3 2 0,-9 0 0,8 0 1070,2-2-1070,-6 1 0,-2-3 0,1 0 0,-2 2 463,18-3-463,-30 5 0,12 0 0,-14-3 0,26 0 0,-17 0 0,26-4 0,-24 4 0,8-1 0,-4-3 0,-11 4 0,2-2 0,-16 4 0,1 1 0,8 0 0,-9-13 0,8-4 0</inkml:trace>
  <inkml:trace contextRef="#ctx0" brushRef="#br0" timeOffset="-132298.75">23689 1914 24575,'-4'-1'0,"-2"0"0,5 6 0,8 37 0,3 12 0,-3-7 0,0-5 0,2 7 0,-2-9 0,-1-2 0,-2-11 0,-1-2 0,1-10 0,0 3 0,-3-21 0,0-12 0,-1-7 0</inkml:trace>
  <inkml:trace contextRef="#ctx0" brushRef="#br0" timeOffset="-130417.73">23616 1888 24575,'24'-16'0,"18"-4"0,-15 9 0,13-3 0,-18 8 0,16 0 0,-20 4 0,13 1 0,-26 1 0,2 0 0,7 0 0,-6 0 0,8 0 0,-10 0 0,3 0 0,-2 1 0,2 0 0,8 9 0,-10-7 0,10 11 0,-15-12 0,3 8 0,-3-7 0,5 10 0,-4-6 0,1 7 0,-4-7 0,0-1 0,0-1 0,0 0 0,0 0 0,-4 15 0,-4-5 0,-17 24 0,6-18 0,-15 11 0,18-21 0,-4 3 0,6-12 0,1 2 0,1 0 0,-9-3 0,10 0 0,-17-1 0,13 0 0,-13 0 0,13 0 0,-7 0 0,16 0 0,-1 0 0</inkml:trace>
  <inkml:trace contextRef="#ctx0" brushRef="#br0" timeOffset="-129161.73">24071 1611 24575,'13'42'0,"-2"-16"0,3 5 0,0-2 0,-2-11 0,4 3 0,-14-21 0,0-19 0,-1-4 0</inkml:trace>
  <inkml:trace contextRef="#ctx0" brushRef="#br0" timeOffset="-126545.73">17567 4992 24575,'-1'-5'0,"1"15"0,3 22 0,3 9 0,0-5 0,1 3-801,-1-4 0,2 4 0,0 0 0,0-3 801,4 8 0,0 1 0,-2-10 0,2 5 0,-1-2 0,-1-7 0,-1-4 0,0-2 0,5 16 0,-3-9 1008,-6-25-1008,-3-21 0,-2-32 0,0 11 0,0 1 0</inkml:trace>
  <inkml:trace contextRef="#ctx0" brushRef="#br0" timeOffset="-126133.73">17386 4970 24575,'41'-9'0,"0"0"0,0-1 0,-1 1 0,1 0 0,3 3 0,2 0 0,2 1 0,-1 1 0,-5 1 0,-5 3 0,12 3 0,-4 5 0,4-4 0,2 2 0,-18 8 0,-27 12 0,-12 3 0,-4-6 0,-7 0 0,-7 2 0,-7 0 0,0-3-297,-7 2 0,-3-5 297,1-6 0,-4-2 0,6-2 0,9-2 0,4-3 0,-4 0 0,7-4 36,13-9 1,11-9 0,5-10 0</inkml:trace>
  <inkml:trace contextRef="#ctx0" brushRef="#br0" timeOffset="-125746.73">18116 4543 24575,'-7'-5'0,"18"40"0,4-7 0,0 6 0,0 3 0,-2-12 0,-1 0 0,-4 2 0,-2 0 0,-2-1 0,1 0 0</inkml:trace>
  <inkml:trace contextRef="#ctx0" brushRef="#br0" timeOffset="-125123.73">18573 5305 24575,'11'48'0,"0"-1"0,-6-6 0,0 1 0</inkml:trace>
  <inkml:trace contextRef="#ctx0" brushRef="#br0" timeOffset="-124113.73">19112 4700 24575,'-7'-3'0,"10"16"0,15 14 0,-4-4 0,3 5 0,1 6 0,4 8 0,1 0 0,-3-5 0,3-1 0,-2 0 0,-2 0 0,1 7 0,-2-1 0,-5-11 0,-3-3 0,-11 2 0,-5-20 0</inkml:trace>
  <inkml:trace contextRef="#ctx0" brushRef="#br0" timeOffset="-123814.73">18839 4636 24575,'46'-10'0,"0"0"0,0 0 0,0 0 0,0-1 0,0 1 0,0 0 0,2-2 0,4-4 0,-1 1 0,-5 3 0,-10 8 0,-15 12 0,-17 18 0,-17 14 0,-7 4 0,4-7 0,1 0 0,-2 0 0,-1 2 0,-3 7 0,-1-2 0,2-8 0,-1-8 0,0-1 0</inkml:trace>
  <inkml:trace contextRef="#ctx0" brushRef="#br0" timeOffset="-123357.73">19718 5041 24575,'29'27'0,"0"1"0,0-1 0,0 0 0,11 5 0,-1-3 0,-11-19 0,-16-37 0,6-18 0</inkml:trace>
  <inkml:trace contextRef="#ctx0" brushRef="#br0" timeOffset="-123146.73">19571 4810 24575,'43'-12'0,"0"1"0,-9 9 0,0 0 0,0 0 0,0 0 0</inkml:trace>
  <inkml:trace contextRef="#ctx0" brushRef="#br0" timeOffset="-119861.73">17005 4907 24575,'-5'0'0,"1"0"0,3-1 0,-1-12 0,-1-5 0</inkml:trace>
  <inkml:trace contextRef="#ctx0" brushRef="#br0" timeOffset="-118833.73">16166 5421 24575,'-35'19'0,"-1"-1"0,0 1 0,0-1 0,-8 4 0,2 1 0,11 3 0,20 13 0,8 2 0,-2-10 0,2 0 0,1 15 0,4-2 0,3-18 0,3-3-380,5 2 0,4-2 380,3-7 0,2-3 93,3-3 1,3-3-94,13 3 0,1-6 0,-10-4 0,-2-10 0,-7-15 0,0-14 0,-1-6 0,-2-1 0,-4 7 0,-2 4 0,-5 3 0,0-5 0,0-6 0,1-6 0,-1-3 0,-4 2 0,-6 6 0,-9-1 0,-7 4 0,1 5 0,2 4 0,-1 1 0,-3 0 0,-4-2 0,5 7 0,4 7 0,-6 0 0,16 10 573,3 9-573,9 17 0,5 11 0,-2-3 0,2 6 0,1 2 0,2 4 0,0 3 0,-1-3 0,-1 1 0,-1-2 0,1 3-532,3 2 0,2 4 1,0 0-1,-2-4 532,-3-4 0,-3-3 0,1-1 0,6 7 0,-1 0 0,-1 1 0,-2-2 0,4 0 0,-4-7 0,-10-26 0,-2-6 0,-1-2 0,0-22 0,-1-8 0</inkml:trace>
  <inkml:trace contextRef="#ctx0" brushRef="#br0" timeOffset="-118341.73">16923 4904 24575,'-8'0'0,"2"18"0,1 19 0,1 13 0,1 7 0,1 1 0,1-6 0,0-12 0,4 8 0,2 1-410,-3-13 0,0 11 1,0 6-1,0 1 1,2 0-1,2-5 0,3-8 1,2-13-747,17-3 0,9-12 1150,-4-1 1,7-1-1,4 0 1,-2-3 0,-4-4-1,-2-5 1,-3-3 0,3-2-1,9 0 1,0-1 0,0 1-1,-1 0 1</inkml:trace>
  <inkml:trace contextRef="#ctx0" brushRef="#br0" timeOffset="-117326.73">19778 4244 24575,'40'6'0,"5"4"0,-15 0 0,5 1 0,-2 1 0,6 2 0,2 6 0,-10-1 0,5 6 0,2 4 0,0 1 0,-3-1 0,-7-2 0,0 3 0,-7-1 0,2 6-547,-1 0 1,2 6 0,1 4 0,-2 0 0,-4-3 0,-8-5 268,-8 13 0,-9-1 278,4-2 0,-2 4 0,0-7 442,-2-8 1,0-5-443,-2 11 0,2-5 0,5-31 0,0 0 0,0-8 0</inkml:trace>
  <inkml:trace contextRef="#ctx0" brushRef="#br0" timeOffset="-115977.73">21248 3889 24575,'-19'35'0,"0"-1"0,0 0 0,-1-1 0,0-1 0,-3 1 0,1-2 0,-2 2 0,0-1 0,1-2-1093,0-1 1,0-3 0,0 1 469,-5 8 0,-1 2 0,4-6 623,3-7 0,4-3 1553,-9 16-1553,7-9 834,16-14-834,8 0 0,9-9 0,3 2 2759,7 2-2759,-11-4 0,7-1 0,-15-1 0,0-1 0,-2 0 0,6-1 0,3 0 0,15-1 0,4 1 0,15 2 0,-11-1 0,4 1 0,-2-1 0,-3 1 0,1 0 0,13 2 0,6 1 0,-5-2 0,-11-1 0,0-1 0,-1 0 0,6 1 0,-1 0 0,-8-1 0,-6-2 0,-4 0 0,13 0 0,-6 0 0,-18 0 0,-7 0 0,-4 0 0,0 1 0,-1 1 0,-14 6 0,-2 2 0</inkml:trace>
  <inkml:trace contextRef="#ctx0" brushRef="#br0" timeOffset="-111573.73">22003 3775 24575,'-5'3'0,"0"-2"0,4 0 0,0 7 0,3 11 0,5 28 0,-2-7 0,1 13 0,1 1 0,-1-5 0,0-11 0,0-2 0,1 3 0,0 0 0,0 6 0,2 1 0,-2-4 0,0-10 0,4 10 0,7-17 0,-10-25 0,-2-1 0,3 0 0,-7-9 0,2-2 0</inkml:trace>
  <inkml:trace contextRef="#ctx0" brushRef="#br0" timeOffset="-110924.73">22206 3779 24575,'8'42'0,"0"1"0,0-1 0,0 1 0,0-1 0,1 8 0,-1-1 0,0-2 0,0-2 0,0 1 0,1-3 0,-1-4 0,-3-3 0,1-2 0,3 7 0,0-9 0,-4-25 0,4-38 0,0-8 0,-3 7 0,2-3 0,8-11 0,1 2 0,-6 17 0,2 2 0,4-10 0,1 5 0,-3 14 0,-4 7 0,-2 14 0,2 19 0,1 7 0,5 7 0,-3-7 0,3 4 0,-2-5 0,2 3 0,-1-9 0,1-6 0,-5-12 0,3-3 0,-9-27 0,1-7 0</inkml:trace>
  <inkml:trace contextRef="#ctx0" brushRef="#br0" timeOffset="-110514.73">21757 4133 24575,'38'-14'0,"0"0"0,0-1 0,0 1 0,9-3 0,0 1 0,-7 2 0,-14 3 0,-3 2 0,2 1 0,-1 0 0,21-9 0</inkml:trace>
  <inkml:trace contextRef="#ctx0" brushRef="#br0" timeOffset="-75611.73">29849 2445 24575,'-4'-1'0,"1"-2"0,1 1 0,2-2 0,-2 4 0,-7 28 0,-5 0 0,4 0 0,-2 1-362,0-5 0,0-1 362,-1 0 0,0 1 0,-4 7 0,0-1 0,5-7 0,-1 0 0,-2 4 0,1 1 0,0 1 0,1-2 0,2 1 0,-5 10 0,16-34 0,0 1 0,0-3 0,0 0 0,0-2 0</inkml:trace>
  <inkml:trace contextRef="#ctx0" brushRef="#br0" timeOffset="-75111.73">29790 2302 24575,'-9'25'0,"6"4"0,3 2 0,7 14-1187,-2-8 0,1 1 1187,0-12 0,1-1 0,0 4 0,1 3 0,3 4 0,2 3 0,-1-3 0,-1 2 0,3 1 0,1-2 0,5 6 0,0-1 0,-4-8 0,-2-6 0,-1-2 0,12 15 0,-3-5 759,-14-20-759,-4-9 0,-9-30 0,-2-8 0</inkml:trace>
  <inkml:trace contextRef="#ctx0" brushRef="#br0" timeOffset="-74803.73">29564 2973 24575,'27'-12'0,"0"-1"0,12-6 0,1 0 0,7-5 0,-5 1 0,-14 1 0,-2-2 0,2-1 0,0 0 0,0 0 0</inkml:trace>
  <inkml:trace contextRef="#ctx0" brushRef="#br0" timeOffset="-74387.73">30090 2454 24575,'48'-10'0,"-1"0"0,1 1 0,-1-1 0,-9 2 0,0 0 0,0-1 0,0 1 0</inkml:trace>
  <inkml:trace contextRef="#ctx0" brushRef="#br0" timeOffset="-74179.73">30283 2443 24575,'3'36'0,"0"0"0,0 0 0,-2-11 0,1 0 0,1 16 0,2 6 0,-3-1 0,-3-10 0,-1-1 0,0-4 0,0 1 0,-1 0 0,-2 17 0,-1 1 0</inkml:trace>
  <inkml:trace contextRef="#ctx0" brushRef="#br0" timeOffset="-73999.73">30150 3026 24575,'-9'-3'0,"48"-7"0,-5 5 0,0-4 0,0-2 0,-10 3 0,0-1 0</inkml:trace>
  <inkml:trace contextRef="#ctx0" brushRef="#br0" timeOffset="-73555.73">29419 3425 24575,'46'-6'0,"-1"0"0,1-1 0,-1 1 0,1 0 0,-1-1 0,1 1 0,-1 0 0,1-1 0,-1 1 0,1 0 0,3-1 0,1 1 0,0 0 0,0 0 0,-1 1 0,-2-1 0,-3 1 0,-3-1 0,-4 1 0,18-4 0,-8 1 0,-4 0 0,3-1 0,-2-1 0,-10 1 0,1-1 0,0 0 0</inkml:trace>
  <inkml:trace contextRef="#ctx0" brushRef="#br0" timeOffset="-70524.73">29379 3447 24575,'0'10'0,"1"0"0,3 14 0,4 10 0,2 2 0,-1 6 0,0-4 0,0-3 0,-5-19 0,3 8 0,-2-17 0,22-18 0,-5-17 0,0 4 0,0-1 0,-6 4 0,-1-1 0,9-6 0,-2 2 0,-3 3 0,7 1 0,-24 38 0,2 8 0,2 4 0,2 1 0,1 3 0,2-6 0,0-3 0,-5-11 0,10-10 0,-1-23 0,5-8 0,0-4 0,-8 11 0,1 0 0,7-11 0,-3 4 0,-10 17 0,2 7 0,-4 9 0,3 8 0,6 7 0,2 3 0,1 5 0,0-6 0,0-4 0,-7-9 0,2-6 0,4-23 0,0-9 0,4 5 0,3-16 0,1 0 0,-5 14 0,1-5 0,-10 22 0,-4 8 0,4 8 0,1 7 0,3 9 0,1 0 0,0-4 0,8 15 0,6-50 0,-12 7 0,5-7 0,-1 0 0,-9 7 0,19 9 0,-18 18 0,13 10 0,5 10 0,-15-21 0,12 1 0,-17-36 0,4-7 0,2-17 0,-1 10 0,-2-4 0,1 16 0,0-14 0,-3 13 0,1-11 0</inkml:trace>
  <inkml:trace contextRef="#ctx0" brushRef="#br0" timeOffset="-68223.73">31372 4742 24575,'-8'-1'0,"0"1"0,5 1 0,1 2 0,8 11 0,3-3 0,7 5 0,10 15 0,-13-22 0,4 16 0</inkml:trace>
  <inkml:trace contextRef="#ctx0" brushRef="#br0" timeOffset="-67952.73">30878 5080 24575,'46'-20'0,"-1"1"0,0-1 0,1 1 0,-1-1 0,-10 5 0,-4 2 0,6-3-430,2 0 1,8-3 0,3-2 0,1 1-1,-4 1 1,-6 3 429,3-1 0,-5 3 0,-3 0 0,1-3 0,-3 1 0,10-3 0,-1 0 0</inkml:trace>
  <inkml:trace contextRef="#ctx0" brushRef="#br0" timeOffset="-67503.73">31309 5125 24575,'13'48'0,"-7"-43"0,19-13 0,3-8 0,-1-22 0,5 12 0,9-3 0,-6 8 0,-2 6 0,5 2 0,-8 8 0,-25 11 0,-8 19 0,-5 3 0,-6 3 0,2-2 0,-2-3 0,-6-9 0,6-11 0,6-8 0,0-8 0,6-13 0,-2-6 0</inkml:trace>
  <inkml:trace contextRef="#ctx0" brushRef="#br0" timeOffset="-67173.73">30968 5597 24575,'23'43'0,"0"0"0,-1 0 0,-10-13 0,-1 0 0,6 4 0,4 7 0,0 0 0,-8-7 0,-7-3 0,-5-7 0,0 1 0,-3-1 0</inkml:trace>
  <inkml:trace contextRef="#ctx0" brushRef="#br0" timeOffset="-66902.73">31082 5531 24575,'42'-23'0,"0"1"0,-12 6 0,1 1 0,-2 0 0,11-6 0,0 0 0,1 2 0,3-2 0,-7 3 0,1-1 0,-3 2 0,-2 1 0,-1 8 0,14 28 0,-9 11 0,-19 13-663,-10-11 1,-2 5 0,-3-4 662,-2-8 0,-2-2 0,1 17 0,-3-4 0,-1-7 0</inkml:trace>
  <inkml:trace contextRef="#ctx0" brushRef="#br0" timeOffset="-66531.73">31217 5882 24575,'15'-42'0,"0"1"0,0-1 0,0 0 0,0 1 0,5 2 0,4 0 0,0 2 0,1 7 0,-2 9 0,7 7 0,-2 16 0,-1 24 0,-1 16 0,-11-2 0,-14-11 0,-8 2 0,-8 14 0,-7 6 0,-2-12 0,2-21 0,-3-9 0,-10-5 0,4-10 0,12-33 0,11 9 0,1 1 0</inkml:trace>
  <inkml:trace contextRef="#ctx0" brushRef="#br0" timeOffset="-65799.73">31066 6444 24575,'-19'36'0,"0"1"0,0-1 0,11-11 0,-5 15 0,-3 9 0,13-16 0,18-25 0,12 3 0,-22-2 0,-4 2 0,1 33 0,-4-10 0,0-3 0,0 1 0,-4 10 0,4-5 0,0 6 0,1-3 0,-1-5 0,0 1 0,1 2 0,1 5 0,0 0 0,0-8 0,1 9 0,-2-10 0,4-12 0,16-54 0,5-22 0,-8 15 0,1-3 0,-2 5 0,1-3 0,1-2 0,-2 3 0,-1-4 0,0 1 0,0 0 0</inkml:trace>
  <inkml:trace contextRef="#ctx0" brushRef="#br0" timeOffset="-65370.73">31482 5994 24575,'-22'38'0,"1"0"0,0 0 0,-1 0 0,-4 3 0,6-4 0,-7 11 0,3-3 0,9-19 0,11-21 0,10 17 0,3 6 0,-7 0 0,0 3-1093,3 4 1,0 3 0,-1 1 793,-2-2 1,-2 0-1,-2 5 299,-3 2 0,-1 7 0,-2 1 0,0 0 0,1-4 0,2-7 0,1-3 0,-1 0 0,0 4 0,-2 5 0,-1 6 0,0 3 0,-1-2 0,2-6 0,0-12 136,0-5 1,2-6-1,0 12 1,1-15 0,5-54-1,0-1 1</inkml:trace>
  <inkml:trace contextRef="#ctx0" brushRef="#br0" timeOffset="-65168.73">31495 6064 24575,'34'8'0,"0"0"0,-5-1 0,-1 0 0</inkml:trace>
  <inkml:trace contextRef="#ctx0" brushRef="#br0" timeOffset="-64952.73">31384 6448 24575,'28'-18'0,"1"-1"0,0 1 0,8-6 0,-3 2 0,2-9 0,-11 12 0,-12 7 0,-5 6 0</inkml:trace>
  <inkml:trace contextRef="#ctx0" brushRef="#br0" timeOffset="-64788.73">31398 6726 24575,'41'-19'0,"-3"-5"0,-4-4 0,8-9 0,-6 5 0,-10 9 0,-1 0 0,2-5 0,3-3 0,-8 7 0,-6 6 0</inkml:trace>
  <inkml:trace contextRef="#ctx0" brushRef="#br0" timeOffset="-64536.73">31567 6279 24575,'0'46'0,"0"-1"0,0 1 0,0-1 0,0 1 0,0-1 0,0 0 0,-1 3 0,1 1 0,0-1 0,-1-2 0,1-5 0,0-5 0,0 7 0,-1-7 0,-2-3 0,0-2 0,0 12 0,-4-15 0,1-13 0</inkml:trace>
  <inkml:trace contextRef="#ctx0" brushRef="#br0" timeOffset="-64091.73">31322 7001 24575,'37'-14'0,"1"-1"0,-1 0 0,1 1 0,10-5 0,-2 1 0,-20 17 0,-36 34 0,-14 9 0,13-19 0,-1 1 0,-2 10 0,-4 7 0,1 0 0,3-9 0,-6 11 0,6 0 0,10-7 0,17-27 0,14-4 0,4-6 0,10-10 0,-9-2 0,4-5 0,-6-1 0,-8-3 0,-2-3 0,10-10 0,-1-1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06:44:11.3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9671 9851 24575,'-1'-13'0,"0"2"0,1 3 0,0 3 0,-1 0 0,1 4 0,0-2 0,4 5 0,3-1 0,4 4 0,5-2 0,-2 7 0,-1 13 0,-10 2 0,-4 13 0</inkml:trace>
  <inkml:trace contextRef="#ctx0" brushRef="#br0" timeOffset="244">9346 10183 24575,'16'41'0,"1"0"0,-1 0 0,-2 4 0,3-5 0,3 4 0,-6-11 0,-13-21 0</inkml:trace>
  <inkml:trace contextRef="#ctx0" brushRef="#br0" timeOffset="511">9350 10297 24575,'41'-20'0,"1"0"0,-1 1 0,1-1 0,-1 1 0,1-1 0,-1 0 0,-2 1 0,-6 3 0,7-3 0,-6 2 0,8-3 0,4-2 0,1 0 0,0-1 0,-4 3 0,-5 2 0,-10 5 0,1-3 0,-7 9 0,13 35 0,-38 11 0,-6-5 0,-5 2 0,-4-6 0,-1-1 0</inkml:trace>
  <inkml:trace contextRef="#ctx0" brushRef="#br0" timeOffset="714">9744 10258 24575,'-18'30'0,"1"0"0,0 0 0,3 0 0,-4 1 0,-4 6 0,13-12 0,15-18 0,1-3 0</inkml:trace>
  <inkml:trace contextRef="#ctx0" brushRef="#br0" timeOffset="882">9930 10178 24575,'44'5'0,"0"-1"0,-7 3 0,2-2 0,-7 1 0,-28-2 0</inkml:trace>
  <inkml:trace contextRef="#ctx0" brushRef="#br0" timeOffset="1203">9599 10994 24575,'38'-26'0,"0"0"0,0 0 0,-1 1 0,1-1 0,0 0 0,0 0 0,0 1 0,-3 5 0,-6 5 0,6-2 0,3-2 0,10-7 0,5-2 0,0 1 0,-4 5 0,-9 10 0,-13 13-1639,-13 27 1,-10 13 1400,3-2 0,-3 3 0,-3 0 238,-3-8 0,-3-1 0,-4-1 154,-4 1 0,-4-1 1,-2-4-1,-2-1 1,-3-3-1,-9 0 1,0-1-1</inkml:trace>
  <inkml:trace contextRef="#ctx0" brushRef="#br0" timeOffset="1401">9962 10462 24575,'2'44'0,"0"-1"0,0 1 0,0 0 0,0 0 0,0 0 0,0-1 0,4 3 0,1 0 0,-4-1 0,-1 12 0,1 6 0,0-5 0,2-13 0,3-21 0,6-21 0,-3-6 0</inkml:trace>
  <inkml:trace contextRef="#ctx0" brushRef="#br0" timeOffset="1580">10312 9967 24575,'13'5'0,"17"16"0,2 3 0,2-8 0,3 6 0,-1 0 0</inkml:trace>
  <inkml:trace contextRef="#ctx0" brushRef="#br0" timeOffset="1748">10578 9652 24575,'27'36'0,"-1"-1"0,0-9 0,-1-12 0,7-37 0</inkml:trace>
  <inkml:trace contextRef="#ctx0" brushRef="#br0" timeOffset="1924">10883 9457 24575,'7'32'0,"-1"-1"0,21-10 0,-3-57 0,-8 4 0,1 0 0</inkml:trace>
  <inkml:trace contextRef="#ctx0" brushRef="#br0" timeOffset="2513">11032 9378 24575,'-5'35'0,"-4"-5"0,-5 5 0,0 0 0,2-4 0,1-1 0,-3 3-656,-1 4 1,-3 4-1,-1 3 1,1-2 0,1-5-75,-2 1 1,1-3 0,0 1 729,2-1 0,0 2 0,-1-1 0,0-3 0,-2-1 0,0-3 0,1-3 233,-1 2 1,0-1-234,-6 6 0,1-2 1122,-4 1-1122,11-14 0,5 1 0,10-16 2787,1-3-2787,10-13 0,11-8 0,10-12 0,6-5 0,0 0 0,-5 6 0,-1 1 0,-3 4 0,3-4-418,-3 3 0,5-5 0,1-2 0,0 1 0,-4 3 1,-4 6 417,5-1 0,-6 6 0,0-2 0,-15 16 0,-8 10 0,-20 19 0,-1 8 0,-6 11 0,-2 4 0,3-5 0,2-3 0,1-1 0,-2 4-469,5-7 1,-2 4 0,-2 3 0,-1 1 0,2 0 0,1-3 0,4-3-111,-1 2 0,4-3 0,0 0 0,0 3 579,-3 6 0,-1 4 0,-1 0 0,2-1 0,2-6 546,2-2 1,2-4 0,0 0-547,-1 10 0,0 1 0,2-11 0,3-8 0,7-13 0,-3-32 0,3-13 0,0-8 0,-2-9 0,1 1 0</inkml:trace>
  <inkml:trace contextRef="#ctx0" brushRef="#br0" timeOffset="2746">10958 9957 24575,'17'18'0,"-1"1"0,25 8 0,0-1 0,-2 2 0,-1-7 0,-3-8 0,-21-14 0,-5-2 0</inkml:trace>
  <inkml:trace contextRef="#ctx0" brushRef="#br0" timeOffset="2965">10899 10481 24575,'21'-27'0,"1"1"0,0-1 0,4-6 0,1 3 0,9 1 0,-2 9 0,-5 18 0,-5 17 0</inkml:trace>
  <inkml:trace contextRef="#ctx0" brushRef="#br0" timeOffset="3147">10857 10934 24575,'-15'26'0,"30"-24"0,4-16 0,4-11 0,1-2 0,6-8 0,1-5 0,0 2 0,-3 4-416,3-3 1,-2 4 0,1-4 415,-4 3 0,3-4 0,-1 0 0,-2 2 0,-7 9 0,6-13 0,-12 15 0</inkml:trace>
  <inkml:trace contextRef="#ctx0" brushRef="#br0" timeOffset="3406">10808 10040 24575,'24'42'0,"1"1"0,0-1 0,-1 1 0,1-1 0,-1 0 0,1 1 0,0-1 0,-1 1 0,1-1 0,-1 1 0,1-2 0,0 1 0,0 1 0,0-1 0,0-1 0,-1 0 0,-1-2 0,-2-2 0,-2-1 0,-1-3-149,4 14 1,-4-5 0,-3-3 0,1 1 0,4 5 0,-1 0 0,-2-1 0,-3-2 0,0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9T05:32:19.9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19816 8383 24575,'-2'-5'0,"1"8"0,-1 18 0,5 16 0,-2-4 0,-1 8 0,0 3 0,1-4 0,-1-5 0,2-2 0,-1 4-656,-1 2 1,0 6-1,0 2 1,0-3 0,0-7-102,0 6 0,0-5 757,1 10 0,-1-6 0,0-11 0,0-5 0</inkml:trace>
  <inkml:trace contextRef="#ctx0" brushRef="#br0" timeOffset="1021">19866 8250 24575,'-8'0'0,"17"0"0,24 0 0,17 1 0,-2-1 0,-11 0 0,-1 0 0,4 0-656,-2 0 1,5 0-1,1 0 1,3-1 0,1 1 649,-6-1 1,2 0 0,2 0 0,0-1 0,0 1 0,-2-1 0,-1 1-569,2 0 0,-2 0 0,-1 0 0,2 1 0,4-1 574,-6 0 0,3 0 0,4 0 0,0 0 0,2 0 0,-2 0 0,-1 0 0,-2 0 0,-5 1-388,6-1 1,-4 1-1,-2 0 1,-1 0 0,4 1 387,-1-1 0,2 1 0,0-1 0,1 1 0,0 0 0,-1 0 0,-2 1 0,1 0 0,0-1 0,-1 1 0,0 0 0,-2 0 0,8 1 0,-2-1 0,0 1 0,4 0 0,-10 0 0,4-1 0,1 1 0,0 0 0,0 0 0,-3-1 0,-4 1 0,5 0 0,-6-1 0,1 1 0,3 0 0,2 0 0,5 1 0,1 0 0,0 0 0,-2 0 0,-7-1 0,5 0 0,-5 0 0,3 0 0,-2-1 0,5 2 0,1-1 0,-3 0 0,-7-1 0,6-1 0,-1-1-301,-3 0 0,5 0 1,1-1-1,-7 0 301,3 0 0,0-2 0,-3 1 0,5 1 0,1-1 0,-6-1 0,1-2 0,1 0 0,-4 4 0,6 0 0,3 0 0,-2 1 0,-5-1 0,11-2 0,-1 1 0,-9 2 0,3 0 0,2 1 0,-1 0 0,0 2 0,0 1 0,-2 0 0,-5-1 0,5 0 0,0 0 65,3 1 0,7 1 0,-1 0 0,-11-2-65,7 1 1134,-12 0 1,-4-1-1135,-17-1 3276,-6 2-2918,-8-3 1508,0 4-1866,-9 31 0,-3 12 0,6-14 0,-1 5-656,1 2 1,0 8-1,-1 5 1,1-2 0,1-6 220,1 0 0,1-6 0,1 4 435,1 3 0,0 4 0,0-2 0,3-9 0,1-7 0,2-7 0,7 14 0</inkml:trace>
  <inkml:trace contextRef="#ctx0" brushRef="#br0" timeOffset="2756">19837 9247 24575,'47'-7'0,"-22"4"0,3 0 0,13-1 0,7 0 0,-2 1-586,-11 0 0,-1 2 0,5 1 586,2 1 0,6 3 0,4 0 0,1 1 0,-2 0 0,-5-1-335,-2 0 1,-5 1-1,2 0 1,7 1 334,-8-1 0,5 1 0,5 1 0,2 0 0,2 1 0,0-1 0,0 1 0,-4-1 0,-3 0 0,-5-2-656,4 2 1,-6-2-1,-1 0 1,0 0 0,5 1 405,-3-1 1,5 1-1,3-1 1,0 1 0,0 0-1,-3-1 1,-4-1 0,-5-1 249,8 1 0,-7-2 0,3-1-463,7 1 1,4-1 0,1 0 0,-5 0 462,-3-1 0,-4 0 0,5 0-194,-3 0 0,6 0 0,1 0 0,-3 0 0,-5 0 194,-2 0 0,-4 0 0,2 0-64,3 0 1,5-1 0,-1 1 0,-4 0 63,11 2 0,-3 1 0,-8-2 0,2 0 0,0 1 0,-3 2 0,0 2 0,-2-1 0,5-1 0,3 0 0,-4 0 0,6 0 0,0 0 0,-6 0 0,5 0 0,-1-1 0,-5 0 0,4 0 0,0 1 0,-6-1 0,-1 1 0,0 0 1092,7 2 0,4 0 0,-4 0-903,-11-1 0,1-1-189,3 0 0,7 0 0,1-1 0,-7 0 0,2-1 0,-2-1 0,3 0 0,4 0 0,-5 0 0,-4-1 0,-1 0 830,14 0 0,1 0-830,-15 0 0,2 0 0,2 0 0,5 0 0,1 0 0,-7 0 0,-1 0 0,-2 0 0,5-1 0,3 1 0,-8 0 0,4-2 1950,5-3-1950,-7 0 0,1-1 1817,-3 0-1817,-14 0 1176,5 0-1176,-15 3 842,-2 0-842,-4 3 341,1-5-341,1 3 0,-2-4 0,-2 0 0,-2-3 0,-1-6 0,0-4 0,-5-11 0,-4 6 0,-8-13 0,7 24 0,-3-5 0,10 18 0,1 0 0,-4 0 0,-4-8 0,-4-3 0</inkml:trace>
  <inkml:trace contextRef="#ctx0" brushRef="#br0" timeOffset="3885">20020 8612 24575,'-3'-4'0,"-2"1"0,5 2 0,-3 0 0,1 0 0,1 0 0,-2 1 0,1 2 0,0 2 0,-1 24 0,-1 7 0,-2 11 0,2-4 0,0 2 0,0-18 0,1-2 0,2 2 0,0-1 0,0 12 0,1 1 0,10-34 0,3-9 0</inkml:trace>
  <inkml:trace contextRef="#ctx0" brushRef="#br0" timeOffset="4304">20345 8612 24575,'-9'2'0,"-2"27"0,2 8 0,1 0 0,-2 2 0,5 2 0,19 1 0,0-26 0,22-3 0,-9-38 0,-2-10 0,3-2 0,-14-10 0,-13 3 0,-23 20 0,-1 7 0,-3 4 0,1 15 0,-1 4 0,-4 1 0,1 0 0</inkml:trace>
  <inkml:trace contextRef="#ctx0" brushRef="#br0" timeOffset="5900">21134 8694 24575,'-6'32'0,"0"1"0,3 3 0,1 4 0,0-5 0,-1-9 0,1 0 0,3 15 0,2-7 0,2-23 0</inkml:trace>
  <inkml:trace contextRef="#ctx0" brushRef="#br0" timeOffset="6116">21478 8576 24575,'-7'48'0,"0"1"0,1-1 0,-1 0 0,0-7 0,1 1 0,-1-1 0,0 1 0</inkml:trace>
  <inkml:trace contextRef="#ctx0" brushRef="#br0" timeOffset="8047">22127 8561 24575,'-5'0'0,"21"0"0,31 4 0,-21-3 0,2-1 0,5 3 0,1 0 0,-3-1 0,-4-1 0,0 2 0,3 2 0,-28-1 0,-2 2 0,-19 35 0,-5 8 0,7-3 0,1-12 0,-3 4 0,3-3 0,6-1 0,2-6 0,0-3 0,-8 12 0,15-36 0,-4-1 0</inkml:trace>
  <inkml:trace contextRef="#ctx0" brushRef="#br0" timeOffset="9079">23272 8645 24575,'-6'0'0,"1"0"0,2 0 0,0 0 0,1 0 0,0 2 0,-5 29 0,2 2 0,-3 5 0,0 2 0,5-14 0,0-1 0,-2 5 0,1 0 0,2 18 0,1-26 0,5-6 0,9-41 0,6-15 0</inkml:trace>
  <inkml:trace contextRef="#ctx0" brushRef="#br0" timeOffset="9584">23609 8685 24575,'-10'44'0,"-1"0"0,0 0 0,5 2 0,2-1 0,8-13 0,16-13 0,13-16 0,3-9 0,-13-8 0,0-4 0,11-8 0,-1-2 0,-15 4 0,-3-2 0,-2-13 0,-3 0 0,-6 1 0,-13 3 0,-7 5 0,-11 22 0,2 3 0,0 1 0,-13 4 0</inkml:trace>
  <inkml:trace contextRef="#ctx0" brushRef="#br0" timeOffset="11015">24605 8549 24575,'-3'-5'0,"0"1"0,-3 4 0,2 0 0,-1 0 0,2 0 0,0 0 0,1 3 0,-8 2 0,-5 16 0,-2 4 0,-10 8 0,2 5 0,-3 10 0,3-6 0,6-13 0,2 0 0,-2 5 0,-2 4 0,4-5 0,-3 13 0,6-11 0,7-4 0,4 10 0,3-17 0,9 23 0,-4-27 0,12 1 0,3-2 0,3-6 0,24 1 0,-11-26 0,-14 0 0,0-2 0,7-13 0,0-1 0,-7 10 0,-2-2 0,7-15 0,-5 1 0,-8 4 0,-1-10 0,-36 11 0,5 12 0,-21 1 0,7 15 0,-11 11 0,-2 7 0,19-3 0,-1 0 0</inkml:trace>
  <inkml:trace contextRef="#ctx0" brushRef="#br0" timeOffset="17750">18568 10365 24575,'-5'0'0,"-4"5"0,-3 19 0,-2 8 0,3-7 0,-1 2 0,-1 10 0,-2 4 0,2-3 0,1-2 0,2-2 0,-4 16 0,2-5 0,3-10 0,0 2 0,13-55 0,2-7 0</inkml:trace>
  <inkml:trace contextRef="#ctx0" brushRef="#br0" timeOffset="18435">18753 10432 24575,'-7'7'0,"0"1"0,0 16 0,3-2 0,-1 14 0,4-2 0,-1 10 0,2-14 0,8 18 0,6-35 0,16 4 0,5-2 0,8-10 0,-3-22 0,7-12 0,-8 1 0,-16 6 0,-2-2-185,6-12 0,2-7 0,-9 5 185,-13 12 0,-4 2 0,1-10 0,-4 3 0,-9-4-74,-3 11 0,-4 4 74,-16 10 0,8 4 0,-2 1 0,-19 1 0,20 4 0,-2 2 0,1 1 0,-1-1 0</inkml:trace>
  <inkml:trace contextRef="#ctx0" brushRef="#br0" timeOffset="24972">19610 10401 24575,'-5'-2'0,"1"0"0,3 0 0,1 0 0,3 0 0,7 1 0,7 0 0,13-1 0,-9-2 0,2-3 0</inkml:trace>
  <inkml:trace contextRef="#ctx0" brushRef="#br0" timeOffset="25147">19547 10573 24575,'26'-3'0,"1"0"0,5-8 0,-4 2 0,0-1 0</inkml:trace>
  <inkml:trace contextRef="#ctx0" brushRef="#br0" timeOffset="25727">20352 9992 24575,'-12'44'0,"0"-1"0,1 1 0,-1-1 0,1 1 0,-1 0 0,0-1 0,1 1 0,-1-1 0,-2 9 0,-1 7 0,-1 0 0,2-4 0,2-10 0,3-13 0,4-21 0,5-16 0,3-29 0,10-7 0,4-4 0,-5 11 0,2 0 0,9-1 0,4 0 0,-1 7 0,10 4 0,-3 19 0,-3 9 0,-15 13 0,3 18 0,-24-4 0,-19-3 0,-6 0 0,-3 4 0,0-8 0,2-5 0,12-16 0,6-7 0</inkml:trace>
  <inkml:trace contextRef="#ctx0" brushRef="#br0" timeOffset="26190">20627 10432 24575,'17'22'0,"1"0"0,2-23 0,11-7 0,0-4 0,-12-10 0,-5 18 0,-15 28 0,-6 11 0,7-26 0,0 1 0,0-8 0,0 0 0</inkml:trace>
  <inkml:trace contextRef="#ctx0" brushRef="#br0" timeOffset="27335">21000 10322 24575,'0'39'0,"0"-7"0,3 1 0,0-2 0,2-5 0,7 2 0,12-42 0,4-11 0,5-7 0,-9 9 0,2-3 0,-4 1 0,8-15 0,-7 6 0,-14 23 0,-8 11 0,-2 19 0,-5-1 0,-5 25 0,2-11 0,0 2 0,2-2 0,1 4 0,-1 10 0,1 8 0,0-7 0,4-12 0,-2 1 0,-6 12 0,-4 5 0,-1-11 0,-10-11 0,1-2 0,-4-5 0,-16-19 0,10-4 0,0 0 0,7 0 0,-1-1 0,-11 1 0,2-2 0,0-3 0,-3-1 0</inkml:trace>
  <inkml:trace contextRef="#ctx0" brushRef="#br0" timeOffset="28444">18338 11391 24575,'-3'4'0,"-1"26"0,0 10 0,0-15 0,0 2 0,-2 15 0,-2 6 0,1-5 0,0-8 0,-1-3 0,-1 6 0,0-3 0,3-6 0,3-13 0,7-23 0,0-2 0</inkml:trace>
  <inkml:trace contextRef="#ctx0" brushRef="#br0" timeOffset="28716">18596 11350 24575,'0'45'0,"0"0"0,0-1 0,0-13 0,0-1 0,-1 10 0,0 8 0,-1-2 0,0-12 0,-4-3 0,-5 12 0</inkml:trace>
  <inkml:trace contextRef="#ctx0" brushRef="#br0" timeOffset="29367">19385 11547 24575,'36'6'0,"0"0"0,-6-2 0,1 0 0</inkml:trace>
  <inkml:trace contextRef="#ctx0" brushRef="#br0" timeOffset="29530">19359 11704 24575,'35'-15'0,"1"-1"0,0 1 0,0-1 0,8-4 0,0-1 0,0 1 0</inkml:trace>
  <inkml:trace contextRef="#ctx0" brushRef="#br0" timeOffset="29956">20393 11214 24575,'-26'38'0,"1"-1"0,0 1 0,-1-1 0,-5 7 0,2-1 0,15-4 0,27-2 0,5-4 0,-13 9 0,-21-8 0,-11 5 0,-1-9 0,0-12 0,-3-5 0,-6 5 0,-5 0 0,8-7 0,1-11 0,15-24 0,26-10 0</inkml:trace>
  <inkml:trace contextRef="#ctx0" brushRef="#br0" timeOffset="30396">20492 11707 24575,'40'-28'0,"-1"0"0,0 0 0,0 3 0,-1 1 0,-20 1 0,-30-1 0,-11 4 0,-6 0 0,0 8 0,0 6 0,-10 18 0,23 18 0,2 12 0,3-2 0,0-8 0,3 1 0,0 14 0,2 7 0,6-11 0,11-1 0,18-6 0,18-37 0,-13-9 0,2-6 0,5-8 0,1-3 0,-10 2 0,-1 1 0,0 0 0</inkml:trace>
  <inkml:trace contextRef="#ctx0" brushRef="#br0" timeOffset="30639">21168 11318 24575,'-11'37'0,"1"0"0,-1 0 0,1-1 0,-7 10 0,3 1 0,1 1 0,-1 0 0</inkml:trace>
  <inkml:trace contextRef="#ctx0" brushRef="#br0" timeOffset="30864">21354 11164 24575,'-6'46'0,"0"-1"0,-1 1 0,1-1 0,0 0 0,0 1 0,0-1 0,1 0 0,1-7 0,-1 6 0,0-4 0,-1 9 0,0 3 0,-1 1 0,1-3 0,1-6 0,3-12 0,2-6 0,0 0 0</inkml:trace>
  <inkml:trace contextRef="#ctx0" brushRef="#br0" timeOffset="35252">23005 11122 24575,'-3'-4'0,"0"5"0,3 27 0,0 0 0,0 11 0,0 2 0,0 1 0,0-10 0,0-4 0,0-11 0,-1-8 0,0-5 0</inkml:trace>
  <inkml:trace contextRef="#ctx0" brushRef="#br0" timeOffset="35639">23364 10979 24575,'-1'33'0,"0"1"0,1-1 0,-2-8 0,0 1 0,-1 17 0,0 7 0,0-10 0,-3-4 0,0 10 0,6-32 0,-5-2 0,4-15 0,-4-3 0</inkml:trace>
  <inkml:trace contextRef="#ctx0" brushRef="#br0" timeOffset="36190">23692 11207 24575,'44'1'0,"1"0"0,-1 1 0,0-1 0,10 1 0,-1-1 0,-14 1 0,-16 1 0,-7-1 0,4-13 0,-7-12 0,4-14 0</inkml:trace>
  <inkml:trace contextRef="#ctx0" brushRef="#br0" timeOffset="36859">24408 10888 24575,'-2'43'0,"1"1"0,-1 0 0,0-1 0,0 1 0,1 10 0,-1 2 0,2-5 0,2-15 0,9-8 0,4 6 0,6-45 0,3-7 0</inkml:trace>
  <inkml:trace contextRef="#ctx0" brushRef="#br0" timeOffset="37250">24754 10993 24575,'-1'33'0,"-1"0"0,26 6 0,8-12 0,5-27 0,4 0 0,0-9 0,-15-24 0,-6-6 0,-8 15 0,-1 1 0,2-7 0,-6 3 0,-11 12 0,-21 4 0,9 10 0,-18-7 0,27-1 0,-2-9 0,9 1 0</inkml:trace>
  <inkml:trace contextRef="#ctx0" brushRef="#br0" timeOffset="37800">25372 11028 24575,'37'2'0,"0"1"0,0-1 0,8 1 0,1-1 0</inkml:trace>
  <inkml:trace contextRef="#ctx0" brushRef="#br0" timeOffset="37980">25269 11223 24575,'43'-4'0,"0"-1"0,0 1 0,0 0 0,0-1 0,3 0 0,-1 0 0,0 1 0,1-1 0</inkml:trace>
  <inkml:trace contextRef="#ctx0" brushRef="#br0" timeOffset="38855">26018 10673 24575,'-4'0'0,"-1"0"0,3 1 0,1 1 0,1 0 0,-3 21 0,0 9 0,0-6 0,-1 3 0,2 4 0,1 8 0,0 4 0,0 0 0,-1-6-780,0 4 0,0-4 1,1 5 779,1-4 0,0 5 0,2 2 0,-1 1 0,1-3 0,-1-5 0,1 4 0,0-5 0,1 2 0,0 1 0,0 1 0,0-1 0,1 1 0</inkml:trace>
  <inkml:trace contextRef="#ctx0" brushRef="#br0" timeOffset="44474">19358 12726 24575,'-4'-1'0,"1"0"0,0 9 0,-2 9 0,-2 19 0,-3 14 0,1-5 0,2-9 0,-1 1 0,1 3 0,-2 6 0,1 0 0,1-9 0,4-9 0,-1-3 0,0 5 0,0-3 0,1-12 0,-1-7 0</inkml:trace>
  <inkml:trace contextRef="#ctx0" brushRef="#br0" timeOffset="45586">19593 12727 24575,'-1'30'0,"-5"14"0,-1 4 0,1-14 0,-1 2 0,-2 12 0,-1 6 0,1-9 0,2-16 0,2-3 0,-3 17 0,2-16 0,6-42 0,0-12 0</inkml:trace>
  <inkml:trace contextRef="#ctx0" brushRef="#br0" timeOffset="47723">20059 12909 24575,'15'0'0,"30"0"0,3 0 0,-16 0 0,0 0 0,4 0 0,-17-2 0,-6-2 0</inkml:trace>
  <inkml:trace contextRef="#ctx0" brushRef="#br0" timeOffset="47966">20081 13038 24575,'27'0'0,"1"1"0,-3 0 0,0-1 0</inkml:trace>
  <inkml:trace contextRef="#ctx0" brushRef="#br0" timeOffset="48526">20894 12499 24575,'-11'47'0,"-1"0"0,1-1 0,0 1 0,0-1 0,-1 1 0,1 0 0,-1-1 0,-1 2 0,1 0 0,0-5 0,4-7 0,3-12 0,5-5 0,19-50 0,3 5 0,8-3 0,-2 3 0,-5 2 0,2 3 0,21-3 0,-5 14 0,-25 26 0,-1 24 0,-26 0 0,-13-5 0,-5-1 0,13-13 0,-2-3 0,-16 6 0,3-12 0,17-41 0,1-17 0</inkml:trace>
  <inkml:trace contextRef="#ctx0" brushRef="#br0" timeOffset="48997">21306 12879 24575,'8'33'0,"-1"0"0,1-1 0,16-27 0,15 7 0,0-9 0,-20-25 0,-4-1 0,13 19 0,-31 34 0,-3 7 0,2-1 0,7-15 0,2-16 0,4-21 0</inkml:trace>
  <inkml:trace contextRef="#ctx0" brushRef="#br0" timeOffset="49574">21793 12783 24575,'4'36'0,"1"0"0,12-32 0,25 16 0,-19-45 0,-3-9 0,0 4 0,-11 51 0,-14 20 0,1-7 0,-2 6 0,2-2 0,0-4 0,0 3 0,-3 4 0,-1 7 0,-2 1 0,1-8 0,0-5 0,-2-2 0,-4 10 0,-2 4 0,-1-12 0,-14-11 0,0-13 0,-9-2 0,4-1 0,5-3 0,1-1 0,-8 0 0,0 0 0,0 0 0</inkml:trace>
  <inkml:trace contextRef="#ctx0" brushRef="#br0" timeOffset="57069">19177 13737 24575,'-5'0'0,"0"0"0,3 0 0,-3 16 0,-4 17 0,-3 13 0,2-4 0,3-3 0,0 1 0,-1-6 0,-1 6 0,-1-2 0,3-4 0,2 2 0,2-6 0,-1 2 0,1-2 0,3-26 0,0-1 0,-1 0 0</inkml:trace>
  <inkml:trace contextRef="#ctx0" brushRef="#br0" timeOffset="57564">19491 13799 24575,'-2'40'0,"1"0"0,-1 0 0,0 0 0,10 2 0,16-11 0,3-14 0,-12-36 0,-2-16 0,2-11 0,0-9 0,-10 11 0,-20 5 0,-10 18 0,-4 8 0,1 15 0,-16 9 0</inkml:trace>
  <inkml:trace contextRef="#ctx0" brushRef="#br0" timeOffset="61133">20065 13726 24575,'29'-12'0,"-11"7"0,8 1 0,0 0 0,-3 3 0,2-5 0,-9-4 0,-1-5 0</inkml:trace>
  <inkml:trace contextRef="#ctx0" brushRef="#br0" timeOffset="61327">20086 13833 24575,'40'-7'0,"-9"-14"0,-4 6 0,0-1 0</inkml:trace>
  <inkml:trace contextRef="#ctx0" brushRef="#br0" timeOffset="61986">21029 13516 24575,'-31'34'0,"-1"0"0,1 0 0,-1 0 0,19-13 0,1 2 0,-11 13 0,-6 9 0,4-1 0,16-12 0,33-8 0,0 16 0,-27-4 0,-15-1 0,-5 0 0,5-12 0,-2-1 0,-21 14 0,3-12 0,20-27 0,-4-7 0</inkml:trace>
  <inkml:trace contextRef="#ctx0" brushRef="#br0" timeOffset="62418">21026 14024 24575,'35'-23'0,"0"0"0,0 0 0,-1 0 0,-13-5 0,8 4 0,11-7 0,-6 3 0,-21 10 0,-49 18 0,-15 11 0,24 0 0,0 3 0,-16 8 0,5 6 0,24-1 0,6 5 0,1 16 0,4 2 0,1-17 0,5 0 0,11 1 0,6 1 0,2-8 0,21-6 0,1-17 0,1-11 0,-14-13 0,-1 0 0</inkml:trace>
  <inkml:trace contextRef="#ctx0" brushRef="#br0" timeOffset="62666">21632 13709 24575,'-7'47'0,"0"1"0,0-1 0,0 0 0,0 0 0,-1 0 0,1 0 0,0 1 0,0-1 0</inkml:trace>
  <inkml:trace contextRef="#ctx0" brushRef="#br0" timeOffset="62945">21876 13604 24575,'-6'42'0,"0"0"0,0 0 0,0 0 0,0 0 0,1-7 0,0-4 0,1 5 0,-1 1 0,-1 7 0,0 2 0,-1 1 0,2-3 0,0-5 0,1 9 0,0-5 0,0-6 0,0-6 0,-1-3 0,1 8 0,-1-1 0</inkml:trace>
  <inkml:trace contextRef="#ctx0" brushRef="#br0" timeOffset="64782">23242 13312 24575,'-11'0'0,"4"0"0,2 0 0,2 11 0,-2 17 0,2-4 0,-2 4 0,-3 6 0,-1 4 0,-1 0 0,-1 7 0,-1 1 0,2-10 0,-1 4 0,-1-1 0,3-6 0,0-2 0,2-2 0,1 10 0,5-14 0,15-48 0,10-14 0</inkml:trace>
  <inkml:trace contextRef="#ctx0" brushRef="#br0" timeOffset="65241">23502 13454 24575,'5'37'0,"-1"0"0,1 1 0,1 5 0,-3-6 0,2 6 0,7-15 0,36-28 0,-13-31 0,-3 8 0,-1-3 0,-14-2 0,-5-4 0,-3-10 0,-5 1 0,-10 3 0,-3 8 0,-6 4 0,-9 17 0,-3 5 0,-16-4 0,-5 4 0,21 4 0</inkml:trace>
  <inkml:trace contextRef="#ctx0" brushRef="#br0" timeOffset="65582">24095 13621 24575,'38'-1'0,"0"0"0,0 0 0,-12-4 0,13 2 0,0 0 0,0 0 0</inkml:trace>
  <inkml:trace contextRef="#ctx0" brushRef="#br0" timeOffset="66353">24565 13263 24575,'-4'2'0,"1"14"0,2 7 0,-2 26 0,-3-17 0,-2 6 0,1-4 0,2 0 0,-1 0 0,-1 0 0,-2 2 0,2-4 0,4-4 0,0-5 0,-1 0 0,2 6 0</inkml:trace>
  <inkml:trace contextRef="#ctx0" brushRef="#br0" timeOffset="66632">24832 13090 24575,'2'47'0,"0"1"0,0 0 0,-1 0 0,1 0 0,0 0 0,0 0 0,-1 4 0,1-1 0,-1-3 0,-2-6 0,-1-10 0,-10 13 0,2-11 0,0 0 0</inkml:trace>
  <inkml:trace contextRef="#ctx0" brushRef="#br0" timeOffset="67158">25198 13291 24575,'43'-1'0,"0"1"0,-19-1 0,24 3 0,-1 0 0</inkml:trace>
  <inkml:trace contextRef="#ctx0" brushRef="#br0" timeOffset="67325">25177 13542 24575,'39'-12'0,"-1"1"0,1-1 0,0 1 0,-1-1 0,5-2 0,-1 0 0,1 0 0,0 1 0</inkml:trace>
  <inkml:trace contextRef="#ctx0" brushRef="#br0" timeOffset="67589">25728 13373 24575,'37'-2'0,"1"0"0,0 0 0,5-10 0,-4 6 0,0 0 0,0 0 0</inkml:trace>
  <inkml:trace contextRef="#ctx0" brushRef="#br0" timeOffset="67806">26172 12907 24575,'-1'48'0,"0"0"0,0 0 0,0 0 0,0 0 0,1 0 0,-1 0 0,0 0 0,0-3 0,0 1 0,0 0 0,0 0 0,0-2 0,-1 0 0,1-3 0,-1-2 0,-2 15 0,0-5 0,0-1 0,0 0 0,0-8 0,0 0 0,0 0 0,0 0 0,0 0 0</inkml:trace>
  <inkml:trace contextRef="#ctx0" brushRef="#br0" timeOffset="74812">9568 9775 24575,'3'-3'0,"-1"-5"0,2 7 0,-2-4 0,18 16 0,-5 2 0,3 4 0,1 2 0,-5 5 0,1 3 0,1 5 0,3 3 0,-3-1 0,-1 1 0,-1 0 0,6 14 0,-3-7 0,-8-18 0,2-8 0,-6-20 0,5-25 0,6-3 0,2-5 0,-4 3 0,2-2 0,2 4 0,2-2 0,-2 5 0,7-10 0,-3 7 0,-20 29 0,2 9 0,10 38 0,-3-19 0,6 13 0,3-2 0,0-16 0,18 10 0,-13-37 0,9-17 0,-17 3 0,2-1 0,11-10 0,0 3 0,6-5 0,-11 13 0,-1 10 0,-3 40 0,-4 10 0,5-2 0,-8-8 0,1 6 0,-1-8 0,2-4 0,17-29 0,5-13 0,-15-2 0,0-4 0,10-4 0,5-4 0,-6 3 0,-13 6 0,-1 5 0,21 1 0,-37 44 0,-2 11 0,0 1 0,3-4 0,0-5 0,4-9 0,9-27 0,7-12 0,0-4 0,-4-9 0,0-2 0,-4-2 0,-15-10 0</inkml:trace>
  <inkml:trace contextRef="#ctx0" brushRef="#br0" timeOffset="80457">22346 7215 24575,'-5'0'0,"2"0"0,0 0 0,2 0 0,-1 7 0,1 35 0,1 11 0,-2-23 0,-1 2 0,-1 10 0,-1 9 0,0 0 0,1-8 0,-1-5 0,0-3-423,-1 1 0,-2 3 1,2-6 422,2 11-229,-2-17 1,-1-1 228,-1 8 0,-5 5 0,10-31 0,-1-2 0</inkml:trace>
  <inkml:trace contextRef="#ctx0" brushRef="#br0" timeOffset="80868">22118 7556 24575,'3'50'0,"1"0"0,-1-1 0,-2-19 0,1 0 0,1 11 0,2 10 0,-1-1 0,0-13 0,1-4 0,7 2 0,2-27 0,15-19 0,-5-9 0,6-10 0,3-6 0,-1 0 0,-3 4 0,2-3 0,-2 2 0,2-4 0,-2 1 0,1 0 0,-1 0 0,1 0 0,-1 0 0,1 0 0</inkml:trace>
  <inkml:trace contextRef="#ctx0" brushRef="#br0" timeOffset="82197">21638 6105 24575,'-4'-4'0,"2"1"0,1 37 0,1 8 0,-2-3 0,-1 8 0,0-2 0,1 5 0,-1-1 0,0-3 0,0 2 0,0-4 0,-1 1 0,1-6 0,3-12 0,-1-3 0,-3 7 0,4-34 0,-1-23 0,2-7 0,1-9 0,2 4 0,1 8 0,0 0 0,-2-7 0,0-4 0,6 12 0,20 15 0,-7 8 0,12 13 0,0 19 0,-14 6 0,0 7 0,-17-6 0,-27 2 0,-8-2 0,-1-5 0,-4 5 0,-4-11 0,13-32 0,5-10 0,7-24 0,7 5 0,0 0 0</inkml:trace>
  <inkml:trace contextRef="#ctx0" brushRef="#br0" timeOffset="82977">21947 6375 24575,'-2'42'0,"0"-1"0,0 1 0,0-1 0,0-1 0,0-13 0,0-17 0,15-27 0,4-13 0,-7 4 0,0-1 0,9-13 0,-1 6 0,-8 18 0,-7 16 0,-2 41 0,-1-7 0,0 0 0,0 0 0,0-3 0,0 5 0,0-27 0,0-13 0,5-33 0,-2 9 0,0 1 0</inkml:trace>
  <inkml:trace contextRef="#ctx0" brushRef="#br0" timeOffset="84676">22247 6366 24575,'0'-4'0,"0"0"0,0 3 0,-2 0 0,0 13 0,-2 16 0,-1 8 0,1 2 0,1-11 0,1-1 0,-2 12 0,1-4 0,3-14 0,3-6 0,13-14 0,18-17 0,-1-13 0,0-4 0,-10 11 0,0-1 0,5-12 0,-5 3 0,-11 9 0,-3 12 0,-7 9 0,-3 26 0,-13 23 0,5-14 0,-1 4-347,-1 0 1,0 3-1,1-3 347,0 0 0,0 0 0,2 0 0,-1 2 0,1-6 0,-5 5 0,-8-13 0,-6 1 0,1-4 0,3-6 0,-2-2 0,-3 2 0,-4 0 0,-1-2 0,-16-1 0,2-4 0,17-3 0,0-1 0,-18 0 0,5-1 0,17-3 0,7-3 0,26-8 0,17-17 0,-6 8 0,-1 0 0</inkml:trace>
  <inkml:trace contextRef="#ctx0" brushRef="#br0" timeOffset="85526">23777 7076 24575,'0'-7'0,"0"1"0,-1 5 0,-1 0 0,1 1 0,-1 45 0,-3 4-1252,1-3 1,-2 3 1251,0-7 0,-1 3 0,0-7 0,-1 6 0,-1-1 0,2-4 0,-2 10 0,0-2 0,2-10 0,0 3 0,-1-2 0,1-6 0,1-5 0,0-5 0,-8 23 0</inkml:trace>
  <inkml:trace contextRef="#ctx0" brushRef="#br0" timeOffset="85964">23510 7527 24575,'5'45'0,"-1"-1"0,-1-4 0,1 2 0,1-1 0,2 4 0,-1-4 0,0 4 0,0-7 0,7-2 0,1-17 0,17-25 0,1-26 0,1-11 0,-11 18 0,-2 0 0,1-4 0,0-4 0,0-4 0,0-1 0,-2 1 0,0-4 0,1-1 0,-1 0 0</inkml:trace>
  <inkml:trace contextRef="#ctx0" brushRef="#br0" timeOffset="87166">23753 6172 24575,'-10'0'0,"-2"0"0,-12 0 0,-4-1 0,-6 1 0,-3 3 0,2 1 0,11 1 0,-8 9 0,26 0 0,0 11 0,3 3 0,15 14 0,-4-8 0,5 2 0,6-7 0,5 0 0,-2-3 0,-3-3 0,-1 0 0,2 7 0,-1 5 0,-9-5 0,-21 5 0,-26-4 0,-8-5 0,18-15 0,-1-2 0,-22 4 0,4-6 0,25-11 0,8-8 0,45-14 0,-11 9 0,0 0 0</inkml:trace>
  <inkml:trace contextRef="#ctx0" brushRef="#br0" timeOffset="88085">23824 6665 24575,'24'-32'0,"-1"-1"0,0 0 0,0 0 0,7-9 0,-1 0 0,-16 12 0,-20 16 0,-8-2 0,-10 30 0,-2 14 0,11 8 0,2 12 0,1-5 0,4-8 0,0 0 0,0 6 0,-1 4 0,5-9 0,7-9 0,26-23 0,8-10 0,-11-7 0,2-6 0,2 0 0,6-2 0,0-2 0,-5 0-1166,4-14 0,-3-1 1166,-5 8 0,-1-2 0,-3 4 0,2-16-48,-9-1 48,-9 23 0,-4-4 0,-2 17 0,0-25 0,0 16 2326,0-18-2326,1 23 54,1 0-54,0 3 0,1-1 0,-1 6 0,-1 4 0,-1 28 0,-5 25 0,1-5 0,0-20 0,0 1 0,0 12 0,0 9 0,-1 0 0,1-13 0,-2-2 0,0 13 0,6-41 0,-6-1 0,-1-2 0</inkml:trace>
  <inkml:trace contextRef="#ctx0" brushRef="#br0" timeOffset="88488">24594 6028 24575,'-8'46'0,"-1"-1"0,1 1 0,-1-1 0,1 1 0,-1 0 0,0-1 0,1 1 0,-1 2 0,0 2 0,0 0 0,0-2 0,1-4 0,1-5 0,2-8 0,2-1 0,0-5 0,-2 8 0,0-2 0,3-7 0,-5 3 0,7-35 0,-1-1 0</inkml:trace>
  <inkml:trace contextRef="#ctx0" brushRef="#br0" timeOffset="93720">12721 15776 24575,'-1'-4'0,"0"-2"0,1 5 0,7-1 0,32 1 0,9 2 0,-5-2 0,7 1 0,-1 0 0,-19 0 0,-16 0 0,0 0 0,-13-3 0,0 0 0,-1-3 0,-2-4 0,-1-3 0</inkml:trace>
  <inkml:trace contextRef="#ctx0" brushRef="#br0" timeOffset="94067">12778 15960 24575,'49'3'0,"0"0"0,-5 0 0,-8-2 0,6 1 0,-10-1 0,-7-1 0,2 0 0,-15 0 0,-1-12 0,-6-13 0,-3-14 0</inkml:trace>
  <inkml:trace contextRef="#ctx0" brushRef="#br0" timeOffset="95195">13352 15406 24575,'27'1'0,"1"-1"0,11 6 0,5 4 0,-5 1 0,-7-3 0,-1 5 0,7 14 0,1 10 0,-12-1 0,-19-3 0,-12 4 0,-3 0 0,-6 5 0,-2 0 0,0-5 0,-5 4 0,-3-4 0,-1-3 0,-4-1 0,1-3 0,-5-3 0,5-6 0,12-2 0,10 10 0,48-23 0,-7 2 0,5 3 0,-4-1 0,-3 1 0,-1 2 0,0-2 0,3 2 0,-6 4 0,-1 17 0,-7 2 0,4 5 0,-9 1 0,-5 0 0,-13-5 0,-17 0 0,-12 7 0,3-5 0,4-8 0,-1 0-657,0-5 1,-4 4 0,0-1 0,4-4 656,-3 2 0,1-4-412,-7 1 0,0-1 412,-2 8 0,-4-7 0,36-23 0,-1-1 0,3-8 0,1-36 0,0 13 0,0 0 0</inkml:trace>
  <inkml:trace contextRef="#ctx0" brushRef="#br0" timeOffset="132860">28063 7221 24575,'0'-7'0,"0"2"0,-1 1 0,1 3 0,-4 4 0,4-1 0,-2 42 0,1-20 0,2 3-525,-1 17 1,0 4 524,-2 0 0,-2 4 0,1-14 0,-2 4 0,0 0 0,0-4 0,1-3 0,0-3 0,-1 2 0,-1 12 0,-1 2 0,2-11 0,2-8 0,3-76 0,2 20 0,2-2 0,0-4 0,2-4 0,1 2 0,6-7 0,2 4 0,8-5 0,6 20 0,2 6 0,0 11 0,13 22 0,-1 8 0,-15-3 0,-2 8 0,-10 1 0,-27-8 0,-25 3 0,-9-2 0,19-12 0,-2-1 349,-8 3 1,-3 1 0,5-5-350,0-12 0,8-3 0,36-22 0,9-5 0</inkml:trace>
  <inkml:trace contextRef="#ctx0" brushRef="#br0" timeOffset="133311">28441 7601 24575,'-7'46'0,"-1"1"0,1 0 0,11-7 0,3-3 0,5-16 0,20-39 0,-1-3 0,1-4 0,-9-1 0,-3-2 0,0-6 0,-1 2 0,2 10 0,-3 25 0,-18 27 0,0 19 0,0-29 0,0-5 0,0-9 0,3-4 0,1 1 0</inkml:trace>
  <inkml:trace contextRef="#ctx0" brushRef="#br0" timeOffset="133896">28878 7595 24575,'0'26'0,"0"0"0,47-8 0,-21-39 0,2 3 0,-2-2 0,-10-14 0,-12 31 0,0 8 0,-3 23 0,-2 9 0,1-10 0,0 2 0,0 6 0,0 5 0,0-4 0,0-1 0,0-1 0,0 6 0,0 4 0,0-7 0,0 9 0,-19-18 0,-9 0 0,1-9 0,-9-13 0,-14 2 0,1-4 0,13-14 0,-7-2 0,25-4 0,-1-9 0,19 2 0</inkml:trace>
  <inkml:trace contextRef="#ctx0" brushRef="#br0" timeOffset="136166">29729 7330 24575,'-5'0'0,"1"-1"0,21 0 0,18-1 0,10-4 0,4 0 0,-15 3 0,-1-1 0,10-6 0,-5-4 0,-7-4 0</inkml:trace>
  <inkml:trace contextRef="#ctx0" brushRef="#br0" timeOffset="136391">29883 7110 24575,'-6'46'0,"-1"0"0,0 0 0,0 0 0,-5-3 0,0 2 0,4-5 0,0 9 0,-1 2 0,-1-1 0,-2-6 0,-9 3 0,-2-5 0,0-3 0,-5 2 0,-1-2 0,3-4 0,0-1 0,0 1 0</inkml:trace>
  <inkml:trace contextRef="#ctx0" brushRef="#br0" timeOffset="136587">29445 7666 24575,'5'32'0,"-1"0"0,10 0 0,6 4 0,3 3 0,0-2 0,-5-6 0,0 4 0,1-2 0,6 3 0,1 0 0,-1 0 0,0-1 0</inkml:trace>
  <inkml:trace contextRef="#ctx0" brushRef="#br0" timeOffset="136791">29718 7778 24575,'35'-11'0,"-1"0"0,0 0 0,-3 1 0,-1-1 0,3-1 0,2-2 0,-5 1 0,4-4 0,-14 4 0</inkml:trace>
  <inkml:trace contextRef="#ctx0" brushRef="#br0" timeOffset="137020">30006 7597 24575,'-11'38'0,"-1"1"0,-1 6 0,5-7 0,0 7 0,1-6 0,2-12 0,1-2 0,2 8 0,5-5 0,18-6 0,11-22 0,11-9 0,-4 0 0,-7 3 0,0-2 0,8-2 0,4-3 0,-7 2 0,0-1 0</inkml:trace>
  <inkml:trace contextRef="#ctx0" brushRef="#br0" timeOffset="137725">30937 7350 24575,'-33'-2'0,"-1"0"0,3 3 0,5 8 0,7 29 0,9 9 0,4-19 0,5 1 0,5 15 0,5 6 0,3-8 0,1-16 0,2-4 0,10 10 0,-8 1 0,-30 1 0,-10-4 0,-8-2 0,-5 2 0,-3-5 0,-6-18 0,9-7 0,5-3 0</inkml:trace>
  <inkml:trace contextRef="#ctx0" brushRef="#br0" timeOffset="138133">31021 7787 24575,'39'-11'0,"-1"1"0,1 0 0,-1 0 0,-2 0 0,-4-6 0,-10-10 0,-5-5 0,-4 2 0,-2 4 0,-4 0 0,-3-17 0,-10 3 0,-29 16 0,-9 7 0,9 24 0,15 16 0,2 11 0,2-1 0,1 0 0,2 3 0,5 2 0,0 7 0,2 1 0,3-9 0,4-8 0,3-3-479,5 17 1,8-9 478,27-28 0,-16-5 0,3-4 44,4-6 1,1-4 0,2-5 0,0-3 0,1-6 0,0-1 0</inkml:trace>
  <inkml:trace contextRef="#ctx0" brushRef="#br0" timeOffset="138349">31736 7342 24575,'-9'45'0,"1"0"0,-1 0 0,0-1 0,-1 5 0,-1 2 0,0-4 0,2-8 0,3-9 0,0-3 0,-5 10 0,-1 0 0</inkml:trace>
  <inkml:trace contextRef="#ctx0" brushRef="#br0" timeOffset="138523">31985 7230 24575,'-10'42'0,"1"-1"0,-1 0 0,0 1 0,1-1 0,1-5 0,1-4 0,-2 4 0,0 3 0,-3 5 0,0 4 0,0 0 0,-1-3 0,3-6 0,-2-1 0,0 1 0,0-1 0</inkml:trace>
  <inkml:trace contextRef="#ctx0" brushRef="#br0" timeOffset="139231">27983 8644 24575,'6'25'0,"5"-4"0,7 24 0,3-10 0,-14 6 0,2-18 0,-9 1 0</inkml:trace>
  <inkml:trace contextRef="#ctx0" brushRef="#br0" timeOffset="139863">27638 8948 24575,'29'26'0,"-1"-1"0,0 1 0,-6-11 0,3-4 0,19-2 0,8-3 0,-10-5 0,-4-11 0,7 8 0,-34 15 0,14-19 0,10-12 0,-2-1 0,-4-4 0,0-5-285,-1 3 0,2-5 0,0 0 1,-5 3 284,-2-4 0,-6 1 0,-4-9 0,-2 3 0,3 9 0,1-2 0,1 44 0,4-1 0,3 3 0,15 13 0,-13-6 0,2 5 0,-4-1 0,-5 0 0,-7 4 0,-10 3 0,-7 7 0,-3 0 0,-1-8 0,-3-4 0,-6-7 0,-10-3 0,-7-3 0,7-15 0,14-27 0,8-13-469,2 5 1,3-3-1,6 1 469,7 3 0,5 1 0,3 2 0,3 4 0,3 2 0,1 2 0,3 1 0,1 2 0,1 1 0,-1 1 0,1-1 0,0 1 0</inkml:trace>
  <inkml:trace contextRef="#ctx0" brushRef="#br0" timeOffset="141153">29054 8573 24575,'-4'0'0,"4"10"0,16 11 0,6 0 0,3 5 0,2-3 0,0 0 0</inkml:trace>
  <inkml:trace contextRef="#ctx0" brushRef="#br0" timeOffset="141346">29513 8469 24575,'-26'28'0,"-11"-2"0,14-14 0,-3-2 0,-4 0 0,0 0 0</inkml:trace>
  <inkml:trace contextRef="#ctx0" brushRef="#br0" timeOffset="141546">28629 8767 24575,'-11'7'0,"34"2"0,17-2 0,-4-3 0,8-4-410,-9-1 0,8-2 1,6 0-1,4-2 1,0 1-1,0-1 0,-4 1 1,-6 0-411,7 0 1,-5 1 0,0-1 0,4-1 545,-4-1 1,6-1 0,3 0 0,-1-1 0,-2 1 0,-6 0 0,-8 2 0,8-2 0,-8 1 0,-8 1 0,1 0 0</inkml:trace>
  <inkml:trace contextRef="#ctx0" brushRef="#br0" timeOffset="141795">28872 8982 24575,'-2'42'0,"-1"1"0,1-1 0,0 0 0,0 0 0,0 7 0,0 3 0,3-10 0,6-22 0,30-53 0,-11 9 0,0 1 0</inkml:trace>
  <inkml:trace contextRef="#ctx0" brushRef="#br0" timeOffset="142075">29215 8990 24575,'-24'42'0,"0"-1"0,1-5 0,2-1 0,4-1 0,2-4 0,-4 1 0,40-23 0,8-38 0,-6 6 0,5-6 0,1-1 0,-5 6 0,-5 2 0,-1 4 0,12-3 0,-6 13 0,-27 33 0,-6 5 0,6-7 0,11-20 0,3-8 0</inkml:trace>
  <inkml:trace contextRef="#ctx0" brushRef="#br0" timeOffset="142313">29531 8884 24575,'0'36'0,"0"8"0,-1-2 0,-1 9 0,0-5 0,1-3 0,-2 0 0,-3-4 0,-1 6 0,-2-2 0,1-8 0,0-8 0,-2-3 0,-8 10 0,-3-8 0,1-22 0,-3-8 0</inkml:trace>
  <inkml:trace contextRef="#ctx0" brushRef="#br0" timeOffset="142763">30129 8584 24575,'-6'0'0,"28"-4"0,27-2 0,-6 1 0,-15 1 0,0 0 0,19-2 0,8-1 0,-9 1 0,3 1 0,-22 13 0,-20 18 0,-24 3 0,-9 3 0,4-2 0,-2 0 0,1-5 0,-2 0 0,0-1 0,-4 2 0,0-1 0,0 0 0,0 0 0</inkml:trace>
  <inkml:trace contextRef="#ctx0" brushRef="#br0" timeOffset="142941">29854 9161 24575,'-8'26'0,"-1"0"0,10 10 0,6 4 0,0-5 0,5 4 0,8-3 0,-1 1 0</inkml:trace>
  <inkml:trace contextRef="#ctx0" brushRef="#br0" timeOffset="143274">29930 8977 24575,'41'-4'0,"1"1"0,0 0 0,-1-1 0,3 2 0,1 0 0,-2-1 0,8 0 0,3-1 0,-2 1 0,-9 0-1639,5 2 1,-4 1 1323,-9-2 1,1 0 0,-1 4-23,13 10 0,-5 5 337,-18-8 0,-2 6 0,4 13 0,-1 8 0,-7-4 0,-7 15 2,-14 1 1,-10-3-3,-20-11-15,-8-7 1,-5-4 0,13-11 0,-1-3 0,-12 2 0,0 0 0</inkml:trace>
  <inkml:trace contextRef="#ctx0" brushRef="#br0" timeOffset="143482">30250 8987 24575,'-1'42'0,"-1"1"0,1-1 0,-1 1 0,1-1 0,-1 2 0,1 0 0,-1 0 0,1 0 0</inkml:trace>
  <inkml:trace contextRef="#ctx0" brushRef="#br0" timeOffset="143670">30557 8978 24575,'-9'47'0,"0"0"0,0 0 0,-1 0 0,-1-8 0,-1-1 0,2 2 0,-1 0 0,0 0 0,1 0 0</inkml:trace>
  <inkml:trace contextRef="#ctx0" brushRef="#br0" timeOffset="143864">30454 8992 24575,'-5'37'0,"-1"0"0,1 1 0,0-1 0,-2 5 0,0 1 0,0-1 0</inkml:trace>
  <inkml:trace contextRef="#ctx0" brushRef="#br0" timeOffset="144270">29723 9600 24575,'49'-2'0,"-1"0"0,1-1 0,-1 1 0,1 0 0,-1-1 0,-2 0 0,2 0 0,2 0 0,0 0 0,-1-1 0,-2 1 0,-3-1 0,-5 0 0,5-2 0,-7 0 0,0 0 0,3 0 0,5 0 0,1 0 0,-1 0 0,1 0 0,-1 0 0</inkml:trace>
  <inkml:trace contextRef="#ctx0" brushRef="#br0" timeOffset="152953">27698 10632 24575,'-11'0'0,"-1"0"0,4 0 0,-4-1 0,5-1 0,-1 1 0,8 0 0,17 1 0,23 0 0,8-1 0,-15-1 0,1-1 0,8 0 0,5-1 0,-9-3 0,-2-12 0,0-6 0</inkml:trace>
  <inkml:trace contextRef="#ctx0" brushRef="#br0" timeOffset="153206">27780 10588 24575,'-6'0'0,"1"25"0,1 20 0,1-4 0,-1-10 0,0 1 0,-1 12 0,1 7 0,-2-2 0,-1-13 0,-1-2 0,0-4 0,-2-3 0,0-2 0,1 13 0,-1-4 0,-2-12 0</inkml:trace>
  <inkml:trace contextRef="#ctx0" brushRef="#br0" timeOffset="153414">27503 11269 24575,'8'0'0,"22"0"0,0-5 0,6-5 0,-1 2 0,12 0 0,0-1 0,-5-4 0,1-2 0,-3 1 0,4-2 0,0 1 0</inkml:trace>
  <inkml:trace contextRef="#ctx0" brushRef="#br0" timeOffset="154069">28504 10446 24575,'-32'5'0,"-1"1"0,13 6 0,-1 7 0,-1 7 0,-5 10 0,-1 4 0,2 1 0,5-5-466,2 2 1,5-2 0,1 5 465,2-4 0,0 7 0,0 2 0,2 0 0,3-3 0,2-8 227,4 10 0,8-5-227,9 0 0,6 0 0,2-12 0,4-18 0,3-8 0,16-2 0,0 0 0</inkml:trace>
  <inkml:trace contextRef="#ctx0" brushRef="#br0" timeOffset="154813">28824 10521 24575,'-4'-3'0,"-4"19"0,-3 22 0,-2 12 0,0 5 0,0-3 0,4-13 0,-2 4 0,0 1 0,0-4 0,-2 12 0,-2 4 0,2-3 0,1-9 0,6-17 0,3-14 0,18-44 0,-2 1 0,5-5 0,8 1 0,5-1 0,-2 3 0,-2 1 0,0 4-271,13-3 1,-2 9 270,-12 18 0,-21 35 0,-10 9 0,-6-19 0,-5 1 0,-9 16 0,-6 5 0,0-8 0,6-13 0,-1-10 22,-8-13 0,10-10 1,46-30-1,-1-2 1,-1 0-1</inkml:trace>
  <inkml:trace contextRef="#ctx0" brushRef="#br0" timeOffset="155249">29237 10731 24575,'-16'39'0,"1"0"0,0 0 0,0-1 0,0 1 0,-3 5 0,0-1 0,2-3 0,8-10 0,11-2 0,15-13 0,17-39 0,5-13 0,-14 19 0,0-1 0,5-11 0,2-5 0,-6 6 0,-3 0 0,-4 9 0,-26 65 0,-1-16 0,2 0 0,0-3 0,1-16 0,8-9 0,-2-9 0,8-6 0,-4 5 0</inkml:trace>
  <inkml:trace contextRef="#ctx0" brushRef="#br0" timeOffset="155858">29622 10680 24575,'-6'46'0,"0"-1"0,0 0 0,-2-4 0,1-2 0,7-12 0,9-16 0,20-41 0,5-13 0,-8 20 0,-4-5 0,2-7 0,-8 20 0,-14 35 0,-5 15 0,1-6 0,-2 4 0,1 4 0,-1 4 0,0-2-1255,-1 4 0,0 1 1255,2-6 0,0 3 0,-3-1-248,-6-1 1,-3-2-1,0-4 248,0-7 0,-2-2 0,-14 15 0,-3-10 0,-10-29 0,8-3 0,-1-3 0,-5-2 0,11 0 0,4-6 0,14-19 0,2-9 0</inkml:trace>
  <inkml:trace contextRef="#ctx0" brushRef="#br0" timeOffset="156455">29954 10355 24575,'17'39'0,"0"-1"0,0 0 0,0 1 0,-4 4 0,-1 4 0,-1 1 0,-3-2 0,-3-6 0,-4-4 0,-3-5 0,-4 5-656,-2 4 1,-4 7-1,-1 2 1,-2-3 0,-1-7-438,-3-4 1,-2-5 0,-3 3 685,2-2 1,-5 6 0,-1 2-1,0-1 1,2-3 0,4-7 406,-5 5 0,1-3 0,-5 8 0,-2 2 0,14-22 0,23-33 0</inkml:trace>
  <inkml:trace contextRef="#ctx0" brushRef="#br0" timeOffset="157763">30773 10560 24575,'-31'22'0,"1"1"0,-1-1 0,3 0 0,0 1 0,-3 2 0,-4 4 0,0 0 0,7-5-530,6-3 1,2-3 529,-10 7 0,6-4 347,16-12-347,5-8 176,2 14-176,1-6 0,2 12 0,1-14 536,23 18-536,-4-17 0,14 8 0,4 1 0,-1-6 0,3 2 0,-1 1 0,-14-5 0,13 4 0,-28-8 0,-2-4 0,-3 0 0,-2-1 0,-1 0 0,-2 0 0</inkml:trace>
  <inkml:trace contextRef="#ctx0" brushRef="#br0" timeOffset="158469">31190 10408 24575,'0'-4'0,"32"7"0,1 5 0,7 0 0,1 1 0,6 3 0,-15-3 0,-4-1 0,-10-3 0,-2 1 0</inkml:trace>
  <inkml:trace contextRef="#ctx0" brushRef="#br0" timeOffset="158720">31282 10503 24575,'-3'40'0,"0"0"0,0 1 0,-1-13 0,-1 2 0,1 10 0,-1 12 0,-1 4 0,0-4 0,1-10 0,-4-4 0,1-3 0,-1 8 0,0 5 0,0-12 0,-7-11 0</inkml:trace>
  <inkml:trace contextRef="#ctx0" brushRef="#br0" timeOffset="158931">31014 11284 24575,'-4'-3'0,"40"-15"0,17-3 0,-9 6 0,-7-1 0,6-3 0,-6 1 0,-14 7 0,0 0 0</inkml:trace>
  <inkml:trace contextRef="#ctx0" brushRef="#br0" timeOffset="159432">31933 10304 24575,'-22'40'0,"-1"1"0,0-1 0,1 0 0,-1 0 0,7-1 0,-1 3 0,0 4 0,1 0 0,1-1 0,1-1 0,2-4 0,2-5-1093,-2 9 1,4-6 0,1 4 436,0 3 1,-1 6-1,1 2 1,3-6 0,4-9 178,8-6 0,5-7 903,6 0 1,3-4-1,16 7 1,5-8 0</inkml:trace>
  <inkml:trace contextRef="#ctx0" brushRef="#br0" timeOffset="160730">32322 10579 24575,'-5'-3'0,"-4"2"0,-3 3 0,-8 14 0,-2 4 0,-3 2 0,-1 17 0,3 1 0,11-13 0,4 9 0,6 0 0,10-11 0,1 1 0,0 0 0,7-1 0,-2 1 0,-15 15 0,-11-20 0,-9 21 0,-3-27 0,-1-3 0,-3-1 0,14-26 0,1-5 0</inkml:trace>
  <inkml:trace contextRef="#ctx0" brushRef="#br0" timeOffset="161373">32406 10919 24575,'38'-14'0,"1"1"0,0-1 0,0 1 0,-1-1 0,-12 2 0,0 0 0,9 0 0,10-3 0,2-1 0,-8-1 0,-17 1 0,-24-12 0,-4 17 0,-31-15 0,12 24 0,-12-5 0,-4 9 0,16 19 0,0 11 0,1 3 0,1-6 0,-10-2 0,2 2-526,9 4 1,-1 8 0,4 0-1,7-7 526,8 12 0,7-5 0,26-27 0,16-5 0,-5-3 0,-8 2 0,1-3 0,8-5 0,8-3 0,0-3 0,-8-2 0,-6-2 0,-3-4 0,9-10 0,-1 0 0</inkml:trace>
  <inkml:trace contextRef="#ctx0" brushRef="#br0" timeOffset="161721">33205 10466 24575,'0'25'0,"0"0"0,-18 14 0,5-4 0,-4 13 0,-2 4 0,0-1 0,3-10 0,-3 3 0,-1-1-217,4-8 0,-3 7 0,0 1 0,1-5 0,6-11 0,2-1 0,-4-5 0</inkml:trace>
  <inkml:trace contextRef="#ctx0" brushRef="#br0" timeOffset="162136">33439 10382 24575,'-17'45'0,"1"-1"0,0 1 0,0-5 0,1-1 0,0 3 0,0-1 0,0 3 0,0-1 0,2-5-1639,-2 3 1,0-1 1273,2-2 1,-2 5 0,-1-2 0,-1-10 0,-5-12 0,-1-6 0,-6 0 0,1 0 0</inkml:trace>
  <inkml:trace contextRef="#ctx0" brushRef="#br0" timeOffset="162593">33639 10072 24575,'25'33'0,"-1"-1"0,0 1 0,0-1 0,-10-2 0,-3 5 0,-2-1 0,2 10 0,1 8 0,0 4 0,-1 1 0,-2-2 0,-4-5 0,-5-9-1093,-8 9 1,-6-9 0,-5 6 899,6-10 0,-2 5 0,0 3 1,-3 2-1,0 0 0,-2-4 0,0-5 1,-1-7-1,-16 5 0,-3-10 0,-3-1 1,8-3-1,-1-1 0,1 0 0,0 0 1,-1 0-1</inkml:trace>
  <inkml:trace contextRef="#ctx0" brushRef="#br0" timeOffset="165313">19902 9427 24575,'-4'0'0,"-1"0"0,4 1 0,-11 37 0,10-13 0,-3 11 0,0 1 0,5-6 0,7-5 0,3-2 0,3-9 0,20 4 0,-3-17 0,1-1 0,3-1 0,-10-3 0,2-3 0,7-7 0,3-6 0,-6 1 0,4-13 0,-7 0 0,-6 0 0,-21 5 0,-1-3 0,-10 4 0,-3 0 0,-4-5 0,0 9 0,-1 2 0,-5 5 0,-1 10 0,-1 1 0,-4-3 0,1 5 0,2 2 0,10-1 0,-1 8 0,14-2 0,1 8 0</inkml:trace>
  <inkml:trace contextRef="#ctx0" brushRef="#br0" timeOffset="166389">21005 9499 24575,'-4'-1'0,"0"-1"0,3 2 0,0 8 0,0 14 0,-1 3 0,0 2 0,1 19 0,-1-9 0,-1-4 0,3-8 0,-1-21 0,2-31 0</inkml:trace>
  <inkml:trace contextRef="#ctx0" brushRef="#br0" timeOffset="167131">22219 9496 24575,'27'4'0,"0"0"0,-5 3 0,16 12 0,-4 6 0,-23 1 0,-26 5 0,-10 0 0,-2 0 0,-2-11 0,1-2 0,10-5 0,14-6 0,25-1 0,10-2 0,10 0 0,-9-1 0,4 1 0,-3-3 0,-2-6 0,-3-1 0,8 0 0,0-1 0</inkml:trace>
  <inkml:trace contextRef="#ctx0" brushRef="#br0" timeOffset="167706">23499 9442 24575,'21'34'0,"1"-1"0,-17-10 0,12 16 0,-4-1 0,-22-22 0,17 4 0,15 2 0,20-7 0,4-1 0,-2 6 0,-7 2 0,-13 2 0,-44 8 0,-15-1 0,-5-3 0,-1-7 0,12-12 0,-1 0 0</inkml:trace>
  <inkml:trace contextRef="#ctx0" brushRef="#br0" timeOffset="168158">24604 9498 24575,'-15'0'0,"27"24"0,23 21 0,8 3 0,-7-12 0,-3-15 0,3-3 0,-3 0 0,6 6 0,4 2 0,1-3 0,-4-5 0,-8-11 0,8-16 0,-5-11 0,-2 0 0,-1-1 0,1 0 0</inkml:trace>
  <inkml:trace contextRef="#ctx0" brushRef="#br0" timeOffset="168362">25032 9501 24575,'-14'35'0,"-1"1"0,1 0 0,-1 2 0,0 4 0,-1 0 0,1-5 0,-4 4 0,0 0 0,0 1 0,1 1 0,0-1 0</inkml:trace>
  <inkml:trace contextRef="#ctx0" brushRef="#br0" timeOffset="172837">28655 12941 24575,'-10'-15'0,"3"-1"0,0-6 0,4 8 0,-12-11 0,6 17 0,-29-2 0,21 7 0,-25 7 0,27 5 0,-2 14 0,2 5 0,7 9 0,-1 2 0,2 2 0,7 5 0,2-18 0,5-1 0,10-2 0,5-4 0,-2-6 0,5-4 0,7-4 0,6-4 0,-2-5 0,1-8 0,-1-5-806,-2 2 0,1-4 1,-3-1 805,2-8 0,-4-3 0,0-3 0,-1 0-62,-3 3 1,-2-2 61,-2-10 0,-4 0 0,-6 14 0,-2 1 0,-1-6 0,-4 3 0,-13 3 0,-18 13 0,-6 5 0,-12-3 0,5 6 0,-1 3 0,9 4 0,3 1 0,4-1 0,-8 3 0</inkml:trace>
  <inkml:trace contextRef="#ctx0" brushRef="#br0" timeOffset="175729">31661 12682 24575,'3'-8'0,"0"1"0,2-3 0,-3 5 0,2-5 0,-3 21 0,-1 12 0,0 4 0,-2 20 0,1-14 0,1 9 0,-1 1 0,0-8 0,0-5 0,0-1 0,1 12 0,-1 3 0,1-10 0,0-17 0,-1-7 0,1-15 0</inkml:trace>
  <inkml:trace contextRef="#ctx0" brushRef="#br0" timeOffset="176849">30673 12533 24575,'-38'19'0,"1"0"0,0 0 0,-1 1 0,1-1 0,-1 2 0,6-5 0,-6 4 0,-1 0 0,2 0 0,6-3 0,0 3 0,4-4 0,2-3 0,3-2 0,-1 6 0,9-9 0,44 13 0,17 3 0,-24-11 0,0 0-683,12 6 0,6 3 1,-4-3 682,-7-4 0,1-2 0,2 1 0,2 1 0,-2-2 0,-5-2 0,-1 0 0,15 6 0,-6-3 0,-20-9 0,-6-15 0,-9-8 0</inkml:trace>
  <inkml:trace contextRef="#ctx0" brushRef="#br0" timeOffset="178181">27395 12721 24575,'7'49'0,"-1"-15"0,4 14 0,1 0 0,-2-9 0,0-10 0,-1-3 0,-4-11 0,6-6 0,12-18 0,0-16 0,6-14 0,1-6 0,-2 6 0,-3 5 0,0 2 0,1-4 0,-3 0 0,0 1 0,1 0 0,-1 0 0,0-1 0,0 1 0</inkml:trace>
  <inkml:trace contextRef="#ctx0" brushRef="#br0" timeOffset="179904">27274 14752 24575,'0'-15'0,"0"4"0,0 5 0,0 2 0,4 20 0,4 13 0,4 10 0,-2-3 0,-3-6 0,1 1 0,3 10 0,1 4 0,-2-6 0,1 6 0,-5-20 0,14-44 0,11-23 0,-3-1 0,-12 14 0,-2 0 0,2-4 0,2-1 0,4-5 0,1-2 0,-1 1 0,-2 3 0,-1-4 0,1 0 0,0 0 0</inkml:trace>
  <inkml:trace contextRef="#ctx0" brushRef="#br0" timeOffset="183512">28823 14530 24575,'0'-10'0,"8"-9"0,-7 12 0,7-7 0,-6 12 0,-1-1 0,2 3 0,-2 9 0,-1 19 0,-7 9 0,-4 15 0,-2 3 0,2-8 0,5-11 0,1-5 0,-2 5-578,-1 2 1,-3 6-1,0 2 1,1-5-1,1-6 578,2-2 0,1-7 0,-3 12 0,3-8 0,4-18 0,1-6 0,4-22 0,4-19 0,-2 8 0,0 0 0</inkml:trace>
  <inkml:trace contextRef="#ctx0" brushRef="#br0" timeOffset="187231">31205 14549 24575,'-12'-10'0,"3"3"0,5 6 0,10 1 0,18-1 0,8-1 0,-7 2 0,3 0 0,7 2 0,5 0 0,-4 1 0,-5 1 0,-2 2 0,4-1 0,-6 6 0,-16 31 0,-25-7 0,-14-6 0,-10 3 0,1-4 0,5-8 0,-1-1 0,-3 1 0,-4 0 0,10-4 0,6-6 0,33-5 0,21-3 0,10 2 0,4 1 0,-12 0 0,-1 3 0,18 11 0,-9 7 0,-24 11-767,-17-6 0,-10 0 767,-18-5 0,-8-4 0,8-4 0,-1-2 0,-1-1 0,-4-3 0,-1-3 0,0 0 0,-1-3 0,1 1 0,0-1 0</inkml:trace>
  <inkml:trace contextRef="#ctx0" brushRef="#br0" timeOffset="187978">30178 14495 24575,'-34'21'0,"0"-1"0,0 0 0,4-3 0,1 0 0,1 1 0,-9 10 0,4-1 0,13-9 0,0 0 0,-4 0 0,3-1 0,9 3 0,7-14 0,25 9 0,20 7 0,-1-4 0,-7-6 0,2-1 0,-1 3 0,4 2 0,2 1 0,-1-1 0,4 0 0,0-1 0,-4-1-507,-5 0 0,-2 0 507,12 6 0,-7-3 0,-24-10 0,-6-4 0,-6-3 0,-4 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06:44:51.4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10213 14271 24575,'-7'0'0,"3"0"0,0 0 0,3-2 0,-1-4 0,-1-2 0,2 1 0,-6 2 0,5 3 0,-3 1 0,5-3 0,-2 3 0,3-21 0,3-10 0,7-11 0,-3-2 0,2-4 0,2 16 0,2 0 0,-1 2 0,3-7 0,0 0 0,1 3 0,1-2 0,-1 5 0,-2 7 0,-1 2 0,10-13 0,-1 3 0,0 2 0,3-8 0,-1-2 0,-11 17 0,-1-1-515,8-13 0,-1 0 515,-10 14 0,0 1 0,7-16 0,-9 17 0,-9 6 0,-6 13 0</inkml:trace>
  <inkml:trace contextRef="#ctx0" brushRef="#br0" timeOffset="415">10454 13099 24575,'40'26'0,"0"1"0,0 0 0,-1-1 0,-8-6 0,0 1 0,-1-1 0,6 5 0,4 2 0,-1 0 0,-4-3 0,-8-6 0,-3-4 0,-5-2 0,3 5 0,-5-2 0,-8-11 0</inkml:trace>
  <inkml:trace contextRef="#ctx0" brushRef="#br0" timeOffset="652">10823 13015 24575,'-12'45'0,"-1"-1"0,0 0 0,1 1 0,4-17 0,1 0 0,-5 20 0,0 1 0,1-1 0,-1 0 0</inkml:trace>
  <inkml:trace contextRef="#ctx0" brushRef="#br0" timeOffset="1072">11095 13233 24575,'32'4'0,"1"0"0,-4-14 0,-7-7 0,-17-14 0,-11-15 0,-10 44 0,-13 6 0,-4 3 0,-9-3 0,7 4 0,1-1 0</inkml:trace>
  <inkml:trace contextRef="#ctx0" brushRef="#br0" timeOffset="2323">10916 14152 24575,'-5'2'0,"0"-2"0,6-6 0,6-9 0,14-14 0,10-11 0,-3 1 0,-8 9 0,-2 0 0,4-3-547,1-1 1,4-4 0,3-4 0,1 0 0,-3 2 0,-2 3-274,-1-2 1,-3 4 0,-1 0 0,2-2 429,2 0 0,0-2 0,2-1 1,-1 2-1,-1 1 433,3-3 0,-1 2 0,0 2 0,-2 2-43,-2 1 0,-1 3 0,1 1 0,1-2 0,1 1 0,-5 8 0,-2 7 0,-16 17 0,-10 10 0</inkml:trace>
  <inkml:trace contextRef="#ctx0" brushRef="#br0" timeOffset="2964">11804 12896 24575,'5'0'0,"13"4"0,9 5 0,5 1 0,-4-1 0,3-1 0,12 4 0,7 2 0,-8-3 0,-14-4 0,-3-1 0,23 6 0,-12-6 0,-33-9 0,-3 0 0</inkml:trace>
  <inkml:trace contextRef="#ctx0" brushRef="#br0" timeOffset="3199">12105 12815 24575,'-16'38'0,"1"-1"0,-1 0 0,1 1 0,-4 6 0,0-1 0,6-9 0,3-5 0,4-14 0,5-8 0</inkml:trace>
  <inkml:trace contextRef="#ctx0" brushRef="#br0" timeOffset="3536">12348 12858 24575,'26'41'0,"-1"0"0,0 0 0,-4-6 0,-1 0 0,1 1 0</inkml:trace>
  <inkml:trace contextRef="#ctx0" brushRef="#br0" timeOffset="5164">12465 14196 24575,'0'-6'0,"0"1"0,3-8 0,7-6 0,9-16 0,8-12 0,-1 3 0,-7 15 0,-1 3 0,3-5-656,4-5 1,3-6-1,2-2 1,0 1 0,-4 6-438,1 3 1,-2 4 0,2-2 1025,2-4 1,3-2 0,-1 0 0,-3 5 793,3-5 1,-3 4-728,-5 6 0,-1-1 0,-3 5 0,3-3 0,-11 4 0,-9 15 0</inkml:trace>
  <inkml:trace contextRef="#ctx0" brushRef="#br0" timeOffset="5767">13082 12924 24575,'39'19'0,"0"0"0,-1 0 0,-13-4 0,2 1 0,4 0 0,9 2 0,3 1 0,-3-1 0,-8-3 0,-6 0 0,-3-3 0,9 1 0,-5-3 0,-17-8 0,-5 1 0</inkml:trace>
  <inkml:trace contextRef="#ctx0" brushRef="#br0" timeOffset="6027">13460 12825 24575,'-12'42'0,"1"1"0,-1 0 0,0 0 0,-3 9 0,1-1 0,5-12 0,5-13 0,1-10 0,3-12 0</inkml:trace>
  <inkml:trace contextRef="#ctx0" brushRef="#br0" timeOffset="7311">13700 13003 24575,'-6'0'0,"1"0"0,3 0 0,10 0 0,0 6 0,9 5 0,-7 19 0,-2 4 0,1-4 0,-2 0 0,-1-4 0,-5-18 0,2-8 0,0 2 0,4-4 0,4-1 0,12-14 0,-7 10 0,3-17 0,-13 13 0</inkml:trace>
  <inkml:trace contextRef="#ctx0" brushRef="#br0" timeOffset="8651">13689 12963 24575,'3'11'0,"5"3"0,19 22 0,5 3 0,-7-3 0,6 1 0,-5-4 0,-18-20 0,-1-8 0,-4-11 0,-1-1 0,-5-11 0,-16-26 0,9 26 0,-10-18 0,17 36 0,1 0 0,1 6 0,0 12 0,1-4 0,1 5 0,-1-12 0,0-5 0,0 1 0</inkml:trace>
  <inkml:trace contextRef="#ctx0" brushRef="#br0" timeOffset="9678">13678 14106 24575,'-4'-10'0,"0"2"0,3 6 0,-2 0 0,-4 2 0,-2 0 0,-8 2 0,7-2 0,-4 2 0,5 0 0,5-2 0,-3 2 0,11-5 0,14-14 0,0-1 0,5-6 0,0 1 0,6-6 0,4-4 0,1 0 0,-2 0 0,-3 5-820,0-1 1,-3 4 0,0-1 0,4-3 812,0-1 1,5-4 0,1-2 0,0 1 0,-2 3 0,-5 6 6,1 3 0,-4 4 0,0 1 0,10-12 0,-2 3 0,9 3 0,-15 2 0,-24 22 0,-8 0 0,-5-7 0,-7-2 0</inkml:trace>
  <inkml:trace contextRef="#ctx0" brushRef="#br0" timeOffset="10587">14409 12901 24575,'27'25'0,"1"0"0,-1-1 0,1 1 0,1-2 0,-6-10 0,2-17 0,-9-17 0,-3-6 0,-3-16 0,-6 1 0,-1 0 0,-3 8 0,5 4 0,3 33 0,9 13 0,-3 7 0,1 3 0,13 13 0,-11-9 0,-2 2 0,2 3 0,-1-1 0,-6-7 0,-1 2 0,-1 6 0,0 3 0,-5-5 0,-8 14 0,-2-15 0,-6-5 0,-20-12 0,-1-11 0,0-1 0,-1 2 0,-11-7 0,45-31 0,11-10 0,-2 8 0,1-1 0</inkml:trace>
  <inkml:trace contextRef="#ctx0" brushRef="#br0" timeOffset="10909">15052 13079 24575,'28'40'0,"0"0"0,-1 1 0,-5-10 0,6 11 0,5 9 0,-20-23 0,-23-29 0</inkml:trace>
  <inkml:trace contextRef="#ctx0" brushRef="#br0" timeOffset="15759">6983 14792 24575,'4'-2'0,"1"2"0,-4-2 0,9 10 0,-1 3 0,7 2 0,-6-3 0,-1-7 0,4 5 0,-4-4 0,6 6 0,-4-7 0,10-5 0,-2-4 0,9-7 0,5-3 0,-6 5 0,4 0 0,-11 10 0,5 7 0,1 1 0,-3-2 0,24 12 0,-30-11 0,9 2 0,-1-2 0,1-2 0,2-3 0,3-4 0,14-6 0,1-1 0,-5 3 0,-5 0 0,5 0 0,-6 2 0,8 5 0,-1 0 0,-2 0 0,-8 0 0,-6-2 0,-1-2 0,0-1 0,7-7 0,7 3 0,-8 2 0,0 4 0,0 2 0,5 0 0,-3 4 0,-2-1 0,-6 0 0,12 3 0,-14-5 0,-4-1 0,13 1 0,-10-1 0,3 1 0,-8 0 0,10-2 0,-15 2 0,7-3 0,-16 5 0,-2 0 0,0 0 0,-1 0 0</inkml:trace>
  <inkml:trace contextRef="#ctx0" brushRef="#br0" timeOffset="40620">9390 10607 24575,'-2'-4'0,"0"2"0,1 1 0,0 0 0,1-1 0,0 0 0,3-11 0,0-2 0</inkml:trace>
  <inkml:trace contextRef="#ctx0" brushRef="#br0" timeOffset="50634">11194 10653 24575,'0'-3'0,"0"14"0,-1 9 0,1 7 0,0 3 0,0-10 0,4 1 0,0-10 0,2-3 0,3-11 0,2-2 0,7-12 0,-5 7 0,12-7 0,-14 11 0,9 2 0,-7 2 0,17 2 0,-10 1 0,15 3 0,-14 2 0,3-2 0,22-7 0,-13-6 0,0-1 0,-1-2 0,-5 2 0,7-4 0,-21 14 0,24 18 0,-11-5 0,-2 3 0,-1-1 0,-2-4 0,2 1 0,-11-12 0,8 0 0,-8-5 0,10 1 0,-10-2 0,2 5 0,-3 1 0,-2 5 0,7-1 0,-2 4 0,-1-5 0,4-1 0,-5-2 0,24 0 0,-14 0 0,28-2 0,-28 2 0,10-1 0,-16 1 0,1 0 0,-3 0 0,33-11 0,-26 4 0,23-7 0,-37 10 0,2 2 0,-6 2 0,2-2 0,0-1 0,4-1 0,-2-1 0,4 3 0,-7 0 0,-5-3 0,-2-2 0</inkml:trace>
  <inkml:trace contextRef="#ctx0" brushRef="#br0" timeOffset="68647">18408 1384 24575,'-2'-5'0,"0"1"0,0 1 0,1 2 0,-2 1 0,0 0 0,0 0 0,-2 0 0,2 1 0,-23 19 0,11 0 0,-18 18 0,24-9 0,3 2 0,-3 13 0,5-12 0,3 1 0,11 15 0,14-20 0,6-4 0,-8-7 0,2-3 0,18 6 0,3-14 0,-16-24 0,0-15 0,-1-4 0,-4 5 0,3-2 0,-2-1-595,-4 0 0,3-6 0,-3 0 0,-8 6 595,-7 2 0,-10 3-506,-18-1 0,-5 3 506,-5-4 0,0 18 0,-8 2 0,6 5 0,-10 7 0,10 5 0,2 5 0,2 18 0,3 12 0</inkml:trace>
  <inkml:trace contextRef="#ctx0" brushRef="#br0" timeOffset="69198">19776 1216 24575,'-31'17'0,"-1"-1"0,1 1 0,-12 6 0,14 6 0,32 16 0,15 2 0,-6-20 0,3-2 0,11 16 0,9-10 0,7-30 0,6-14 0,-5-1 0,-10 0 0,-1-3 0,9-8 0,4-5 0,-15 0 0,-23-16 0,-26 14 0,-8 4 0,-13 11 0,0 6 0,-1 5 0,11 10 0,2 5 0,-2 0 0,-1-1 0</inkml:trace>
  <inkml:trace contextRef="#ctx0" brushRef="#br0" timeOffset="69676">20638 2114 24575,'11'39'0,"0"0"0,-1-1 0,1 1 0,0 0 0,8 1 0,3 2 0,1-8 0,-4-20 0,1-28 0,-1-15 0,-1-3 0,-2-6 0,-6 3 0,-11 0 0,-9 1 0,-9-11 0,-8 8 0,-19 22 0,17 15 0,0 5 0,7 7 0,1 3 0,0 6 0,0 1 0</inkml:trace>
  <inkml:trace contextRef="#ctx0" brushRef="#br0" timeOffset="70084">19392 2788 24575,'24'34'0,"0"-1"0,1 1 0,-1-1 0,5 12 0,-1-2 0,-5-24 0,1-55 0,-9-16 0,-9 9 0,-10 0 0,-5-7 0,-5 9 0,-5 18 0,-4 5 0,-10-7 0,0 5 0,-4 10 0,1 27 0,3 5 0</inkml:trace>
  <inkml:trace contextRef="#ctx0" brushRef="#br0" timeOffset="70513">18129 2843 24575,'-22'43'0,"1"0"0,3-17 0,26-57 0,-12-1 0,-7 4 0,-12 8 0,-3 31 0,2 12 0,10 24 0,18-8 0,8 2 0,8-7 0,0 1 0</inkml:trace>
  <inkml:trace contextRef="#ctx0" brushRef="#br0" timeOffset="71056">20494 3069 24575,'13'37'0,"-1"1"0,0-1 0,6 15 0,6-17 0,13-41 0,1-17 0,-12 0 0,-2-5 0,6-7 0,-6-4 0,-17 5 0,-6-2 0,-4 4 0,-3 3 0,-7 4 0,-18 3 0,-10 2 0,1 10 0,2 14 0,-3 9 0,-5-1 0,-1 0 0,0 1 0</inkml:trace>
  <inkml:trace contextRef="#ctx0" brushRef="#br0" timeOffset="72776">17635 1056 24575,'-7'-6'0,"-2"0"0,1 3 0,0-4 0,4 6 0,-2-4 0,0 3 0,1 1 0,-3-6 0,4 5 0,0-2 0,2 3 0,0 1 0,1 0 0,0 3 0,22 23 0,-1-3 0,8 5 0,2 0 0,0 1 0,-5-8 0,-3-2 0,-7-9 0,-1 2 0,-10-12 0,-4 0 0</inkml:trace>
  <inkml:trace contextRef="#ctx0" brushRef="#br0" timeOffset="73442">17761 1046 24575,'3'-5'0,"-9"7"0,-11 10 0,-6 6 0,-3 3 0,6-3 0,-1-1 0,-4 7 0,-1 2 0,-1 4 0,4-1 0,0 2 0,5-9 0,2-3 0,8-12 0</inkml:trace>
  <inkml:trace contextRef="#ctx0" brushRef="#br0" timeOffset="73842">17881 1232 24575,'18'28'0,"0"-1"0,1-1 0,-1-8 0,-9-18 0,8-2 0,-4-17 0,-5 3 0,-3-28 0,-13 25 0,-11-8 0,5 21 0,-7 2 0,10 4 0</inkml:trace>
  <inkml:trace contextRef="#ctx0" brushRef="#br0" timeOffset="75013">17452 931 24575,'-4'46'0,"-1"0"0,2-1 0,0-2 0,1-9 0,2 1 0,-1 9 0,0 5 0,1-5 0,-1-7 0,0 0 0,1 9 0,-1 4 0,1-12 0,0-10 0,0 13 0,-1-38 0,-7-11 0,-2-14 0</inkml:trace>
  <inkml:trace contextRef="#ctx0" brushRef="#br0" timeOffset="75412">17323 944 24575,'30'-2'0,"0"0"0,7 3 0,5 2 0,-3 1 0,-4 0 0,0 2 0,10 5 0,4 4 0,-8-2 0,-1 4 0,-14-2 0,-7 1 0,-17-6 0,-4 4 0,-22 10 0,-7 2 0,0 1 0,4-7 0,-5 3 0,4-5 0,-5-2 0,1-4 0,0-3 0,5-6 0,-15 1 0</inkml:trace>
  <inkml:trace contextRef="#ctx0" brushRef="#br0" timeOffset="76165">19579 628 24575,'0'-7'0,"-1"29"0,2 13 0,4 9 0,-1-2 0,1 10 0,2-7 0,1-12 0,1-1 0,2 9 0,0 6 0,0-10 0,2 1 0,-1 6 0,-16-50 0</inkml:trace>
  <inkml:trace contextRef="#ctx0" brushRef="#br0" timeOffset="76440">19491 469 24575,'41'16'0,"1"1"0,-1-1 0,1 1 0,-3 4 0,2 4 0,-8-1 0,-14-3 0,-25 10 0,-11 2 0,-8 6 0,1-5 0,6-12 0,-2-2 0,-5 5 0,-3 2 0,7-8 0,5-9 0,7-2 0</inkml:trace>
  <inkml:trace contextRef="#ctx0" brushRef="#br0" timeOffset="76712">19877 945 24575,'6'29'0,"0"0"0,3 8 0,0-4 0,-1-7 0,1 16 0,-17-31 0,-3 1 0</inkml:trace>
  <inkml:trace contextRef="#ctx0" brushRef="#br0" timeOffset="78196">17450 2496 24575,'0'-13'0,"0"2"0,-3 5 0,4 39 0,2 19 0,-3-21 0,2 3 0,1 1 0,2 7 0,0 4 0,1-2 0,-2-8 0,1 8 0,1-3-276,1-1 1,0 2-1,-1-10 276,-3-12 0,-3-15 0,0-4 0</inkml:trace>
  <inkml:trace contextRef="#ctx0" brushRef="#br0" timeOffset="78494">17361 2459 24575,'1'-6'0,"23"-4"0,18 1 0,-6 3 0,0 7 0,-8 16 0,3 11 0,-14 0 0,-20-2 0,-10 3 0,-2 9 0,-3 5 0,2-9 0,-4-6 0,3-11 0</inkml:trace>
  <inkml:trace contextRef="#ctx0" brushRef="#br0" timeOffset="78783">17752 2627 24575,'33'23'0,"-7"8"0,-21 18 0,-4-19 0,-1 13 0,7-39 0,39-16 0,-23 3 0,1-2 0,10-8 0,-1-3 0,-8 2 0,-1 0 0</inkml:trace>
  <inkml:trace contextRef="#ctx0" brushRef="#br0" timeOffset="80374">18688 1447 24575,'43'0'0,"-14"0"0,-1-1 0,2 0 0,15 1 0,-10-2 0,-1 1 0,14 0-689,-9 0 0,-1 0 689,7-1 0,-5-2 0,0 0 0,6 0 0,-10 0 0,-2 1 336,3 3-336,-12-1 0,4 1 0,-14 0 0,-4 0 0,10 0 1042,-9 0-1042,22 0 0,-18 0 0,21 0 0,-25 0 0,15 0 0,-20 0 0,5 0 0,-9 0 0,1 0 0,-2-1 0,-2 0 0,2 0 0,-1-25 0,1-6 0</inkml:trace>
  <inkml:trace contextRef="#ctx0" brushRef="#br0" timeOffset="81414">18767 1431 24575,'0'20'0,"0"2"0,-1-10 0,-11-10 0,3-11 0,-10-3 0,9 8 0,0 3 0</inkml:trace>
  <inkml:trace contextRef="#ctx0" brushRef="#br0" timeOffset="100523">16151 7068 24575,'-2'-4'0,"0"-1"0,1 1 0,-1 6 0,2 13 0,8 15 0,0 6 0,2 8 0,0-4 0,-2-13 0,0 1 0,2 8 0,1 5 0,-4-12 0,-5-17 0,0-8 0,-6-22 0,-8-27 0,7 5 0,0-9 0,0 4 0,-2 6 0,1 0 0,5-8 0,1-4 0,4 12 0,6 14 0,15-9 0,13 30 0,-7 0 0,9 3 0,-1 1 0,-7 4 0,-4-2 0,1 0 0</inkml:trace>
  <inkml:trace contextRef="#ctx0" brushRef="#br0" timeOffset="101353">16764 6935 24575,'-35'-2'0,"7"22"0,-3 14 0,5-2 0,10-6 0,2 2 0,-6 15 0,-1 5 0,11-7 0,21 3 0,14-22 0,3-10 0,5-29 0,-6-2 0,3-6 0,-6 2 0,4-10 0,8 15 0,-1 12 0,-18 24 0,8 6 0,2-8 0,-6-27 0,-7-20 0,-1-15 0,-2 3 0,-3 9 0,-2 0 0,1-9 0,0-4 0,0 12 0,0 14 0,3 40 0,0 13 0,5 15 0,-5-3 0,0 8 0,-2-7 0,-3-16 0,0-2 0,3 18 0,-2-17 0,-5-51 0,3-22 0,-2 14 0,0 0 0,1 3 0,1 1 0,8-7 0,0 18 0,7 31 0,-8-7 0,3 13 0,5 17 0,-8-12 0,-1 1 0,0 1 0,-3 6 0,-1-5 0,-3-13 0,-1-16 0,-1-8 0</inkml:trace>
  <inkml:trace contextRef="#ctx0" brushRef="#br0" timeOffset="102013">17494 6933 24575,'-42'-5'0,"1"0"0,3 23 0,12 10 0,24-5 0,7 4 0,-2 13 0,6-7 0,10-22 0,12-40 0,-15 0 0,-5 2 0,-2 0 0,-8-2 0,-1 13 0,3 11 0,6 23 0,4 11 0,4 11 0,-2 0 0,-2 5 0,0 3 0,-1-9 0,1 4 0,-1 2 0,-3-2 0,-4-2 0,-3 1 0,-1-2 0,-1-3-829,-1 13 1,-1-3 828,0-9 0,1-1 0,-6-9 0,-16-8 0,5-43 0,-1-23 0,3 2 0,2 6 0,3-4-656,6 5 1,0-7-1,2-3 1,2 2 0,2 6 559,5 1 1,3 6 0,3-2 0,3-7 0,4-1 0,0 5-1,2 7 1,0-1 0</inkml:trace>
  <inkml:trace contextRef="#ctx0" brushRef="#br0" timeOffset="102383">17778 7041 24575,'31'-22'0,"0"-1"0,0 0 0,0-5 0,1 2 0,5-5 0,-16 5 0,-22 8 0,-29 7 0,-10 7 0,-6 12 0,12 13 0,-3 10 0,12 0 0,16-4 0,9 2 0,-1 19 0,12-5 0,15-24 0,8-8 0,1-6 0,3-6 0,-4-2 0,3-2 0,-3-2 0,2-1 0,-2-4 0,8-7 0,-1-1 0</inkml:trace>
  <inkml:trace contextRef="#ctx0" brushRef="#br0" timeOffset="112276">8808 7751 24575,'13'-2'0,"4"6"0,12-2 0,13 1 0,4 1 0,-18-4 0,1 0 0,2 1 0,4 0 0,0 0 0,1 0 0,1-1 0,-3 0 0,0 1 0,0 0 0,0-3 0,2 1 0,-2-1 0,1 1 0,-4-1 0,17-3 0,-4 4 0,-1 1 0,-1 0 0,-7 0 0,-3 0 0,-3 0 0,4 0 0,-14 0 0,5-2 0,-15 1 0,3-2 0,-7 3 0,4-2 0,-3 1 0,-7 3 0,-8 3 0</inkml:trace>
  <inkml:trace contextRef="#ctx0" brushRef="#br0" timeOffset="114164">7982 7757 24575,'34'0'0,"3"-1"0,1 0 0,-5-1 0,5 1 0,-5-1 0,-19 1 0,2 1 0,-18 0 0,-16 0 0,-2 0 0,-13-1 0,-1 0 0,1 0 0,5 1 0,2-1 0,3 1 0,11 0 0,-10-3 0,17 2 0,-5-2 0,7 3 0,1 0 0,0 0 0,0 0 0,30 3 0,-2 1 0,-1-2 0,3-1 0,-1 1 0,0-1 0,7-1 0,13 0 0,-33 0 0,1 2 0,-22-2 0,-9 1 0,-11-1 0</inkml:trace>
  <inkml:trace contextRef="#ctx0" brushRef="#br0" timeOffset="121403">23222 13063 24575,'-5'-4'0,"-3"1"0,7 3 0,-5 0 0,5 0 0,-3 0 0,17-5 0,4 0 0,25-3 0,-12 3 0,6 6 0,-18 18 0,-12 17 0,-4 6 0,-2-6 0,-4 3 0,-7 3 0,-5 7 0,-2-1 0,3-8 0,1-6 0,1-2 0,-5 3 0,-1 3 0,14-17 0,27-32 0,10-11 0,-5 6 0,1 0 0,0 0 0,2-2 0,0 1 0,6-2 0,-2 3 0,8-6 0,0 2 0</inkml:trace>
  <inkml:trace contextRef="#ctx0" brushRef="#br0" timeOffset="121775">23733 13308 24575,'-5'37'0,"0"0"0,0 1 0,-5 10 0,0 0 0</inkml:trace>
  <inkml:trace contextRef="#ctx0" brushRef="#br0" timeOffset="122284">23934 12672 24575,'12'36'0,"0"1"0,1 0 0,3 13 0,5-11 0,22-23 0,-9-6 0,11 5 0,-20-3 0,-10 12 0,-8 6 0,-4 3 0,-5-5 0,-2 1 0,-6 13 0,-3 0 0,-5-11 0,1 0 0</inkml:trace>
  <inkml:trace contextRef="#ctx0" brushRef="#br0" timeOffset="122712">22830 12810 24575,'16'45'0,"-1"-1"0,1 1 0,-1 0 0,1 0 0,-1-1 0,1 1 0,-1 0 0,1 0 0,1 6 0,1 4 0,-1 0 0,0-3 0,0-6 0,1-11 0,1-14 0,8-14 0,1-11 0,2-2 0,-1 1 0</inkml:trace>
  <inkml:trace contextRef="#ctx0" brushRef="#br0" timeOffset="123226">24300 12495 24575,'24'41'0,"0"0"0,1 0 0,-1-1 0,0 1 0,0 0 0,1 0 0,0 1 0,3-1 0,0 0 0,-4-1 0,-7-2 0,-10-2 0,-13 2 0,-11-2 0,-3-2 0,3-4-504,-1 7 0,-1-2 504,0 0 0,-2 1 0,3-7 330,-2-5-330,8-15 0,1-18 0,3-7 0</inkml:trace>
  <inkml:trace contextRef="#ctx0" brushRef="#br0" timeOffset="129279">20330 13534 24575,'-7'13'0,"-1"0"0,4 10 0,0-10 0,1 5 0,3 2 0,0 0 0,0 12 0,0 4 0,0 10 0,0-3 0,0 1 0,0-1 0,0 6 0,14-24 0,3-13 0,15-16 0,-12-34 0,-10 10 0,0-1 0</inkml:trace>
  <inkml:trace contextRef="#ctx0" brushRef="#br0" timeOffset="129492">20062 13371 24575,'25'-13'0,"0"0"0,13 13 0,2-1 0,1 0 0</inkml:trace>
  <inkml:trace contextRef="#ctx0" brushRef="#br0" timeOffset="129834">20591 13477 24575,'29'-11'0,"0"0"0,-5 9 0,10-2 0,1-1 0</inkml:trace>
  <inkml:trace contextRef="#ctx0" brushRef="#br0" timeOffset="130000">20591 13781 24575,'36'-30'0,"0"0"0,-1 0 0,-3 3 0,-2 0 0,-2 5 0,-3 8 0,-1-1 0</inkml:trace>
  <inkml:trace contextRef="#ctx0" brushRef="#br0" timeOffset="130839">21004 13377 24575,'32'34'0,"1"0"0,0 0 0,3-28 0,2-10 0,-10-8 0,-15-10 0,-6-9 0,4-15 0,-3-9 0,-5 8-544,-8 19 0,-4 3 544,-3-5 0,-3 7 356,-16 13-356,-2 18 0,-1 6 0,-3 8 0,4-3 0,5 0 0,14 2 181,5-14-181,8-4 0,0-6 0,0 6 551,0 2-551,0-3 0,1-8 0,0-7 0</inkml:trace>
  <inkml:trace contextRef="#ctx0" brushRef="#br0" timeOffset="132618">22589 11808 24575,'-5'-3'0,"-1"0"0,4 4 0,29 33 0,3-1 0,-2-6 0,1 1 0,-5-5 0,0 0 0,15 8 0,0-3 0,-18-11 0,-1-2 0,13 7 0,-4-5 0,-10-14 0</inkml:trace>
  <inkml:trace contextRef="#ctx0" brushRef="#br0" timeOffset="132825">22868 11623 24575,'-22'38'0,"-1"-1"0,1 1 0,2-1 0,1 0 0,2 0 0,-1 7 0,1-1 0,1 2 0,-1-1 0</inkml:trace>
  <inkml:trace contextRef="#ctx0" brushRef="#br0" timeOffset="133335">23122 11760 24575,'0'32'0,"0"-1"0,1-2 0,0 1 0</inkml:trace>
  <inkml:trace contextRef="#ctx0" brushRef="#br0" timeOffset="133810">23406 11237 24575,'41'17'0,"0"1"0,-8-22 0,10 11 0,-4-7 0,-27-32 0,-4 14 0,2 23 0,4 18 0,2 9 0,1 3 0,-6-12 0,0 2 0,6 12 0,-2-1 0,-8-2 0,-9 2 0,-23-19 0,-7-2 0,-5 9 0,3-8 0,1-1 0,7 5 0</inkml:trace>
  <inkml:trace contextRef="#ctx0" brushRef="#br0" timeOffset="134268">22199 11569 24575,'5'45'0,"0"-1"0,0 1 0,0 0 0,1-1 0,11-18 0,3-1 0,-5 13 0,1 15 0,2 2 0,1-8 0,5-20 0,22-35 0,1 1 0</inkml:trace>
  <inkml:trace contextRef="#ctx0" brushRef="#br0" timeOffset="134511">23827 10925 24575,'21'36'0,"0"1"0,-1 0 0,1 0 0,-1 0 0,1 3 0,-1 0 0,1 0 0,-1 0 0</inkml:trace>
  <inkml:trace contextRef="#ctx0" brushRef="#br0" timeOffset="135059">23189 12209 24575,'18'39'0,"0"-1"0,0 1 0,0-1 0,0 1 0,-5-13 0,0 1 0,4 11 0,0 1 0,0 0 0,0-1 0,0 1 0</inkml:trace>
  <inkml:trace contextRef="#ctx0" brushRef="#br0" timeOffset="135230">23495 12206 24575,'8'38'0,"0"-1"0,0 0 0,5 5 0,-2-1 0,0 0 0,0 0 0</inkml:trace>
  <inkml:trace contextRef="#ctx0" brushRef="#br0" timeOffset="136742">20720 15838 24575,'0'-8'0,"0"3"0,-1 3 0,-1 1 0,2 31 0,4 14 0,1-5 0,-1 9 0,1 1 0,8-8 0,-5-17 0,4-7 0,1-13 0,2-4 0,6-10 0,-3-28 0,-8 10 0,0 1 0</inkml:trace>
  <inkml:trace contextRef="#ctx0" brushRef="#br0" timeOffset="136935">20522 15577 24575,'39'4'0,"0"-1"0,0 0 0,-4 2 0,0-1 0,0 0 0</inkml:trace>
  <inkml:trace contextRef="#ctx0" brushRef="#br0" timeOffset="137248">21044 15741 24575,'32'-25'0,"0"1"0,-10 9 0,13-7 0,0 0 0</inkml:trace>
  <inkml:trace contextRef="#ctx0" brushRef="#br0" timeOffset="137418">21065 16110 24575,'30'-34'0,"0"-1"0,0 0 0,-8 17 0,0 0 0,4-6 0,4-6 0,1 1 0,-4 9 0,16 8 0</inkml:trace>
  <inkml:trace contextRef="#ctx0" brushRef="#br0" timeOffset="137658">21419 15433 24575,'15'40'0,"0"1"0,0-1 0,0 1 0,0-1 0,2 4 0,0-1 0,-1-1 0,-3-4 0,-1 10 0,0 1 0</inkml:trace>
  <inkml:trace contextRef="#ctx0" brushRef="#br0" timeOffset="138516">22387 15650 24575,'6'2'0,"1"43"0,-5 4 0,-3-8 0,-1 7 0,-2-3 0,-2-6 0,-3 0 0,0-3 0,-1 0 0,1 0 0</inkml:trace>
  <inkml:trace contextRef="#ctx0" brushRef="#br0" timeOffset="139966">23661 15252 24575,'-4'-5'0,"-1"3"0,-9 1 0,-6 10 0,-3 18 0,2 9 0,9-10 0,3 4 0,3 10 0,1 10 0,3 1 0,3-6 0,4 2 0,9-2 0,3-1 0,6 6 0,2-3 0,-2-10 0,2-11 0,2-6-240,2 0 1,4 0 0,-5-7 239,4-12 0,-7-1 0,-12 0 0,-5 2 0,-6-1 0,-9 0 0,0-1 0</inkml:trace>
  <inkml:trace contextRef="#ctx0" brushRef="#br0" timeOffset="140939">24080 15428 24575,'-6'-2'0,"1"-2"0,0 4 0,3-1 0,0 19 0,6 11 0,4 10 0,0-4 0,-2-4 0,0 1 0,4 9 0,0 6 0,2-8 0,12 2 0,-5-21 0,1-14 0</inkml:trace>
  <inkml:trace contextRef="#ctx0" brushRef="#br0" timeOffset="141242">24223 15384 24575,'41'26'0,"1"-1"0,-1 0 0,-5-32 0,5 0 0,8-2 0,-17-8 0,-30-13 0,-11-5 0,2-15 0,-10 10 0,-19 32 0,-5 12 0,-4 10 0,9 0 0,6 5 0,15 24 0,9 6 0</inkml:trace>
  <inkml:trace contextRef="#ctx0" brushRef="#br0" timeOffset="141493">24822 15644 24575,'-28'40'0,"0"0"0,0 1 0,4-7 0,-1 1 0,0-1 0</inkml:trace>
  <inkml:trace contextRef="#ctx0" brushRef="#br0" timeOffset="141908">24936 15073 24575,'12'41'0,"1"-1"0,-1 0 0,0 1 0,-4-11 0,0 1 0,7 14 0,0 0 0,-1 0 0,1 0 0</inkml:trace>
  <inkml:trace contextRef="#ctx0" brushRef="#br0" timeOffset="142186">25218 15221 24575,'43'-14'0,"0"0"0,-4 1 0,-12-4 0,-27-7 0,-10-1 0,-6-1 0,-16 28 0,-1 10 0,4 15 0,2-2 0,5 2 0,19 3 0</inkml:trace>
  <inkml:trace contextRef="#ctx0" brushRef="#br0" timeOffset="142453">25337 14761 24575,'39'6'0,"0"1"0,0-1 0,0 0 0,-16 11 0,-2 4 0,12-3 0,11 1 0,-5 3 0,-18 4-235,-24 8 1,-17 4 0,-7 2 0,3-1 0,5-4 0,0 0 0,-1 0 0,-3 1 0,-4 0 0,-1 1 0,1 0 0,0 0 0,0-1 0</inkml:trace>
  <inkml:trace contextRef="#ctx0" brushRef="#br0" timeOffset="143002">22997 16475 24575,'26'-3'0,"-1"0"0,23-2 0</inkml:trace>
  <inkml:trace contextRef="#ctx0" brushRef="#br0" timeOffset="143128">23170 16977 24575,'0'-3'0,"-1"0"0</inkml:trace>
  <inkml:trace contextRef="#ctx0" brushRef="#br0" timeOffset="143262">23326 17244 24575,'-8'21'0,"1"-4"0</inkml:trace>
  <inkml:trace contextRef="#ctx0" brushRef="#br0" timeOffset="143410">23516 17605 24575,'-8'-1'0,"2"0"0</inkml:trace>
  <inkml:trace contextRef="#ctx0" brushRef="#br0" timeOffset="157615">18240 2836 24575,'6'-4'0,"-2"1"0,1 1 0,-3 1 0,5-4 0,5-8 0,0-19 0,3-16 0,1-6 0,-2 6 0,-1 8 0,-2 3 0,2-5-531,0-2 0,1-5 0,0-3 1,0 2-1,-2 7 531,-1 3 0,-2 5 0,2-1 0,3-9 0,0-2 0,0 7 0,-4 10 0,1 1 0,5-17 0,-3 11 0,-11 29 0,1 0 0,-3 6 0,0 1 0</inkml:trace>
  <inkml:trace contextRef="#ctx0" brushRef="#br0" timeOffset="158450">19404 2752 24575,'-15'-32'0,"3"4"0,-2-2 0,-1 3 0,0-2 0,-3-12 0,-3-6 0,1 11 0,-4-5 0,0 1 0,3 4 0,-3-7 0,-2 0 0,-1 6 0,-5-5 0,0 3 0,6 10 0,-5 2 0,3 9 0,3 4 0,16 10 0,-8-3 0,7 1 0,-3 2 0,-8-5 0,8 6 0,-4-3 0,14 6 0,2 0 0</inkml:trace>
  <inkml:trace contextRef="#ctx0" brushRef="#br0" timeOffset="159621">18509 999 24575,'0'-7'0,"0"-3"0,0 8 0,0-4 0,-7 38 0,4-15 0,-2 22 0,2 3 0,2-14 0,0-1 0,4-3 0,5-17 0,-1-4 0,7-3 0,18-7 0,-6-11 0,9-6 0,-15-8 0</inkml:trace>
  <inkml:trace contextRef="#ctx0" brushRef="#br0" timeOffset="159870">18348 824 24575,'27'3'0,"0"0"0,20 3 0,-3 9 0,-5-3 0</inkml:trace>
  <inkml:trace contextRef="#ctx0" brushRef="#br0" timeOffset="163905">18192 2914 24575,'-5'0'0,"-5"0"0,7 0 0,-7 0 0,-2 0 0,-3 0 0,-7 2 0,-10 4 0,8 2 0,-7 0 0,14-4 0,2-3 0,0 3 0,6-2 0,-5 5 0,13-2 0,-9 19 0,9-3 0,-5 28 0,6-21 0,2-1 0,2-2 0,4-4 0,10 13 0,28-16 0,-5-2 0,-9-10 0,2-2 0,1 0 0,-1-3 0,15-9 0,-7-5 0,-1-3 0,-4-9 0,-4-8 0,-2 0 0,-4 9 0,-11 1 0,-2 1 0,-2 2 0,-6 2 0,-16-22 0,-5 21 0,-14-6 0,-5 2 0,-2 9 0,-1 3 0,3 1 0,8 5 0,-1 5 0,16-1 0,6 0 0,1 0 0,6-3 0,1-1 0</inkml:trace>
  <inkml:trace contextRef="#ctx0" brushRef="#br0" timeOffset="165083">20445 2935 24575,'-18'-12'0,"2"0"0,12 6 0,-4-4 0,-12-21 0,-5-7 0,11 14 0,-2-1 0,-8-10 0,-7-7 0,-2-1 0,3 6 0,7 11 0,1 4 0,-3-3-656,-1-3 1,-3-4-1,-2 0 1,1 1 0,2 6-348,-11-3 0,-1 3 1003,4-3 0,-2-3 0,4 6 588,6 9 1,0 2-589,-11-9 0,-4-2 0,4 4 0,13 7 0,0 1 0,-8-5 0,-4-3 0,5 5 0,-2 2 0,-2-2 0,-1 0 0,0 3 0,8 0 0,-1 0 0,-15-7 0,22 7 0,-14-4 0,23 10 0,-29-10 0,18 9 0,2-1 0,0 0 3276,-9 4-2446,15 2-830,-6 1 0,20 2 0,1 0 0,0-2 0,0 1 0,22 0 0,5 0 0</inkml:trace>
  <inkml:trace contextRef="#ctx0" brushRef="#br0" timeOffset="166079">20713 2288 24575,'-21'-27'0,"-1"0"0,4 4 0,-15-12 0,-3 1 0,11 14 0,-3 3 0,-1 0 0,-11-5 0,6 5 0,-6-2 0,3 3 0,5 5 0,-2 1 0,-6-3 0,-9-3 0,0 1 0,6 3 0,2 3 0,-2 1 0,5 0 0,-8-3 0,-2-1 0,2 1 0,8 2 0,-5-1 0,2 1 0,5 1 0,-4-1 0,0 1 0,9 1 0,-14-4 0,-3 5 0,18-1 0,1 0 0,-12 2 0,10 0 0,-5-1 0,4 2 0,-11-1 0,2 1 0,3 1 0,12 3 0,-6-3 0,20 2 0,-2-5 0,9 6 0,-5-2 0,5 2 0,13 0 0,9-1 0,17 0 0</inkml:trace>
  <inkml:trace contextRef="#ctx0" brushRef="#br0" timeOffset="180525">10095 8820 24575,'-4'0'0,"0"0"0,3 1 0,1 4 0,0-2 0,12 16 0,-5-11 0,10 7 0,-7-4 0,12 5 0,-9-5 0,8 2 0,-15-12 0,1 0 0,-2-1 0,26-23 0,-10 12 0,3-6 0,0 0 0,-4 6 0,4-2 0,-13 10 0,-2 1 0,9 11 0,-7-4 0,16 12 0,-12-7 0,9 1 0,-14-5 0,15-3 0,-13-3 0,30-8 0,-26 6 0,26-10 0,-27 8 0,8-1 0,1 1 0,-8 4 0,21 0 0,-17 5 0,6-2 0,-4 2 0,-2-4 0,2-1 0,-3-1 0,29 0 0,-26-2 0,12 2 0,-1 0 0,-14 0 0,12-3 0,1-1 0,-6-1 0,1 0 0,0 1 0,1 1 0,7 1 0,-12 3 0,1-4 0,-11 4 0,12-3 0,-8 1 0,12 1 0,-8-1 0,-2 2 0,4-4 0,-6 2 0,11-7 0,3-2 0,1 7 0,-2-5 0,-2 2 0,-5 7 0,5 0 0,-7 0 0,5 0 0,-14 1 0,2 0 0,-2 3 0,17-1 0,-4 5 0,16-6 0,3-1 0,4 4 0,-4-6 0,-1-2 0,1 3 0,-5-2 0,-1 0 0,2 1 0,-9 1 0,-5-1 0,-12 1 0,-4 0 0,-2 0 0,4 1 0,5 6 0,-6-3 0,13 6 0,-18-8 0,27 3 0,-20-5 0,18 2 0,-9 2 0,-9-2 0,1 4 0,-12-5 0,-2 1 0,0 0 0,0-1 0</inkml:trace>
  <inkml:trace contextRef="#ctx0" brushRef="#br0" timeOffset="-203774.73">6128 6733 24575,'-2'5'0,"-1"-1"0,-7-4 0,-9-2 0,-10 1 0</inkml:trace>
  <inkml:trace contextRef="#ctx0" brushRef="#br0" timeOffset="-203568.73">5197 6757 24575,'-5'-13'0,"3"8"0,2-6 0</inkml:trace>
  <inkml:trace contextRef="#ctx0" brushRef="#br0" timeOffset="-203392.73">4987 6717 24575,'-8'3'0,"4"5"0,0 1 0</inkml:trace>
  <inkml:trace contextRef="#ctx0" brushRef="#br0" timeOffset="-203224.73">4876 6804 24575,'-20'0'0,"4"-3"0,-1-4 0,3-6 0,-4-3 0</inkml:trace>
  <inkml:trace contextRef="#ctx0" brushRef="#br0" timeOffset="-202268.73">3493 6489 24575,'-17'-14'0,"-1"-3"0,2 7 0,-15-9 0,11 12 0,-7 1 0,-2 1 0,-3 4 0,3 2 0,-1 4 0,6 3 0,2 7 0,-2 14 0,1 10 0,4-1 0,0-1 0,4 2-596,0 1 0,1 3 0,5-5 596,7-7 0,9-4 0,14-3 0,10-2 0,-1-3 0,-6-1 0,3-3 0,9 1 0,6-1 0,-5-6 0,-7-8 0,-3-3 0,-1-2 0,0-2 0,-2-3 0,-2-3 0,0-10 0,-3-6 0</inkml:trace>
  <inkml:trace contextRef="#ctx0" brushRef="#br0" timeOffset="-188942.73">4278 8636 24575,'-4'-5'0,"-1"0"0,4 1 0,-4 2 0,1 2 0,-25 0 0,12 0 0,-21 0 0,12 2 0,2 1 0,-2 1 0,-7 2 0,0 3 0,1-1 0,11-2 0,-19 7 0,28-10 0,-14 1 0,15-1 0,-3-1 0,12-1 0,2 2 0,0 13 0,6 30 0,-2-22 0,1 3 0,3 14 0,4 7 0,-1-4 0,0-7 0,0 2 0,-2 0 0,1 7 0,0-1 0,-2-7 0,-1-5 0,-1-1 0,0 9 0,0 4 0,-1-7 0,1 3 0,-3-9 0,1-3 0,1-7 0,-2 1 0,10 10 0,-4-11 0,1 8 0,0 1 0,2-3 0,-3-1 0,0-2 0,-1-11 0,2 3 0,-5-16 0,15 1 0,-1-2 0,8-1 0,3-1 0,5-2 0,-1 1 0,-2-1 0,-8-2 0,7 2 0,-26 0 0,2 2 0,-7-5 0,-11-29 0,-9-6 0,3 8 0,0 0 0</inkml:trace>
  <inkml:trace contextRef="#ctx0" brushRef="#br0" timeOffset="-188413.73">3941 9295 24575,'-29'-6'0,"-1"0"0,2 0 0,-1 1 0,-17 2 0,2 2 0,-4 2 0,5 0 0,4 0 0,22 5 0,6-4 0,5-1 0,4-5 0,1 0 0</inkml:trace>
  <inkml:trace contextRef="#ctx0" brushRef="#br0" timeOffset="-187497.73">3322 9179 24575,'-26'-5'0,"9"3"0,-16-2 0,14 6 0,-8 3 0,-8 9 0,11 2 0,-11 7 0,19 2 0,2 2 0,-2 2 0,5 6 0,3 1 0,8-6 0,6-4 0,3-1 0,3 3 0,21 6 0,4-11 0,-2-9 0,3-8 0,0-5 0,0-8 0,-6 0 0,-3-1 0,-10-2 0,-5 1 0,-9 6 0,-2 1 0</inkml:trace>
  <inkml:trace contextRef="#ctx0" brushRef="#br0" timeOffset="-160198.75">3037 8002 24575,'-15'0'0,"-11"0"0,7 0 0,-9 0 0,1 3 0,0 2 0,-11 4-657,4-3 0,-1 2 657,-11 11 0,4-4 0,-1 0 0,17-4 0,1-1 160,-18 6 0,6-3-160,19-6 0,2 0 0,16 6 0,2 25 0,4-8 0,4 8 0,2 2 0,-2-2 0,-1 1 0,0 0 0,1 7-365,-2-8 1,2 6 0,0 6 0,1 3 0,1 2 0,-1-1 0,0-1 0,-2-5 0,-1-5-139,1 3 0,-3-5 1,0-3-1,1 2 1,-1 5 92,1-2 0,0 6 1,1 2-1,0 1 1,-1 0-1,0-2 0,-2-5 1,-1-4 94,-1 1 0,-2-6 0,0-1 0,0 3-179,0 6 0,0 3 0,0 2 0,0-3 0,-1-3 494,0 1 0,0-4 0,1 3 0,-1-3 0,0 5 0,1 1 0,-1-5 0,0-9 0,1 11 3276,1 5-3239,7-48-37,23 0 0,6-1 0,-12 1 0,3-1 0,5-1 0,9-2 0,3 1 0,-1-1 0,-6 0 0,-1-2 0,-5 1 0,6-1 0,5-1 0,7 1 0,1-2 0,-2 1 0,-9 0 1638,4-2 0,-5-1-1467,-3 4 0,1 0 0,-9 2 3105,-8 0-2822,-11 4 0,-14-6 0,-8-1 1</inkml:trace>
  <inkml:trace contextRef="#ctx0" brushRef="#br0" timeOffset="-159186.75">128 9335 24575,'-35'1'0,"0"-1"0,3 0 0,10 2 0,18 2 0,4 0 0,0 2 0,0 22 0,0 7 0,0 1-425,0 4 1,0 1 424,0-5 0,2-5 0,1 7 0,2-5 0,3-6 0,6 0 0,7 3 0,9 4 0,1 0 0,0-8 0,6 0 0,7-9 0,-10-10 0,8-2 0,5-2 0,-1-1 0,-2-2 0,-6-1 0,1-1 0,-5-2 0,2-5-724,9-5 0,6-6 0,-3-3 1,-11-1 723,-9-4 0,-9-4-453,0-15 1,-14 2 452,-16 21 0,-10 4 0,-8 1 0,-10 1 0,-3 1 0,4 4 0,5 2 0,1 4 0,-4-1 0,-7 0 0,-8 0 0,-2 0 0,4 0 0,10 2 0,2 0 0,3 2 0,-3 0 0,-3 1 0,8 1 0,6-2 0,7 1 0,9-1 127,6 0 1,4-10 0,3-2 0</inkml:trace>
  <inkml:trace contextRef="#ctx0" brushRef="#br0" timeOffset="-158758.75">1017 9165 24575,'-24'32'0,"1"-1"0,0 1 0,13-5 0,2 1 0,-9 3 0,-6 6 0,3 1 0,10 0 0,19 10 0,13 0 0,-1-5 0,-5-3 0,5-4 0,5-5 0,6 3 0,2-3 0,-3-8 0,-3-9 0,2-7 0,5-1 0,3-3 0,-7-6 0,1-22 0,-12 6 0,0-1 0</inkml:trace>
  <inkml:trace contextRef="#ctx0" brushRef="#br0" timeOffset="-158219.75">1209 9338 24575,'11'43'0,"0"1"0,0-1 0,0 0 0,0 5 0,3-5 0,3 4 0,-8-25 0,-18-65 0,3-1 0,-1-3-875,0 13 1,0 1 874,3 3 0,1-1-148,0-10 0,1 3 148,2 3 0,16-8 0,0 48 0,5 14 0,6 7 0,-4 0 0,-4-6 0,-1 3 0,1 6 0,3 6 0,-1 0 0,-5-6 0,-5-5 0,-2-1 0,5 14 0,-2-4 0,-6-17 1277,0-4-1277,-3-11 0,-11-23 0,-4-7 0</inkml:trace>
  <inkml:trace contextRef="#ctx0" brushRef="#br0" timeOffset="-157838.75">1210 8958 24575,'7'-24'0,"32"21"0,5 10 0,-16 1 0,1 12 0,4 8 0,-14-2 0,-22 6 0,1-1 0,0-4 0,-1-20 0,12-9 0,8-10 0,11-2 0,4-10 0,0-3 0,3-9 0</inkml:trace>
  <inkml:trace contextRef="#ctx0" brushRef="#br0" timeOffset="-157273.75">1627 8831 24575,'42'27'0,"1"0"0,-1-1 0,0 1 0,0-1 0,0 1 0,-8 8 0,-1 1-469,-3-12 1,9 3 0,5 2 0,1 1 0,-4 1 0,-7-1 0,-14 0 374,-12 10 1,-13 0-1,-1-3 650,0-2 0,-2 2-556,-3 0 0,-2 6 0,-2-1 0,1-7 0,-3-6 0,0-1 194,0 3 0,-2 3 0,3-7-194,-5-2 0,12-10 0,-6-34 0,6-15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06:50:31.2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21290 14868 24575,'-3'1'0,"1"2"0,0 25 0,2 19 0,-1-4 0,-2-5 0,-1 2-656,2-3 1,-1 6-1,-1 3 1,1-2 0,-1-6 175,-2 9 1,-1-1 479,1-9 0,-1 5 0,0-2 0,2-7 0,-2 13 652,-1-9 0,9-7-652,22-26 0,5-8 0,7 2 0,6 0 0,-1 0 0,-14 0 172,2 1 1,-25 1 0,-3 0 0</inkml:trace>
  <inkml:trace contextRef="#ctx0" brushRef="#br0" timeOffset="1044">21611 14864 24575,'-1'33'0,"0"0"0,2-7 0,1 2 0,-1 8 0,1 5 0,0-1 0,2 3 0,0 1 0,-2-6 0,0 4 0,0 0 0,0-4 0,0 10 0,0-1 0,1 2 0,-1 3 0,1-9 0,2-2 0,-1-21 0,-1-29 0</inkml:trace>
  <inkml:trace contextRef="#ctx0" brushRef="#br0" timeOffset="1316">21593 14816 24575,'40'5'0,"0"1"0,0 0 0,1 0 0,-7 20 0,-2 10 0,-7 2 0,-11-5 0,-14 0 0,-10 1-321,0 13 0,-4 6 0,-3-12 321,-2-23 0,-2-6 0,-25 2 0,-2-8 0</inkml:trace>
  <inkml:trace contextRef="#ctx0" brushRef="#br0" timeOffset="2573">28848 14688 24575,'-4'0'0,"14"-8"0,6 0 0,17-2 0,3 0 0,-1 1 0,-1 1 0,-2 10 0,-16 24 0,-8 8 0,-3-9 0,-3 1 0,2 19 0,-6 3 0,-13-1 0,-4-4-801,5-17 0,-2-1 801,-3 12 0,-4-4 51,2-17 1,0-3-52,-9 5 0,-7-13 0,15-14 0</inkml:trace>
  <inkml:trace contextRef="#ctx0" brushRef="#br0" timeOffset="3047">28827 14747 24575,'0'46'0,"0"0"0,0-1 0,-1 1 0,1 0 0,0 0 0,0 0 0,-1 0 0,1-1 0,0 8 0,-1 2 0,1 1 0,0-3 0,0-5 0,-1-8 0,1-10 0,0 8 0,0-27 0,0-3 0</inkml:trace>
  <inkml:trace contextRef="#ctx0" brushRef="#br0" timeOffset="3420">28839 15175 24575,'9'17'0,"15"5"0,13 8 0,2 1 0,-8-6 0,-10-6 0,0 0 0,11 6 0,1 0 0,-1 1 0,1-1 0</inkml:trace>
  <inkml:trace contextRef="#ctx0" brushRef="#br0" timeOffset="3927">29376 14655 24575,'7'45'0,"0"0"0,0 0 0,0 0 0,-1 1 0,1-1 0,0 0 0,0 0 0,0 0 0,1 9 0,1 6 0,0 1 0,0-4 0,-2-10 0,-2-15 0,-3-20 0,-3-21 0,0-10 0</inkml:trace>
  <inkml:trace contextRef="#ctx0" brushRef="#br0" timeOffset="4177">29408 14601 24575,'34'1'0,"1"0"0,-1 0 0,6 6 0,-13 15 0,1 11 0,-13-3 0,-18-4 0,-9 1 0,-3 7 0,-6 4 0,-1-8 0,1-14 0,-3-5 0,-7-2 0,-1 0 0</inkml:trace>
  <inkml:trace contextRef="#ctx0" brushRef="#br0" timeOffset="6704">21553 4707 24575,'-6'0'0,"2"0"0,1 0 0,3 9 0,-1 4 0,1 6 0,0 9 0,2 2 0,0 2 0,0-1 0,-1 2-409,2 15 1,1 4 408,-1-11 0,-1 2 0,1-2 0,-1 4 0,1 0 0,-1-3 0,2 3 0,-2-7 0,0-11 0,0-3 0,1 8 0,0-4 0,0-10 0,0 5 0,0-20 0,0 1 0</inkml:trace>
  <inkml:trace contextRef="#ctx0" brushRef="#br0" timeOffset="7271">21480 4604 24575,'37'-2'0,"3"0"0,-7 1 0,5 0 0,-2 0 0,-2 0 0,0 0 0,0 1 0,2 0 0,-4 2 0,-6 0 0,-2 3 0,1 3 0,-2 3 0,6 10 0,-16 14 0,-8 6 0,-8-15 0,-6 2 0,-5 10 0,-4 5 0,-1-4 0,-5-3 0,-2-4 0,3-4 0,-1 0 0,-1-3 0,-10 3 0,2-5 0,-8 5 0,11-15 0,3-2 0,13-6 0,-6-2 0,19-23 0,-2-5 0</inkml:trace>
  <inkml:trace contextRef="#ctx0" brushRef="#br0" timeOffset="28552">20752 4677 24575,'-22'31'0,"0"0"0,7 2 0,-1 7 0,2 1 0,2-4 0,2-4 0,3-3 0,0 4-820,-2 12 1,-1 7 0,3 0 0,3-8-820,6-3 1,4-2 1593,-1-7 1,0 1 0,4-1 753,13 9 0,3-5-709,-7-11 0,2-2 0,12 10 0,0-3 0,-5-11 0,2-1 0,-24-17 0</inkml:trace>
  <inkml:trace contextRef="#ctx0" brushRef="#br0" timeOffset="29119">22565 4463 24575,'19'44'0,"0"0"0,0 0 0,0 0 0,0-1 0,-7 3 0,-2 2 0,-1-10 0,3 9 0,2 5 0,0 2 0,-3-2 0,-3-5 0,-7-8-1093,-7 1 1,-6-8 0,-4 4 1083,1 0 0,-3 5 0,-1 1 0,-2-3 0,2-5 9,-3-3 0,1-5 0,-3-1 0,-4 7 0,-3-1 0,1-7 0,0-15 0,1 1 0</inkml:trace>
  <inkml:trace contextRef="#ctx0" brushRef="#br0" timeOffset="30051">19238 4400 24575,'-6'0'0,"1"0"0,1 0 0,27-1 0,16-1 0,-14-3 0,2-1-248,8 2 0,6-1 0,1-2 248,4-5 0,1-3 0,-2 0 0,-10 5 0,-2 0 0,1-2 0,13-4 0,1-2 0,-7 2 0,-14 4 0,-3 2 46,16-11 0,-34 14 0,-6 2 0</inkml:trace>
  <inkml:trace contextRef="#ctx0" brushRef="#br0" timeOffset="30478">19320 4465 24575,'0'47'0,"0"-1"0,0 1 0,0 0 0,0 0 0,-1 0 0,0-3 0,0 7 0,1-10 0,0 6 0,1 4 0,-1 2 0,1 1 0,0-1 0,-1-5 0,0-5-820,0 7 1,0-6 0,0-1 0,0 1-1,0 5 1,0 1 0,0-1 0,0-5 99,0-4 1,1-3 0,-1-2 1826,2 13 0,1-4-1107,-1-15 0,0-3 0,3 18 0,-3-38 0,-2-4 0</inkml:trace>
  <inkml:trace contextRef="#ctx0" brushRef="#br0" timeOffset="30839">19271 5161 24575,'36'-28'0,"0"1"0,0-1 0,0 1 0,1-1 0,-1 0 0,0 1 0,0-1 0,0-1 0,-1 1 0,-2 0 0,-3 1 0,-4 1 0,-3-6 0,0 0 0,-1 0 0</inkml:trace>
  <inkml:trace contextRef="#ctx0" brushRef="#br0" timeOffset="36055">19444 14741 24575,'12'-30'0,"3"9"0,4 2 0,17-6 0,-9 9 0,2 2 0,7 4 0,1 1 0,-8 1 0,-1 1 0,10-2 0,-2 1 0,6-5 0,-8 0 0</inkml:trace>
  <inkml:trace contextRef="#ctx0" brushRef="#br0" timeOffset="36354">19473 14597 24575,'8'40'0,"0"1"0,-1-1 0,1 1 0,0-1 0,0 5 0,1-1 0,0 0 0,1 3 0,-1-7 0,2 3 0,0 1 0,1-1 0,-1-1 0,-2-3-820,1 2 1,-1-3 0,0 0 0,0 2 163,2 5 1,1 3-1,0 1 1,-1-2 0,-2-5-199,0-2 1,-1-3-1,0-2 1206,0 0 0,0-1 0,-1-3 0,0-5 1,0-2-1,4 14 0</inkml:trace>
  <inkml:trace contextRef="#ctx0" brushRef="#br0" timeOffset="36577">19455 15431 24575,'32'-27'0,"1"1"0,-1-1 0,1 1 0,-1 0 0,1-1 0,7-3 0,2-2 0,0 2 0,-3 4 0,-6 5 0,5 3 0,-4 4 0,10-2 0,-1 0 0</inkml:trace>
  <inkml:trace contextRef="#ctx0" brushRef="#br0" timeOffset="36942">20345 14613 24575,'-14'36'0,"-1"-1"0,1 0 0,-1 0 0,-3 9 0,2 0 0,6 3 0,9-6 0,4 5 0,4 0 0,1-2 0,0-5-1093,2-3 1,1-3 0,3 0 577,2 6 1,1 4 0,3-5 0,2-12 514,11-14 0,2-12 0,-1-6 0,0-5 0,-2-2 0,1-1 0</inkml:trace>
  <inkml:trace contextRef="#ctx0" brushRef="#br0" timeOffset="37658">21855 14504 24575,'39'4'0,"0"1"0,1-1 0,-1 0 0,6 13 0,2 5 0,-4 4 0,-7 2 0,-9 1 0,-6 4 0,-2 3-596,3 4 0,-1 5 1,-1 3-1,-4 2 596,-8-9 0,-2 3 0,-2 1 0,-1 0 0,0-1 0,-1-3-820,1 4 1,-1-3 0,-1-1 0,-1 3 501,0 1 1,-2 3-1,0-1 1,0-3-1,-2-7 318,-1 2 0,-4-9 305,-18 2 0,15-65 1,4 3-1,0 0 1</inkml:trace>
  <inkml:trace contextRef="#ctx0" brushRef="#br0" timeOffset="39010">27462 14712 24575,'-7'0'0,"1"0"0,5 0 0,20-7 0,12-3 0,-6-1 0,3-1 0,8-2 0,5-2 0,-2 2 0,1-3 0,-1 1 0,10-3 0,-5 2 0,-10 2 0,-2-2 0</inkml:trace>
  <inkml:trace contextRef="#ctx0" brushRef="#br0" timeOffset="39304">27435 14652 24575,'1'46'0,"1"-1"0,0 0 0,0 1 0,-1-1 0,1 0 0,0 1 0,1 3 0,0-5 0,2 8 0,-2-15 0,1 6 0,0 5 0,0 3 0,1 2 0,0-1 0,-1-2 0,1-3 0,0-6 0,0-8-1093,2 8 1,0-8 0,2 1 710,2 16 0,1 2 0,0-16 382,1-21 0,-3-14 0,1-10 0</inkml:trace>
  <inkml:trace contextRef="#ctx0" brushRef="#br0" timeOffset="39512">27390 15331 24575,'33'-32'0,"-1"0"0,1 0 0,0-1 0,-3 7 0,2-2 0,0 1 0,-1 2 0,-3 3 0,12-9 0,-2 3 0,-5 6 0,0 0 0,0 0 0</inkml:trace>
  <inkml:trace contextRef="#ctx0" brushRef="#br0" timeOffset="39967">28294 14388 24575,'-16'42'0,"-1"0"0,0 1 0,1-1 0,-1 0 0,1 1 0,-1-1 0,1 0 0,-1 1 0,0-1 0,7 4 0,-1 2 0,2 2 0,1 1 0,1-1 0,2-1 0,2-1 0,1-4 0,3-3 0,1-4-820,7 9 1,5-7 0,3-3 0,2 3 491,2 2 0,3 3 0,3 0 1,0-7-1,-1-9 0,15-6 1,0-11-1,-2-4 0,0-1 1</inkml:trace>
  <inkml:trace contextRef="#ctx0" brushRef="#br0" timeOffset="40550">29699 14381 24575,'37'33'0,"-1"0"0,1 0 0,-1 0 0,1-1 0,-1 1 0,-6 4 0,-1 3 0,0 2 0,-2 1 0,-4-1 0,-4-2 0,-7-4-343,-4 9 0,-10-4 0,-3 4 343,0-4 0,-1 6 0,-2 2 0,-1-1 0,-1-4 0,0-8 0,-7 11 0,-3-7 0,3 2 0,-3 0 0,0-14 0,-9-22 0,2-11 0</inkml:trace>
  <inkml:trace contextRef="#ctx0" brushRef="#br0" timeOffset="73869">23681 15223 24575,'-6'-1'0,"2"-2"0,3 0 0,1-3 0,0 1 0,0 4 0,-1 0 0,1 6 0,-1-4 0,0 5 0,0-5 0,1 2 0,2-2 0,13 0 0,14-3 0,9-3 0,-6-2 0,6-2 0,-5 0 0,-7 1 0,-2 0 0,22-5 0,-4 1 0,-21 4 0,-9 3 0,-5 3 0,-4-3 0,0-16 0,-2-8 0</inkml:trace>
  <inkml:trace contextRef="#ctx0" brushRef="#br0" timeOffset="74152">23878 14892 24575,'4'44'0,"0"-1"0,0 0 0,0 0 0,0 1 0,0-1 0,0 0 0,0 1 0,-1 0 0,1-2 0,-1-1 0,-1-3 0,1 11 0,0-4 0,-1 0 0,-1-6 0,0-1 0,0 1 0,0-1 0</inkml:trace>
  <inkml:trace contextRef="#ctx0" brushRef="#br0" timeOffset="75273">19363 17289 24575,'-1'-9'0,"7"-2"0,13-1 0,11 0 0,5 0 0,-9 3 0,2-1 0,9-2 0,5-1 0,-6 2 0,-9 5 0,-2 0 0,12-6 0,-4 2 0,-16 5 0,-7-3 0</inkml:trace>
  <inkml:trace contextRef="#ctx0" brushRef="#br0" timeOffset="75460">19503 16905 24575,'9'47'0,"1"1"0,-1-1 0,0 1 0,0-1 0,1 1 0,0 0 0,0 0 0,0 0 0,0 0 0,0 0 0</inkml:trace>
  <inkml:trace contextRef="#ctx0" brushRef="#br0" timeOffset="75803">20464 16881 24575,'12'46'0,"0"1"0,0-1 0,-2-6 0,2 4 0,0-1 0,0 1 0</inkml:trace>
  <inkml:trace contextRef="#ctx0" brushRef="#br0" timeOffset="76390">20491 16700 24575,'28'-3'0,"-10"23"0,2 17 0,-2 4 0,-4-6 0,-3-2 0,-6 2 0,-1 1 0,0 9 0,-2 2 0,-3-3 0,-4-9 0,-11-2 0,-5-6 0,-8 12 0,1-10 0,14-24 0,45-40 0,-9 17 0,6-4 0,0 5 0,-3 26 0,-16 17 0,-3 17 0,-3 8 0,-1-1 0,0-8 0,2 3 0,-2 2 0,-1-9 0,0 8 0,-1 3 0,1 0 0,-1-7 0,0-11 0,2 12 0,9 3 0,15-38 0,2-18 0,5-8 0,-4-1 0,-10 2 0,-1-1 0,24-15 0,-9 0 0,-33 5 0,-45 14 0,16 9 0,-12 2 0,0 1 0,15 2 0,-7-10 0,43-30 0,0 14 0,1-4 0,-2 0 0,1-4 0,0-1 0,2 1 0,0-1 0,0 0 0</inkml:trace>
  <inkml:trace contextRef="#ctx0" brushRef="#br0" timeOffset="76745">20877 16734 24575,'-6'-1'0,"18"-17"0,20-16 0,5-4 0,-7 7 0,-9 8 0,0-1 0,13-11 0,-1 0 0,1 0 0,0 0 0</inkml:trace>
  <inkml:trace contextRef="#ctx0" brushRef="#br0" timeOffset="76927">21049 16399 24575,'-13'44'0,"0"0"0,1 1 0,-1-1 0,0 1 0,0-1 0,1 5 0,-1 2 0,1 0 0,1-1 0,3-4 0,3-6 0,3-2 0,5-6 0,-1 2 0,-1 12 0,0-1 0,1 1 0</inkml:trace>
  <inkml:trace contextRef="#ctx0" brushRef="#br0" timeOffset="77109">21137 16631 24575,'39'0'0,"-9"11"0,3 6 0,-1-2 0,-2-4 0,-1 0 0,4 7 0,0 1 0,0 0 0</inkml:trace>
  <inkml:trace contextRef="#ctx0" brushRef="#br0" timeOffset="77293">21075 17151 24575,'28'-37'0,"0"0"0,1 0 0,-16 15 0,1 0 0,14-11 0,0 0 0,-1 1 0,1-1 0</inkml:trace>
  <inkml:trace contextRef="#ctx0" brushRef="#br0" timeOffset="77496">21145 17364 24575,'32'-32'0,"-1"1"0,1-1 0,0 0 0,-1 1 0,2-2 0,-1 0 0,1 1 0,-1-1 0</inkml:trace>
  <inkml:trace contextRef="#ctx0" brushRef="#br0" timeOffset="77916">21457 17198 24575,'-4'0'0,"-5"9"0,3 22 0,0 3 0,-1 7 0,1-2 0,3-5 0,-1 0 0,-1 7 0,-2 4 0,3-12 0,3-13 0,24-46 0,7-13 0,-1 15 0,-2-6 0,4-7 0,-3 13 0,4 21 0,-10 18 0,-2 5 0,-1 14 0,-13 2 0,-3 9 0,-2-5 0,-3-12 0,-4 1 0,-10 8 0,-8 9 0,-2-1 0,4-10 0,4-10 0,-2-2 0,-11 10 0,-5 4 0,6-16 0,9-22 0,-8-9 0</inkml:trace>
  <inkml:trace contextRef="#ctx0" brushRef="#br0" timeOffset="78904">21827 16581 24575,'-6'-2'0,"1"1"0,3 1 0,5 25 0,5 13 0,0-11 0,3 1 0,1 11 0,3 5 0,0-4 0,3-2 0,0-3 0,0 0 0,-2-2 0,1 5 0</inkml:trace>
  <inkml:trace contextRef="#ctx0" brushRef="#br0" timeOffset="79167">21746 16578 24575,'0'-22'0,"19"0"0,15-6 0,8-4 0,-1 3 0,-7 5 0,1-1 0,2 2-656,1 0 1,10-7-1,2 1 1,-3 7 0,-12 14-449,-7 18 0,-7 12 1104,1 16 0,-4 11 0,-5-1 0,-5-1 0,-5 1 0,-1-3 0,-2 6 0,-2-2 0,0-9 0,-2-10 0,-2-3 0,-3 9 0,-1 1 0</inkml:trace>
  <inkml:trace contextRef="#ctx0" brushRef="#br0" timeOffset="79344">22042 16534 24575,'5'48'0,"1"0"0,-1 1 0,-3-18 0,0 1 0,4 12 0,-1 0 0,1 0 0,-1 0 0</inkml:trace>
  <inkml:trace contextRef="#ctx0" brushRef="#br0" timeOffset="79533">21871 16774 24575,'37'-23'0,"-1"-1"0,0 0 0,-4 4 0,6-2 0,0 0 0,1 0 0</inkml:trace>
  <inkml:trace contextRef="#ctx0" brushRef="#br0" timeOffset="79933">21816 17150 24575,'12'-16'0,"14"-14"0,4 3 0,9-9 0,3-1 0,-7 6 0,0 2 0,0 2 0,9-3 0,4 0 0,-19 21 0,-34 57 0,-6-7 0,-8 7 0,1-15 0,-4 4 0,-4 1 0,1 0 0,3-4 0,-3 3 0,2-2 0,-2 2 0,0-3 0,-4 5 0,0 0 0,2-3 0,6-7 0,2-1 0,4-4 0,-7 2 0,7-11 0,15-17 0,6-7 0,11-14 0,5-4 0,-8 7 0,1-4 0,4-4 0,2-3 0,-2 2 0,-2 1 0,1 0 0,1 0 0,1 0 0,-1 0 0</inkml:trace>
  <inkml:trace contextRef="#ctx0" brushRef="#br0" timeOffset="80328">22052 17182 24575,'26'4'0,"5"-2"0,5-7 0,14-3 0,2-2 0,-8 1 0,0 0 0,-1-1-820,-2 1 1,7-1 0,-2 0 0,-10 1 153,3-7 971,-13 8 1,-25 3-1,-9 2 1</inkml:trace>
  <inkml:trace contextRef="#ctx0" brushRef="#br0" timeOffset="80799">22073 17293 24575,'14'41'0,"0"0"0,0-1 0,0 1 0,0 0 0,0-1 0,5 13 0,1 1 0,-1-7 0,-3-16 0,2-13 0</inkml:trace>
  <inkml:trace contextRef="#ctx0" brushRef="#br0" timeOffset="80945">22348 17187 24575,'15'45'0,"0"0"0,0 1 0,0-1 0,0 0 0,0 0 0,0 2 0,1 0 0,-1 0 0,0-1 0,0 1 0</inkml:trace>
  <inkml:trace contextRef="#ctx0" brushRef="#br0" timeOffset="119940">23245 16386 24575,'-6'40'0,"0"0"0,0 0 0,1 0 0,-1-1 0,0-1 0,0-1 0,1 0 0,0 10 0,0 0 0,1-3 0,0-9 0,1-1 0,1 2 0,2 6 0,1 4 0,1-2 0,1-5 0,2-1 0,5-2 0,10 8 0,6 4 0,0-11 0,-7-19 0,3-4 0,10 5 0,5 2 0,-8-7 0,-4-7 0,13 2 0,-38-8 0</inkml:trace>
  <inkml:trace contextRef="#ctx0" brushRef="#br0" timeOffset="120361">23843 16196 24575,'29'5'0,"0"1"0,18 3 0</inkml:trace>
  <inkml:trace contextRef="#ctx0" brushRef="#br0" timeOffset="120549">23603 16606 24575,'14'40'0,"-1"1"0,1-1 0,0 7 0,2-10 0,1 1 0,0-1 0</inkml:trace>
  <inkml:trace contextRef="#ctx0" brushRef="#br0" timeOffset="120784">23631 16610 24575,'41'-20'0,"1"1"0,-1-1 0,0 0 0,0 0 0,1 0 0,-1 0 0,4-1 0,2-1 0,-1 1 0,-3 1 0,-5 5 0,-7 4 0,15 2 0,-9 18 0,-47 17 0,-7 11 0</inkml:trace>
  <inkml:trace contextRef="#ctx0" brushRef="#br0" timeOffset="120987">23958 16462 24575,'-17'39'0,"0"1"0,0-1 0,0 0 0,0 1 0,0-10 0,0 0 0,-1 12 0,0 0 0,1 0 0,-1 0 0,0 0 0</inkml:trace>
  <inkml:trace contextRef="#ctx0" brushRef="#br0" timeOffset="121176">23985 16643 24575,'40'4'0,"-1"1"0,-14 5 0,-2 1 0,-2-4 0,13 10 0</inkml:trace>
  <inkml:trace contextRef="#ctx0" brushRef="#br0" timeOffset="121461">23766 17244 24575,'37'-29'0,"0"1"0,0-1 0,-1 1 0,1-1 0,0 1 0,2-3 0,0-2 0,-1 2 0,-3 7 0,-6 11 0,17 20 0,-24 27 0,-14-4 0,-6 4 0,-8 0 0,-5 3 0,-2-3 0,-1 1 0,-4-2 0,-7 9 0,-3-5 0,7-21 0,-1 0 0</inkml:trace>
  <inkml:trace contextRef="#ctx0" brushRef="#br0" timeOffset="121619">24000 16934 24575,'-7'46'0,"0"0"0,0 1 0,0-1 0,0 1 0,0-1 0,0 0 0,0 2 0,0 2 0,1 0 0,0-5 0,0-8 0,1-13 0,-1-7 0</inkml:trace>
  <inkml:trace contextRef="#ctx0" brushRef="#br0" timeOffset="121925">24363 16226 24575,'25'34'0,"1"1"0,-1-1 0,1 1 0,-1-1 0,2 1 0,-1 0 0,1-1 0,-1 1 0</inkml:trace>
  <inkml:trace contextRef="#ctx0" brushRef="#br0" timeOffset="122087">24652 16111 24575,'1'41'0,"0"0"0,0-1 0,3 9 0,0 0 0</inkml:trace>
  <inkml:trace contextRef="#ctx0" brushRef="#br0" timeOffset="122251">24860 16080 24575,'-13'8'0,"2"16"0,1 5 0,-10 11 0,7-4 0,-1 0 0</inkml:trace>
  <inkml:trace contextRef="#ctx0" brushRef="#br0" timeOffset="122456">24265 16957 24575,'37'-33'0,"0"1"0,-1-1 0,1 1 0,0-1 0,0 1 0,0-1 0,0 1 0,0-1 0,0 1 0,1-1 0,-1 0 0,0 1 0,-2 1 0,-2 1 0,-3 3 0,-4 3 0,0-1 0,0-1 0,0 0 0</inkml:trace>
  <inkml:trace contextRef="#ctx0" brushRef="#br0" timeOffset="122599">24815 16624 24575,'-20'32'0,"-1"1"0,1-1 0,0 0 0,1-3 0,2-3 0,-1 4 0,0 2 0,0 2 0,0 2 0,1-2 0,0 5 0,0 0 0,4-5 0,2-8 0,2-1 0,-7 10 0,0 1 0</inkml:trace>
  <inkml:trace contextRef="#ctx0" brushRef="#br0" timeOffset="122803">24774 16770 24575,'40'-2'0,"0"0"0,0 0 0,-3 0 0,-1 1 0,-9-1 0,-10-4 0,-4 0 0</inkml:trace>
  <inkml:trace contextRef="#ctx0" brushRef="#br0" timeOffset="122987">24691 17296 24575,'30'-40'0,"0"1"0,0 0 0,-1 0 0,-1 3 0,1 0 0,-2 3 0,-5 7 0,8-7 0,-6 12 0</inkml:trace>
  <inkml:trace contextRef="#ctx0" brushRef="#br0" timeOffset="123160">24655 17520 24575,'29'-37'0,"0"-1"0,0 0 0,0 1 0,-1-1 0,-1 4 0,0 0 0,-1 0 0,-1 3 0,-3 2 0,10-12 0,-4 3 0,-2 2 0,0 1 0</inkml:trace>
  <inkml:trace contextRef="#ctx0" brushRef="#br0" timeOffset="123387">24786 16968 24575,'17'47'0,"1"-1"0,-1 1 0,0 0 0,0 0 0,-3-5 0,0 2 0,-1 0 0,-1-2 0,-2-3 0,-2-7 0,-2 5 0,-3-4 0,0 9 0,0 0 0</inkml:trace>
  <inkml:trace contextRef="#ctx0" brushRef="#br0" timeOffset="123783">25057 16445 24575,'27'34'0,"0"1"0,1 0 0,-1-1 0,0 1 0,0 0 0,-15 3 0,-7-2 0,4 6-205,6-5 0,6 6 0,3 4 0,0 1 1,-3-1-1,-7-4 0,-11-4 0,-13 1 0,-12-4 1,-5-3-1,1 2 0,0 1 0,0 1 0,0 0 1,0-1-1</inkml:trace>
  <inkml:trace contextRef="#ctx0" brushRef="#br0" timeOffset="138245">13360 2296 24575,'-6'0'0,"1"0"0,19-1 0,12-1 0,23-7 0,-20 7 0,3-2 0,0-3 0,4-3 0,-1 1 0,7 1 0,2-2 0,-5-1 0,5-3 0,0-1 0,-6 2-1218,3-1 0,-3 0 1218,-2 1 0,2-1 0,-8 2 580,-3 0-580,-18 6 0,-16 4 0,-12 2 0</inkml:trace>
  <inkml:trace contextRef="#ctx0" brushRef="#br0" timeOffset="138600">13767 2260 24575,'0'49'0,"-1"0"0,1 0 0,-1 1 0,1-1 0,-1 0 0,1 1 0,-1 3 0,1 2 0,0-2 0,-1-2 0,1-5 0,0-7 0,0 13 0,0-5 0,-1-4 0,-1 6 0,2-6 0,4-19 0,4-22 0,3-16 0</inkml:trace>
  <inkml:trace contextRef="#ctx0" brushRef="#br0" timeOffset="139045">14359 2292 24575,'-20'-10'0,"-2"11"0,-12 29 0,-1 10 0,14-15 0,2 5 0,5 4 0,-2 10 0,1 3 0,2-1 0,3-8 0,-1 8 0,7 0 0,6-2 0,5 7 0,4-2 0,2-10 0,4-9 0,6-6 0,14-1 0,8-1 0,-4-5 0,-8-8 0,-1-4 0,16 0 0,-3-3 0,-1-2 0</inkml:trace>
  <inkml:trace contextRef="#ctx0" brushRef="#br0" timeOffset="139634">14578 2542 24575,'-6'43'0,"0"0"0,-1 0 0,-2-1 0,2-20 0,3-71 0,1 12 0,6-1 0,16 0 0,5 5 0,-1 1 0,8 9 0,2 6 0,-9 17 0,6 1 0,-5 12 0,-9 4 0,-5 21 0,-4 3 0,-1-1 0,-3 3 0,-2-5 0,-1-25 0,0-1 0</inkml:trace>
  <inkml:trace contextRef="#ctx0" brushRef="#br0" timeOffset="140060">14973 2072 24575,'24'40'0,"0"0"0,-1 1 0,1-1 0,-5-2 0,0 4 0,-2-1 0,-2-2 0,-5-5 0,-1 2 0,-7 0 0,-7 4 0,-6 8 0,-1 0 0,1-8 0,-1-2 0,-1-3-479,-5 2 1,-4 2 0,5-10 478,4-10 116,5-11 1,-2-6 0,-1-2 0</inkml:trace>
  <inkml:trace contextRef="#ctx0" brushRef="#br0" timeOffset="140502">15450 2421 24575,'39'-7'0,"0"-1"0,-1 0 0,1 0 0,-1 2 0,2-4 0,1 0 0,0 0 0,0 1 0</inkml:trace>
  <inkml:trace contextRef="#ctx0" brushRef="#br0" timeOffset="140695">15337 2818 24575,'43'-13'0,"0"-1"0,0 1 0,0 0 0,0 0 0,-10 0 0,-5 1 0,5-2 0,10-4 0,0 0 0,0 1 0,0-1 0,0 0 0</inkml:trace>
  <inkml:trace contextRef="#ctx0" brushRef="#br0" timeOffset="141301">15658 1981 24575,'42'14'0,"1"0"0,-1 0 0,1 0 0,-1 1 0,1-1 0,-1 0 0,4 2 0,3 0 0,0 0 0,-6 1 0,-10 1 0,-15 1 0,-19 8 0,-13 5 0,0 7 0,-5 9 0,-2 1 0,1-5 0,1-7 0,1-3 0,-3 4 0,2-3 0,-2 5 0,-2 3 0,1-2 0,2-3 0,4-8 0,-3 1 0,4-4 0,-2 16 0,13-9 0,39-35 0,-2-3 0,7 0 0,-3-1 0,-2 1 0,-1-1 0,8 0 0,4 0 0,-10-3 0,-5-7 0,6-1 0</inkml:trace>
  <inkml:trace contextRef="#ctx0" brushRef="#br0" timeOffset="142001">16408 1913 24575,'41'0'0,"0"0"0,0 0 0,-2 1 0,-1-1 0,2-1 0,7-4 0,1-2 0,-3 1-1639,-5 1 1,-1 0 1616,-1-2 0,1-1 0,-7 0 1,-6-3-1,-7 1 0</inkml:trace>
  <inkml:trace contextRef="#ctx0" brushRef="#br0" timeOffset="142398">16682 1892 24575,'6'27'0,"1"-1"0,-1-4 0,0 4 0,1 12 0,0 8 0,-1 3 0,0-4 0,0-6 0,-1-3 0,0 4-656,-1 1 1,1 4-1,-1 2 1,0-1 0,-1-5-438,-1 2 1,-1-4 0,1 1 587,3 2 1,1 1-1,-1-4 505,-2-2 0,0-2 331,5 13 0,1-17 0,-7-31 0,0 1 0</inkml:trace>
  <inkml:trace contextRef="#ctx0" brushRef="#br0" timeOffset="143308">17475 1900 24575,'-36'23'0,"1"-1"0,14-3 0,0 4 0,-10 10 0,-3 7 0,6 0-1199,9 2 1,6 2 1198,2-9 0,0 2 0,6 2 0,7 3 0,4 3 0,4 0 0,0-6 0,5 7 0,4-2 0,-1-6 0,4 4 0,1-4 0,0-9 0,5-12 0,0-7 153,7 4 0,-3-7 0,-6-15 1,-5-4-1</inkml:trace>
  <inkml:trace contextRef="#ctx0" brushRef="#br0" timeOffset="144062">17613 2192 24575,'-4'1'0,"17"3"0,18-3 0,16-3 0,5 0 0,-7-1 0,3 1 0,2-1-656,-5-1 1,8 0-1,2 0 1,-2-1 0,-11-1-984,1-2 1,-5 0 1362,10-3 1,-6 0 0,-7-3 0,-12-2 0</inkml:trace>
  <inkml:trace contextRef="#ctx0" brushRef="#br0" timeOffset="144487">17803 2440 24575,'37'12'0,"1"0"0,-1-1 0,-12 32 0,-2-14 0,4 4 0,-13-2 0,-24 2 0,-11-2 0,-6 9 0,2-6 0,8-10 0,8-2 0,32-18 0,10-6 0,-6-3 0,2 0-747,3 0 1,4 0 0,-3-2 746,7-6 0,0-3 0,3-1 0,2-3 0,-4 2 0,-7 4 0,-2 0 0,16-10 0,-10 0 0,-27 7 0</inkml:trace>
  <inkml:trace contextRef="#ctx0" brushRef="#br0" timeOffset="144979">17645 1742 24575,'16'44'0,"0"1"0,-1 0 0,-7-5 0,-3 13 0,-5-18 0,-19-72 0,9 4 0,1-7 0,5 4 0,4 7 0,7 2 0,21-10 0,8 10 0,3 27-458,0 4 1,0 5 457,-5 9 7,-12-2 1,-1-1-8,3-2 0,4 24 0,-22-22 0,-2 13 0</inkml:trace>
  <inkml:trace contextRef="#ctx0" brushRef="#br0" timeOffset="145361">18507 1780 24575,'25'41'0,"-1"1"0,1 0 0,0 0 0,-1 0 0,1 0 0,0 0 0,-1 0 0,1 0 0,0 0 0,-3 2 0,1 3 0,1 1 0,-2 0 0,-1-1 0,-3-3 0,-4-2 0,-4-6 0,-7-5 0,-14 18 0,-13-8 0,1-6 0,-1 1 0,1-1 0</inkml:trace>
  <inkml:trace contextRef="#ctx0" brushRef="#br0" timeOffset="149304">19006 2372 24575,'-6'-1'0,"-3"-1"0,7 4 0,-3-2 0,5 3 0,47-8 0,-21 0 0,2-2-847,3 0 0,3 0 0,0-1 847,11-6 0,3-1 0,-10 3 0,3-1 0,1 1 0,-5 0 0,9-3 0,0 1 0,4-1 0,3-1 0,-14 3 0,-17-1 0,-13 1 0,-40 5 0</inkml:trace>
  <inkml:trace contextRef="#ctx0" brushRef="#br0" timeOffset="149602">19347 2028 24575,'5'42'0,"0"0"0,1 0 0,-1 0 0,0 0 0,-3-5 0,-2-3 0,2 5-185,2 2 0,2 8 0,1 3 0,-1 0 0,-2-3 1,-2-7-1,-4 4 0,-3-6 0,0-1 0,0 3 0,0-1 1,0 1-1</inkml:trace>
  <inkml:trace contextRef="#ctx0" brushRef="#br0" timeOffset="155670">20457 1832 24575,'-13'2'0,"-6"-5"0,-5 0 0,-9 0 0,-4 2 0,-11 9-716,9-2 1,1 3 715,-7 12 0,15 4 348,0 11-348,18-2 0,2 15 0,11-11 0,2 3 0,-2-7 0,1 1 0,3 9 0,5 3 0,6-5 0,5 1 0,-1-4 0,-3-9 0,4-2 0,13 6 0,8 2 0,-5-10 0,9-10 0,-7-11 0,-2-7 0,0-17 0,-5-13 0,-18 7 0,-2-2 0,-3-1 0,1 0 0</inkml:trace>
  <inkml:trace contextRef="#ctx0" brushRef="#br0" timeOffset="156410">20801 1904 24575,'5'38'0,"0"1"0,1-1 0,-1 1 0,-1-2 0,1 1 0,1 6 0,2 8 0,1 0 0,-3-8 0,0-3 0,-1-6 0,0-5 0,0-5 0,-1-12 0,-2-29 0,-2-23 0,-1-13 0,0-2 0,1 11 0,-1 4 0,0 5 0,1-6-617,-1-6 1,0-8-1,0-2 1,0 5-1,1 12 617,-1 10 0,2 7 0,1-12 0,1 17 0,19 0 0,-4 15 0,13-1 0,1 1 0,3 8 0,-8 9 0,4 7 0,-6 1 0,-6 3 0,-4 4 288,2 2 1,0 5 0,-3-3-289,-2 3 0,-3 2 0,-1-5 0,1 5 0,0 0 0,-2-4 0,-1 7 0,1-1 0,2 1 0,1 3 0,-3-7 0,-4 11 0,0-25 0,-3-17 0,-6-46 0,2 9 0,-1 0 0</inkml:trace>
  <inkml:trace contextRef="#ctx0" brushRef="#br0" timeOffset="156808">21061 1350 24575,'49'-1'0,"-1"1"0,0-1 0,0 0 0,-3 0 0,1-2 0,-6 5 0,-14 8 0,-21 22 0,-11 5 0,-1 5 0,-2-1 0,-1-3 0,-3-18 0,19-9 0,28-15 0,10-7 0,-15 6 0,1-1 0,6-3 0,3-2 0,-3 0 0,-8 2 0,-3-2 0,-1 0 0,1-1 0</inkml:trace>
  <inkml:trace contextRef="#ctx0" brushRef="#br0" timeOffset="157724">15776 3742 24575,'-9'0'0,"7"0"0,10 0 0,21 0 0,16 1 0,-5-2 0,-8-1 0,1 0 0,3 0 0,7 1 0,-2-2 0,-8-1 0,4-8 0,2-5 0</inkml:trace>
  <inkml:trace contextRef="#ctx0" brushRef="#br0" timeOffset="157950">15770 4094 24575,'48'-10'0,"0"1"0,0-1 0,0 1 0,-5-1 0,0 0 0,-3 0 0,-6 1 0,-3-3 0,-1 0 0</inkml:trace>
  <inkml:trace contextRef="#ctx0" brushRef="#br0" timeOffset="159542">16924 3513 24575,'-9'-11'0,"2"3"0,-15 3 0,9 3 0,-11 3 0,-3 4 0,-10 12 0,9-1 0,-5 3 0,5 1 0,1 5 0,3 3 0,1-3 0,0 3 0,5 1 0,8 5 0,5 1 0,2 0-1639,2 9 1,5 0 1626,1-5 0,3 1 0,7-4 12,9-4 0,7-4 0,1-4 0,6 3 0,5-7 0,-7-11 0,5-4 0,1-3 0,-5-4 0,10-8 0,-1-11 0,-10-4 0,3-8 0,-1-4 0,-6 3 0,-5 0 0,-5 1 0,0-3 0,-1-2 0,1-4 0,-2 1 0,-4 4 0,4-10 0,-10 2 14,-11 8 0,-8-2 0,-3 6-14,-6 7 0,-9 5 0,-10 6 0,-12 2 0,-2 4 0,6 4 0,8 6 0,4 4 0,-3 3 0,-8 2 0,-5 4 0,3 1 0,10-2 0,-5 8 0,9 13 0</inkml:trace>
  <inkml:trace contextRef="#ctx0" brushRef="#br0" timeOffset="159923">17760 3276 24575,'-27'42'0,"0"-1"0,0 0 0,0 0 0,0 0 0,5-5 0,6 4 0,5-5 0,-2 10 0,0 5 0,2 2 0,3-2 0,5-7 0,7-11 0,19 0 0,11-8 0,-1 1 0,6 2 0,1-3 0,-4-11 0,5-14 0,-2-10 0,-7 1 0,1-2 0,-5-4 0,0-13 0,-1-1 0</inkml:trace>
  <inkml:trace contextRef="#ctx0" brushRef="#br0" timeOffset="160523">17998 3454 24575,'3'48'0,"1"-1"0,0 1 0,-1 0 0,1 0 0,0-1 0,-1-5 0,-1 0 0,1-1 0,1 12 0,1 5 0,-1-5 0,0-15 0,-2-24 0,0-34 0,-2-29 0,0-9 0,2 11 0,3 2 0,2-1-584,-2 5 0,-1-8 1,2-2-1,1 5 1,1 12 583,5 8 0,3 7 461,13-9 1,1 7-462,-2 13 480,15 7-480,-26 15 0,-2 26 0,-4 7 0,-4-16 0,-2 3 0,-1 4 0,1 7 0,-1 1 0,-1-8 0,-2-4 0,-1-2 0,4 21 0,0-8 0,-2-30 0,5-23 0,-7-18 0</inkml:trace>
  <inkml:trace contextRef="#ctx0" brushRef="#br0" timeOffset="160901">18117 3270 24575,'49'0'0,"0"-1"0,-24 11 0,7-1 0,7 1 0,-15 6 0,-32 19 0,-11 3 0,6 7 0,-4-15 0,6-7 0,17-17 0,11-6 0,17-10 0,-8-2 0,1-3 0,-5-3 0,-1-2 0,4-6 0,0 0 0</inkml:trace>
  <inkml:trace contextRef="#ctx0" brushRef="#br0" timeOffset="161434">18623 3085 24575,'18'46'0,"-1"1"0,1-1 0,0 1 0,0 0 0,0-1 0,-1 1 0,1-1 0,0 1 0,0 0 0,3 2 0,0 0 0,0-1 0,-3-2 0,-5-4 0,-6-6 0,-9-7 0,-26 8 0,-12-11 0,5 3 0,0 0 0</inkml:trace>
  <inkml:trace contextRef="#ctx0" brushRef="#br0" timeOffset="163479">23844 1738 24575,'-6'0'0,"0"0"0,30 0 0,8-2 0,10-2 0,-1-1 0,4 0 0,2-2-820,-5 2 1,6-1 0,-2-1 0,-7 1 564,-6 0 1,-5 0 254,4-2 0,-6 2 0,-17 4 0,-9-2 0</inkml:trace>
  <inkml:trace contextRef="#ctx0" brushRef="#br0" timeOffset="163664">24019 1768 24575,'-3'44'0,"1"-1"0,-1 1 0,0 0 0,1-1 0,-1 1 0,1 0 0,-1 1 0,1 1 0,-1 1 0,1-1 0,0-2 0,1-5 0,0-6 0,2 14 0,0-6 0,0-5 0,0 0 0,0 0 0</inkml:trace>
  <inkml:trace contextRef="#ctx0" brushRef="#br0" timeOffset="163957">24790 1739 24575,'-20'39'0,"-1"-1"0,0 0 0,0 1 0,1-1 0,-1 1 0,8 3 0,2 4 0,3 1 0,3-3 0,4-5 0,4-9 0,12-4 0,7-4 0,8 4 0,-1 1 0,1-1 0</inkml:trace>
  <inkml:trace contextRef="#ctx0" brushRef="#br0" timeOffset="164446">25223 1877 24575,'-8'45'0,"0"1"0,0-1 0,0 0 0,-5-5 0,4 0 0,0 5 0,4-24 0,4-43 0,5-20 0,4 0 0,5-8 0,1-1 0,-2 9 0,0 5 0,3 3 0,10-6 0,7-1 0,-4 15 0,3 26 0,-1 19 0,-3 7 0,-13 16 0,-7-6 0,0 8 0,-3-5 0,-3-11 0,-2-1 0,2 20 0,0-7 0,0-22 0,3-2 0,-1-15 0,6-12 0,1-3 0</inkml:trace>
  <inkml:trace contextRef="#ctx0" brushRef="#br0" timeOffset="164740">25705 1556 24575,'22'31'0,"1"1"0,-1-1 0,1 1 0,5 3 0,0 0 0,-10 3 0,-14 1 0,-8 4 0,-4-1 0,1-4 0,-2 7 0,-3 0-820,2-6 1,-2 5 0,-1-1 0,-1-7 491,-7 0 0,-2-7 1,1-6-1,0-2 0,1-2 1,-1 1-1</inkml:trace>
  <inkml:trace contextRef="#ctx0" brushRef="#br0" timeOffset="165316">26031 1948 24575,'47'-8'0,"0"1"0,0-1 0,1-2 0,-3 3 0,0-1 0,0 0 0</inkml:trace>
  <inkml:trace contextRef="#ctx0" brushRef="#br0" timeOffset="165484">26020 2185 24575,'43'-10'0,"-1"-1"0,1 1 0,-1-1 0,1 1 0,3-2 0,-1-1 0,1 1 0,0 0 0</inkml:trace>
  <inkml:trace contextRef="#ctx0" brushRef="#br0" timeOffset="165848">26449 1621 24575,'27'39'0,"0"0"0,1 0 0,-1 0 0,-25-2 0,-3 2 0,11-3 0,7 6 0,1 3 0,-6-3 0,-12-5 0,-24 3 0,-14-6 0,4-4 0,8-4 0,3 1 0,-10 11 0,16-6 0,39-19 0,18 1 0,-5-14 0,10-6 0,2-1 0,-6-1 0,6-5 0,0-2 0,-2 2 0,0 0 0,-1-1 0,1 1 0</inkml:trace>
  <inkml:trace contextRef="#ctx0" brushRef="#br0" timeOffset="166169">26873 1514 24575,'24'-12'0,"5"5"0,15-2 0,10 0 0,4 0 0,1 0 0,-6 1 0,-9 1 0,-1 0 0,-6 1 0,7 0 0,1 0 0,-1 0 0,1-1 0,-1 1 0,1 0 0,0 0 0,-1 0 0,1-1 0</inkml:trace>
  <inkml:trace contextRef="#ctx0" brushRef="#br0" timeOffset="166389">27407 1631 24575,'-3'45'0,"1"-1"0,0 1 0,0-1 0,0 1 0,0 0 0,-1-1 0,1 1 0,0-1 0,0 7 0,-1 3 0,-1-1 0,2-2 0,0-4 0,3-6 0,1-8 0,7 2 0,3-8 0,-2-1 0,1 0 0</inkml:trace>
  <inkml:trace contextRef="#ctx0" brushRef="#br0" timeOffset="166765">28105 1560 24575,'-10'44'0,"-1"1"0,1-1 0,-1 0 0,1 0 0,-1 0 0,1 0 0,6 2 0,2 1 0,-4 1 0,0 0 0,0 0 0,0-1 0,0 1 0,0 0 0,0-1 0</inkml:trace>
  <inkml:trace contextRef="#ctx0" brushRef="#br0" timeOffset="167080">28435 1742 24575,'44'2'0,"1"1"0,0 0 0,0 0 0,-1-1 0,3 1 0,0 0 0,-1-1 0,1 1 0</inkml:trace>
  <inkml:trace contextRef="#ctx0" brushRef="#br0" timeOffset="167384">28408 2099 24575,'41'-2'0,"0"-1"0,-33 35 0,13-1 0,-3 1 0,-23-8 0,-1 1 0,12 8 0,9-8 0,12-28 0,6-10 0,7 0 0,5-2 0,-4-2 0,-4-5 0,-2-3 0,-5 3 0,1 0 0,0 0 0</inkml:trace>
  <inkml:trace contextRef="#ctx0" brushRef="#br0" timeOffset="167848">28437 1191 24575,'10'41'0,"1"0"0,-1 1 0,1-1 0,-2-13 0,4 9 0,2 8 0,-5-24 0,-10-44 0,-1-16 0,6 2 0,4-4 0,0 5 0,8-10 0,2 17 0,2 7 0,3 21 0,3 14 0,0 3 0,-5 5 0,2 13 0,-4 5 0,-18 8 0,0-11 0,0-1 0</inkml:trace>
  <inkml:trace contextRef="#ctx0" brushRef="#br0" timeOffset="168264">29308 1564 24575,'2'50'0,"0"0"0,0-1 0,1 1 0,-1-1 0,0 1 0,0 0 0,0-1 0,-1-2 0,-1-1 0,0 0 0,1 1 0,-1-1 0,0 1 0,0-1 0</inkml:trace>
  <inkml:trace contextRef="#ctx0" brushRef="#br0" timeOffset="168529">29617 1852 24575,'40'-11'0,"0"1"0,0-1 0,0 0 0,0 1 0,-3 0 0,1 0 0,5-1 0,0 0 0,0 0 0,0 0 0,0 0 0</inkml:trace>
  <inkml:trace contextRef="#ctx0" brushRef="#br0" timeOffset="168929">29897 1500 24575,'2'44'0,"-1"0"0,1 0 0,0 0 0,-1 0 0,1 1 0,0 2 0,0-2 0,-1-2 0,-1-8 0,0 4 0,-2-5 0,-3 11 0,-1-2 0,-2-13 0,0 0 0</inkml:trace>
  <inkml:trace contextRef="#ctx0" brushRef="#br0" timeOffset="169695">30686 1565 24575,'-39'7'0,"0"0"0,0 1 0,0-1 0,-9 1 0,1 2 0,11 10 0,14 18 0,9 9 0,3-4 0,0-10 0,2-1 0,1 7 0,2 4 0,10-9 0,23-8 0,8-9 0,-12-3 0,3-4 0,6-2 0,7-2 0,1-2 0,-5-3 0,3-6 0,-2-3 0,0 1 0,3-2 0,-6-2 0,-10-5 0,0 1 0</inkml:trace>
  <inkml:trace contextRef="#ctx0" brushRef="#br0" timeOffset="170113">31003 1653 24575,'2'48'0,"-1"1"0,0-1 0,44-58 0,-31-20 0,-2-11 0,6 3 0,3-6 0,1 1 0,-3 11 0,8 0 0,12 35 0,2 13 0,-7 19 0,-6-4 0,4 6 0,-5-2 0,-10-8 0,-2 0 0,6 8 0,2 4 0,-5-7 0,-4 3 0,-1-6 0,-4-1 0,-11-5 0</inkml:trace>
  <inkml:trace contextRef="#ctx0" brushRef="#br0" timeOffset="170843">26057 3438 24575,'18'-4'0,"13"-1"0,6 1 0,-5 1 0,2 1-1093,-1-2 1,3 1 0,-2-1 907,2 2 0,-2 0 185,-3 1 0,-2-1 284,17 2 0,-22 0 1,-13 0-1</inkml:trace>
  <inkml:trace contextRef="#ctx0" brushRef="#br0" timeOffset="171020">25966 3796 24575,'49'-10'0,"0"-1"0,0 0 0,-1 1 0,-3 4 0,2 1 0,0-4 0,0 1 0,1-1 0,-1 0 0,0 1 0</inkml:trace>
  <inkml:trace contextRef="#ctx0" brushRef="#br0" timeOffset="171414">27253 3156 24575,'-25'0'0,"18"21"0,5 16 0,3 13 0,2 5 0,3 1 0,-1-7 0,1-11 0,3 6 0,9-4 0,6-2 0,9 9 0,5-1 0,-1-11 0,-4-20 0,-4-26 0,-1-19 0,0-6-547,-3 5 1,3-6 0,1-3 0,-2-2 0,-4 3 0,-6 4-515,-4-3 0,-7 3 0,-2-1 1061,-3-6 0,-3-1 0,-6 6 119,-8 3 0,-6 6-119,-6 3 0,-6 9-42,-4 17 1,-5 10 0,4 4-1,4 5 1,3 7 0,0 7-1,-1 0 1,1 0 0</inkml:trace>
  <inkml:trace contextRef="#ctx0" brushRef="#br0" timeOffset="171769">28122 3147 24575,'-15'43'0,"-1"-1"0,1 1 0,0 0 0,0 0 0,0-1 0,0 1 0,0 0 0,11 3 0,3 3 0,2 1 0,4-2 0,2-5 0,3-6 0,4-10 0,19-2 0,10-11 0,-1-4 0,1 1 0,-1-1 0,1 0 0</inkml:trace>
  <inkml:trace contextRef="#ctx0" brushRef="#br0" timeOffset="172578">28583 3182 24575,'4'47'0,"1"0"0,0 0 0,0-1 0,0 1 0,-1 3 0,1 1 0,0-10 0,2-24 0,4-45 0,2-32 0,-1 4 0,-2 17 0,2-1 0,1 4 0,3-7 0,1 5 0,0 15 0,10 16 0,14 34 0,-26 7 0,-7-1 0,-2 7 0,-1-5 0,-1-10 0,-1 0 0,0 9 0,0 5 0,0-9 0,2-4 0,1 4 0,-4-23 0,0 1 0,0-4 0,7 12 0,-9-9 0,4 6 0</inkml:trace>
  <inkml:trace contextRef="#ctx0" brushRef="#br0" timeOffset="173028">29100 2788 24575,'3'48'0,"0"0"0,0 0 0,0 0 0,0 0 0,0 0 0,0 0 0,0 0 0,0 0 0,0 0 0,3 3 0,-1-9 0,2 9 0,-4-13 0,0 10 0,0 6 0,0 4 0,1 0 0,0-2 0,1-5 0,1-8 0,1-10 0,2-14 0,19-14 0</inkml:trace>
  <inkml:trace contextRef="#ctx0" brushRef="#br0" timeOffset="173328">29491 3524 24575,'36'11'0,"1"-1"0,-1 1 0,4-13 0,3-6 0,8-5 0,-13-8 0,-23-16 0,-11-2 0,-3-10 0,-36 18 0,-8 12 0,9 20 0,-9 0 0,8 7 0,28 22 0</inkml:trace>
  <inkml:trace contextRef="#ctx0" brushRef="#br0" timeOffset="173860">29938 3193 24575,'-2'48'0,"1"0"0,24-18 0,7-14 0,-9-25 0,1-12 0,5-9 0,1-7 0,-8 4 0,-10-13 0,-7 12 0,-2 13 0,-3 49 0,-2 18 0,-1-11 0,1 2 0,2 3 0,0 4 0,0 6 0,0-9 0,0 6 0,-1 3 0,1 0 0,-1-2 0,0-6-820,0-2 1,0-4 0,0-1 0,-1 5 479,0 2 1,0 6-1,0 2 1,-1-1-1,-1-5 1,-2-7 339,-6 7 0,-5-9-312,-4-6 1,-3-5 311,-16 2 0,0-38 0,31-20 0,6-13 0,5 1 0,2-1 0,6-1-685,-2 7 1,1-6 0,3 2 0,3 4 684,6 6 0,3 4 0,1 1 0,2 0 0,0 0 0,2 2 0,-1 0 0,2 2 0,-1 1 0,0 2 0,1-1 0,-1 1 0</inkml:trace>
  <inkml:trace contextRef="#ctx0" brushRef="#br0" timeOffset="174325">30680 2941 24575,'-3'45'0,"-1"1"0,1-1 0,-1 1 0,1-1 0,-1 0 0,1 1 0,-1-1 0,0 10 0,1 4 0,0-1 0,0-6 0,-1-13 0,-1-18 0,0-17 0,3-37 0,5 1 0,3-10 0,0-2 0,1 4 0,2-8 0,3 0-820,-3 8 1,1-5 0,2 1 0,1 9 733,3 5 1,4 7 279,6 3 1,0 3-195,8-3 0,-5 35 0,-3 13 0,-12 17 0,-5-2 0,-1 8 0,-3-6 0,-4-17 0,-1-2 0,0 19 0,0-10 0,0-29 0,0-1 0</inkml:trace>
  <inkml:trace contextRef="#ctx0" brushRef="#br0" timeOffset="174636">30953 2743 24575,'10'48'0,"0"1"0,0 0 0,0-1 0,0 1 0,0 0 0,0-1 0,0 1 0,0-1 0,0 1 0,0 0 0,-3 0 0,2 3 0,0 1 0,0-1 0,-2 0 0,-1-2 0,-2-3 0,-3-5 0,-3-4 0,-4-8 0,-13 7 0,-7-11 0,-2-1 0,-3 4 0,-1-2 0,1-3 0,0-4 0,-1 0 0</inkml:trace>
  <inkml:trace contextRef="#ctx0" brushRef="#br0" timeOffset="175544">31825 2914 24575,'7'48'0,"1"-1"0,0 1 0,-1-8 0,1 5 0,0 3 0,1-1 0,-1-3 0,-1-6-1009,1 2 1,-2-5-1,3 4 1009,0 5 0,2 8 0,1 1 0,0-4 0,-1-11 478,-2-5 0,4-8-478,20 3 0,5-14 0,-9-30 0,2-17-410,-8 8 0,5-8 1,2-5-1,3-4 1,0-2-1,0 1 0,-3 2 1,-3 4-89,2-4 0,-4 4 0,-1 0 0,3-4 1,6-6 497,-11 17 0,2-4 0,3-3 0,2-3 0,2-1 0,1-3 0,1 0 0,1-2 0,0 1 0,0 0 0,0 0 0,-1 2 0,-2 1 0,0 3 0,-3 2 0,-2 4 0,-3 3-547,9-10 1,-5 6 0,-2 4 0,0 0 0,1-1 0,5-5 463,-3 3 0,3-5 0,3-3 0,1-1 0,1-1 1,0 0-1,0 1 0,-2 4 0,-1 3 0,-4 5 0,-3 5-19,11-4 0,-4 9 0,-2 2 102,0 2 0,-2 0 0,7-9 0,-5 4 0,-15 15 0,-7-6 0,-2 11 3276,-5-2-2515,-1 5 58,-1 7 0,-12 0 0,-4 6 0</inkml:trace>
  <inkml:trace contextRef="#ctx0" brushRef="#br0" timeOffset="201328">18901 9584 24575,'-25'-12'0,"-1"3"0,3 5 0,-9 4 0,11-1 0,-1 1 0,17 0 0,24-8 0,14-4 0,2-7 0,7-4 0,-5 8 0,8-2 0,6 0 0,0 0 0,-3 0 0,-6 2-1093,6-5 1,-5 2 0,3-1 892,-2 3 1,7-1 0,0 0 0,-6 3 0,-13 6 199,1 5 0,-17 9 0,-14 12 0,-7 10 0</inkml:trace>
  <inkml:trace contextRef="#ctx0" brushRef="#br0" timeOffset="201769">18985 9958 24575,'34'-16'0,"1"-1"0,-1 1 0,1-1 0,9-1 0,0 2 0,-12 15 0,-10 40 0,-21-5 0,-7 7 0,-3-2-325,1-6 0,-2-1 1,-2 0 324,-7 11 0,-1 0 0,5-6 319,9 2-319,33-36 0,7-19 0,6-13 0,-12 4 0,4-6 0,0-3 0,-1 0 0,-3 3-34,3-2 1,-3 2 0,1-4-1,-6 4 1,3-4 0,0 0-1,-4 1 1,-4 4 0,-4-5-1,0 1 1</inkml:trace>
  <inkml:trace contextRef="#ctx0" brushRef="#br0" timeOffset="202257">18595 8935 24575,'0'-37'0,"3"58"0,2 13 0,2 12 0,-1-7 0,1 6 0,0-5 0,3 8 0,3-22 0,-10-71 0,0 5 0,2-5-276,-1 8 1,1-2 0,3-1 275,3 5 0,3-3 0,2 2 0,-1 4-792,8-10 1,3 6 791,-4 7 0,3 1 0,2 12-213,17 21 1,-1 13 212,-18-4 0,-2 5 0,4 12 0,-1 8 0,-6-2 0,-10 1 0,-4 0 0,4-2 0,3 2 0,1-6 0,2-8 0,3-6 0,11-1 0,2-7 0,0-14 0,0 0 0</inkml:trace>
  <inkml:trace contextRef="#ctx0" brushRef="#br0" timeOffset="203605">22823 6409 24575,'-5'0'0,"2"0"0,-1 0 0,2-1 0,-1 1 0,-7-2 0,0 1 0,-14 1 0,-4 3 0,-12 17 0,-1 2 0,0 5 0,18-3 0,6 5 0,3 6 0,4 5 0,7-3 0,8-3 0,10-1-508,4-5 1,6 4 0,3-3 0,0-5 507,3-5 0,0-6 0,5 0 0,7 0 0,6 1 0,0-3 0,-5-3 0,-7-4 0,-4-3 0,2-1 0,8-1 0,1-2 0,-5-6 0,-8-8 0,-5-5 0,-3-1 0,0-3 0,-7-4 0,-8-12 0,-8-7 0,-6 5 0,-9 8 0,-8 3-298,-9-3 1,-6-1 0,2 8 297,9 12 0,0 5 0,-7 0 0,6 7 0,20 11 0</inkml:trace>
  <inkml:trace contextRef="#ctx0" brushRef="#br0" timeOffset="204508">23185 6801 24575,'-7'-20'0,"42"3"0,19 2 0,-16 6 0,3 2 0,3 0-656,-5 0 1,3 1-1,2 0 1,2 0 0,1 1 271,-4 1 1,2 2-1,2 0 1,1 0-1,0 0 1,-1 1 0,-1-1-164,3 0 1,-2 0 0,0 0 0,0 0 0,1 1 0,3-1 356,-6 1 0,2 0 0,0 0 1,2 0-1,0 1 0,0-1 1,1 1-1,0 0 190,-2-1 0,1 1 0,1 0 0,1 0 0,-1 1 0,0-1 0,-1 0 0,0 1 0,-2 0-270,3-1 0,-2 1 0,-1 1 0,0-1 0,1 0 0,1 1 0,4 0 270,-10-1 0,2 1 0,2 0 0,2 0 0,0 0 0,1 0 0,0 1 0,0-1 0,-2 1 0,-1-1 0,-2 1 0,-3-1-371,11 2 0,-4 0 1,-2-1-1,-1 1 0,0 1 1,1-1-1,1 0 371,-4 0 0,0 0 0,0 0 0,1 0 0,1 0 0,0 1 0,0 0 0,1 0 0,0 1-98,-3 1 0,2 0 0,1 0 0,0 1 0,1 1 0,0-1 0,-2 1 0,0-1 0,-2 0 0,-2 0 0,-3-1 98,8 1 0,-4 0 0,-3-1 0,0 0 0,2 1 0,2 1 190,-2-1 0,3 0 0,2 1 0,1 1 0,0-1 0,-2 0 0,-2 0 0,-5 0 0,-4-1-190,14 5 0,-8-1 0,-5-2 0,-5-1 0,-2-2 0,6 1 0,-11-7 0,-24-14 0</inkml:trace>
  <inkml:trace contextRef="#ctx0" brushRef="#br0" timeOffset="207108">23707 6633 24575,'-11'0'0,"4"1"0,0-1 0,5 0 0,2 3 0,0-2 0,0 3 0,0-3 0,21 6 0,9 2 0,2 2 0,6-2 0,2-1 0,-16-3 0,1-2 0,11 0 0,5-2 0,-2 0 0,-1 0 0,1 0-377,-2 0 1,5 0-1,-1 0 1,-4-1 376,1 0 0,-1 0 0,5 1 0,3-1 0,-4 1 0,-2 0 0,2 1 0,-4-1 0,5 0 0,1 0 0,-5 0 0,6-2 0,0 0 0,2 0 0,7-1 0,0 1 0,-8-1 0,-6-2 0,-2 1 0,4 0 0,4 0 0,-6 1 0,-12 2 0,-1 0 0,14-2 0,1 0 0,-9 0 0,3-1 0,2-1 0,6-2 0,1 1 0,-4 0 0,6-1 0,1 1 0,-2 1 0,5-1 0,1 0 0,-6 1 0,1 0 0,1 0 0,-2 3 0,8 1 0,0-1 0,-7 1 0,2-3 0,3 1 0,-12 1 0,8 0 0,3 1 0,1-1 0,-3 1 0,-8 0 0,1 0 0,-7 0 0,5-1 0,-1 1 0,5-1 0,0 0 0,-1 1 0,-7 0 0,5 3 0,-2 1 0,10 3 0,0 0 0,-13-2 0,1 0 0,9 4 0,6 1 0,-5-1 0,-7-5 0,1 0 0,-1 3 0,7 1 0,-1 2 0,-7-2 0,-1 0 0,-1 1 0,3-1 0,6 2 0,0 1 0,-7-2 0,-6 1 0,-1 0 0,5-1 0,3 0 0,-6 0 0,8 3 0,-15-4 0,0-1 0,19 5 0,-4 2 0,1 2 0,-16-8 0,1 1 0,9 6 0,6 2 0,-5-1 0,-9-6 0,0 2 0,8 3 0,6 3 0,1 1 0,-7-4 0,-2-1 0,0-1-743,7 5 0,4 3 0,-4-4 743,-11-6 0,2-1 0,3 1 0,5 1 0,2 0 0,-4 0 0,-4-2 0,-1 0 0,3 1 0,1 1 0,6 1 0,1 0 0,-1 0 0,-6-1 0,-2 0 0,-4-1 0,2 0 0,7 3 0,1 1 0,0 0 0,-4-1 0,0 0 0,-1 0 631,4 0 1,3 2-632,-7-1 0,5 2 0,0 1 0,-6-2 0,3 1 0,-2 0 0,7 5 0,3 3 0,-7-4 0,2 0 0,-5 2 0,-3-2 0,-12-11 0,10 14 0,-19-17 2397,5 6-2397,-4-8 75,9 9-75,-14-10 0,2 3 0,-22-6 0,-17-13 0,-16-5 0</inkml:trace>
  <inkml:trace contextRef="#ctx0" brushRef="#br0" timeOffset="209163">23214 6859 24575,'21'0'0,"8"0"0,2 2 0,9 1 0,3 1 0,-5-1 0,-4 0 0,-4 0 0,6 0-547,0 0 1,6-1 0,3 1 0,1-1 0,-3 1 0,-5-1-387,5 1 0,-4 0 0,4-1 933,-1-1 0,4 1 0,2-1 0,-1 0 0,-4 0 0,4 1 0,-3-1 0,7 2 0,-11 0 0,5 1 0,5 0 0,2 1 0,1-1 0,-2 1 0,-4 0 0,-5-1-626,8 1 1,-6-1 0,0 1-1,4 0 626,-4 0 0,4 1 0,4 0 0,-1 0 0,-1 0 0,-3 0 0,-7-1 0,9 1 0,-8 0 0,5 1 0,-1 0 0,5 2 0,1-1 0,-1 1 0,-4-1 0,-7-1 0,-4-1 0,1 0 0,3 1 0,3 1 0,4 0 0,2 1 0,0 0 0,-3-1 0,-6-1 0,0 1 0,-5-2 0,4 2 0,6 0 0,7 1 0,2 1 0,-3-1 0,-5-1 0,-6-1 0,-4-1 0,3 1 0,6 1 0,5 0 0,-2 1 0,-6 0 865,-4 0 0,-2 1-865,3 2 0,2 2 0,-2 0 0,1-1 0,1 1 0,5 2 0,4 1 0,-5-2 0,-10-5 0,1 1 0,5 2 0,7 4 0,0 0 0,-6-2 0,2 0 0,0 1 276,0-1 1,7 2 0,-1-1 0,-7-2-277,-4-2 0,-2-2 0,11 3 0,1-2 0,-10-5 0,-2 0 0,-3 2 0,2 2 0,9-2 0,5 1 0,-4 0 0,-5 1 0,1 1 0,1-1 0,7 2 0,-1-1 0,-6-1 0,-4-1 0,-2 0 0,9 3 0,4 2 0,-5-2 0,-12-4 0,1 1 0,7 3 0,7 2 0,1 1 0,-7-3 0,-2-1 0,-1 0 0,-3-1 0,5 3 0,-1-2 0,-6-1 0,-6-4 0,0 0 0,16 7 0,0 1 0,-11-4 0,2 2 0,-1-1 0,5 3 0,0 0 0,-5-2 0,2 1 0,1 1 0,1-1 0,6 2 0,0-1 0,-6-2 0,1-2 0,0 0 0,-3 2 0,6 2 0,3 2 0,-2-1 0,-7-3 0,9 2 0,-2-1 389,-7 1 1,3 2 0,0 0 0,-6-2-390,-1-3 0,-2 0 0,7 1 0,3 1 0,-2-2 0,-5-2 0,2-1 0,12 5 0,6 1 0,-8-3 0,-19-7 0,-1 1-250,8 5 1,7 4 0,-1 0 0,-5-2 249,-5-3 0,-2 0 0,9 4 0,3 3 0,-4-2 0,13 0 0,-15-6 0,4 1 0,-2 0 0,0 0 0,0 0 0,9 1 0,3 2 0,-4-1 0,-12-2 0,0 0-98,7 2 1,5 0-1,-8 0 98,4 3 0,-4-4 0,-7-1 1544,-23-7-1544,-1-2 2308,-1 3-2308,-1 0 0,-17 0 0,-3-1 0</inkml:trace>
  <inkml:trace contextRef="#ctx0" brushRef="#br0" timeOffset="210963">23195 6831 24575,'-5'-1'0,"0"0"0,4 1 0,11 0 0,15 2 0,4 3 0,10 2 0,3 1 0,-4-1 0,-1-1 0,-2-1 0,6 2-469,-3-1 1,7 2 0,3 1 0,2 1 0,0-1 0,-4 0 0,-5-2-352,1 1 1,-5-1 0,0-1 0,3 2 773,6 0 0,5 1 0,0 0 0,-1 1 0,-6-1-412,1 2 1,-6-1 0,4 2 457,1 0 0,4 2 0,-1 0 0,-2-1 0,0 0 0,-2 0 0,4 1 0,-10-1 0,3 2 0,3 0 0,-1 1 0,-2-1 0,-5-2 0,4 1 0,-5-2 0,3 3 0,3 4 0,6 3 0,1 2 0,-3 0 0,-6-3 0,-7-3 0,-3-2 0,3 3 0,4 2 0,6 3 0,1 1 0,-1-1 0,-6-2 0,-4-3 0,-4-1 0,2 1-415,3-1 0,2 2 0,1-1 0,-5-1 415,4 7 0,-3-2 0,0-3 0,0 2-176,-3-1 1,0 3 0,-1-3 175,3 0 0,3 0 0,-3 2 0,4 3 0,1 1 0,-5-3 0,4 2 0,0 2 0,-5-3 0,5 4 0,1 1 0,-1 0 0,-5-5 0,8 6 0,-1-1 0,-9-6 0,2 3 0,1-1 0,0-3 0,5 0 0,0-3 0,-1-1 1488,6 4 0,0-1-1488,-3-3 0,3 1 0,-3-2 0,3 3 0,-3-1 0,0-2 0,1 1 212,-7 2 0,1 2 0,-2 0-212,2-1 0,0 2 0,-5-1 0,2 5 0,1-1 0,-5-3 0,1 2 0,-1 1 0,8 8 0,4 5 0,-6-7 0,-1-1 0,-6-4 0,-3-4 2140,-12-14-2140,7 12 824,-3-4-824,1 0 2607,-8-9-2607,-4-6 231,-16-6 1,-10-23 0,4 8 0,0 0 0</inkml:trace>
  <inkml:trace contextRef="#ctx0" brushRef="#br0" timeOffset="212679">23583 6927 24575,'-4'0'0,"13"5"0,19 0 0,-6 1 0,7 1 0,2-1 0,10 2 0,7 1 0,3 0 0,0-1 0,-3 1 0,-6-3-820,2 1 1,-4-1 0,1 0 0,5 0 409,-6 0 0,5 2 1,4 0-1,2 0 1,-1 0-1,-2-1 0,-3-1 1,-6 0 47,14-1 0,-6-1 0,1 0 362,0 0 0,2 0 0,-1 0 0,-2 0 0,-3 1 0,-3-1 0,6 2 0,-4 1 0,6 1 0,3 1 0,-1 1 0,-2-1 0,-7-1 0,1 0 0,-4-1 0,2 2-237,0 0 1,5 2 0,0 0 0,-2 0 0,-8-2 236,3 1 0,-2 0 0,1 2 0,3 2 0,-4-1 0,-2 0 0,1 1-195,-2-2 0,5 2 0,1-1 0,-7-1 195,-2-2 0,0 1 0,1 1 0,6 1 0,0 1 0,-5-2 0,0 2 0,-2 0 0,2 0 0,3 2 0,-4-2 0,-4 1 0,1 0 0,11 1 0,7 0 0,-4-1 0,0 0 0,2 1 0,-3-2 0,5 3 0,2-1 0,-7-1 0,3 0 0,1 1 0,-9-1 0,6 4 0,2 2 0,-2-1 0,-6-3 0,-4-1 0,-4-2 0,3 3 0,2 1 0,4 2 0,1 2 0,-3-1 0,-6-4 0,2 2 0,-4 0 0,3 3 0,1 3 0,-3-4 1638,-3-4 0,-1 0-980,4 4 0,3 4 1,-3-2-659,-2 0 0,0-2 537,8 5 1,1 1-538,-5 2 0,-1-1 0,-7-10 0,3 2 0,3 3 0,5 5 0,0 1 0,-4-5 0,-1-2 0,0 0 580,6 4 1,4 3 0,0 1-581,-5-2 0,0-1 0,-2-1 0,-2-1 0,1 2-393,-2-2 1,3 4 0,1 0 0,-6-3 392,0-1 0,-3-2 0,6 7 0,2 3 0,-2-2 0,2 3 0,-3-4 0,-2-5 0,-1 0 0,3 5 0,1 3 0,-3-6 150,4 1-150,-3-2 0,1 0 0,5 6 0,-2-1 0,0 0 0,-4-6 0,0 4 0,0-2 0,-8-12 0,15 16 0,-28-29 0,7 13 0,-6-5 2952,8 5-2952,-22-12 0,-16-19 0,-2 1 0,-4-1 0,-8-8 0,1 0 0</inkml:trace>
  <inkml:trace contextRef="#ctx0" brushRef="#br0" timeOffset="214610">23284 6925 24575,'-5'0'0,"-1"0"0,7 5 0,9 2 0,10 4 0,6-1 0,1 0 0,2 0 0,9 3 0,7 3 0,-10-3 0,7 3 0,3 2 0,1 0 0,-2 1 0,-5-3-820,0 2 1,-5-2 0,1 1 0,5 2 531,-4-2 0,3 2 0,2 0 0,2 1 0,0 1 0,-1-1 0,0-1 288,-3 0 0,2 1 0,-1-1 0,0 0 0,-2-1 0,0 0 0,-2-1 0,10 4 0,-4-1 0,1-1 0,6 2 0,-11-5 0,5 1 0,4 1 0,1 0 0,1 1 0,-1-1 0,-2-1 0,-4-1 0,-4-2 0,8 4 0,-7-4 0,0 0 0,3 2 0,-3-3 0,3 0 0,1 1 0,0 1 0,-1 1 0,-4 2 0,0 5 0,-1 2 0,-3 1 0,-1-1 0,-2-2 0,5 2 0,-3-2 0,1 4 0,2 5 0,2 4 0,-2 1 0,-6-3 0,-2 1 0,-4 1 79,-2-5 0,0 2 0,-1-2-79,2 1 0,1 1 0,-4-2 0,3 3 0,-1 0 0,-3-3 0,2 1 0,-1 1 0,-4-1 0,1 7 0,0 3 0,-1-3 0,-2-5 0,1 5 0,-2-1-510,1 5 1,1 4 0,-2-6 509,-4-14 0,1-1-260,7 20 0,2 0 260,-7-16 0,0 0 0,2 8 0,2 3 0,-1-6 0,-4-11 0,1 0 0,3 6 0,5 7 0,0-1 0,-3-6 0,-1-4 0,0-3 1092,4 9 0,4 4 0,-4-4-1049,-4-5 0,-2-3-43,6 16 0,-5-8 0,1 4 0,-2-4 0,-4-8 0,-1-1 0,3 15 0,1 7 0,-3-9 0,-2-2 0,-2 6 0,-2 1 0,-4-8 0,-1-2 0,-1 1 0,-2 13 511,2-16 0,0 0-511,-1 0 0,1-2 0,0 4 1954,1 9-1954,1-28 766,0 10-766,0-1 0,0 8 0,4 0 0,-3-9 0,2 3 0,-3-2 0,0-9 0,0 13 0,0-3 0,0 13 0,1-2 0,-1-6 0,4 0 0,-4-17 0,4 12 0,-4-7 0,0 10 0,0-10 0,-1-17 0,0-34 0,1 4 0,0 1 0</inkml:trace>
  <inkml:trace contextRef="#ctx0" brushRef="#br0" timeOffset="-212973.73">23555 7043 24575,'-1'-9'0,"-3"2"0,-2-5 0,1 7 0,-1-1 0,10 14 0,25 8 0,18 5 0,-3-1 0,-6-1 0,2 1-820,0-2 1,7 2 0,1 0 0,-5-3 519,-9-4 0,-2-1 0,4 2 300,3 2 0,4 2 0,2 2 0,-1 0 0,-3-3 0,-4 0 0,-2-2 0,-1 0 0,4 1 0,5 3 0,3 2 0,2 1 0,-2-1 0,-5-3 0,3 2 0,-4-3 0,0 1 0,0-1 0,0 1 0,2 1-628,-1 0 0,3 3 0,-1 0 0,-1-2 628,-1 0 0,-2-1 0,6 4 0,-9-5 0,6 2 0,4 3 0,2 1 0,0 0 0,-2 0 0,-4-3 0,-5-3 0,1 1 0,-5-2 0,-1-1 0,4 2-456,-1 0 0,5 3 0,2 0 0,1 1 0,-3 0 0,-4-2 0,-7-3 456,7 8 0,-5 1 0,0 4 0,3 7 0,0 0 0,-3-4 0,-6-7 0,-3-3 0,3 3 0,4 7 0,4 4 0,-2 0 0,-3-7 0,-4-4 0,1-1 0,6 9 0,5 5 0,-2-3 0,0-2 0,0 0 426,-7-7 0,2 4 0,1-1 0,-4-4-426,5 2 0,1 0 0,-1-2 0,4 4 0,0 0 0,-3-3 0,-6-4 0,-2-3 0,4 4 0,4 4 0,7 5 0,0 2 0,-1-2 0,-7-5 0,4 6 0,-2-1 0,-6-8 0,4 4 0,1 2 0,-2-3 0,-4-3 0,3 5 0,-2-2 0,1 1 0,2 1 0,-3-3 0,-5-6 0,-2-1 0,-1 3 0,1 1 961,6 7 1,0 1-962,-5-9 0,-1 3 0,3 12 0,2 8 0,-3-5 0,-3-13 0,-1 2 0,-1 7 0,3 9 0,-1-1 0,-3-8 0,0-9 0,-1-2 1092,1 6 0,1 4 0,-3-6-1017,6 1-75,3 2 0,-11-8 0,0-1 1445,10 10-1445,-1 11 0,0-1 0,-1-13 0,-1 4 0,-2-1 0,-4-16 212,0 4 1,1 1-213,-1 4 516,2 0 1,-2 0-517,-5-8 0,6 15 0,-13-25 0,6 5 0,-5-8 0,1 2 0,-2-1 0,3 12 0,-3 1 0,3 12 0,-3-11 0,0 1 0,1-7 0,1 18 0,-1-17 0,3 9 0,-2-24 0,1 1 0,-1 5 0,-1-5 0,-2 6 0,-3-19 0,-3-1 0</inkml:trace>
  <inkml:trace contextRef="#ctx0" brushRef="#br0" timeOffset="-206242.73">31987 9595 24575,'-12'-16'0,"2"5"0,5 5 0,2 4 0,1-1 0,8-1 0,32-20 0,-5 5 0,2 4 0,6-3 0,-4 3 0,-11 3 0,0 1 0,19-4 0,-5 2 0,-18 4 0,-20 7 0,-9-3 0</inkml:trace>
  <inkml:trace contextRef="#ctx0" brushRef="#br0" timeOffset="-205882.73">31960 9776 24575,'31'-12'0,"1"0"0,-1 0 0,4-2 0,9-1 0,-8 13 0,-38 27 0,-15 15 0,1-4 0,5-10 0,1 0-436,-5 10 0,-2 5 1,2-9 435,-1-9 426,17-16-426,9-7 0,17-15 0,8-19 0,-13 12 0,0-4 0,-1-1 0,2-2 0,-2 1 0,0-3 0,0 0 0,6-8 0,1 1 0</inkml:trace>
  <inkml:trace contextRef="#ctx0" brushRef="#br0" timeOffset="-205470.73">32001 8766 24575,'2'49'0,"0"0"0,0 0 0,10 4 0,3-24 0,5-60 0,-2-4 0,-1-7-1639,-6-2 1,-1 0 1210,-2 2 1,4 2 259,10-3 1,2 4 167,-10 17 0,2 3 507,11 4 1,0 10-508,0 35 0,-12-7 0,-3 6 0,-1 15 0,-3 8 0,-3-7 0,-3-15 0,-2-1 0,-1 8 0,0 0 0,-1 0 0</inkml:trace>
  <inkml:trace contextRef="#ctx0" brushRef="#br0" timeOffset="-195071.73">21493 17773 24575,'-26'18'0,"0"-1"0,1-3 0,2 0 0,-3 2 0,0-1 0</inkml:trace>
  <inkml:trace contextRef="#ctx0" brushRef="#br0" timeOffset="-194219.73">20710 18071 24575,'21'-1'0,"7"3"0,3-1 0,11 0 0,4 0 0,-4-1 0,-2 1 0,-1-1 0,8-1-410,-8-1 0,8 0 1,4-1-1,2-1 1,2 1-1,-2-1 0,-3 0 1,-5 1-247,-2-1 1,-4 1-1,-2-1 1,3 0 0,6 0 357,-5 1 0,6 0 0,3-1 0,4 0 0,2 0 0,0 0 0,-1 0 0,-2 0 1,-3 0-1,-4 1 0,-6 0-450,11 0 0,-8 0 1,-2 0-1,6 0 748,-3 1 0,5 0 0,4 0 0,0 0 0,-4 0 0,-7 0 0,-9 1 1067,-2 0 1,-7-1-1068,8-1 0,-14 2 0,-10 0 0,-4-10 0,0-2 0</inkml:trace>
  <inkml:trace contextRef="#ctx0" brushRef="#br0" timeOffset="-193698.73">24114 17616 24575,'-25'23'0,"0"0"0,0 0 0,0 7 0,17-5 0,34-18 0,24-10 0,9-4 0,-7 1 0,-4 3 0,-3 0 0,4-1-556,-4 2 1,4-1-1,1 0 1,1 1-1,-3-1 556,-4 0 0,1-1 0,-1 1 0,-3 0 0,-2 0 293,2 1 1,-3 0 0,1 0-294,2 1 0,3-1 0,-2 0 0,-12-1 0,-3-7 0,-13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06:54:50.6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5156 9084 24575,'2'-3'0,"5"0"0,24-4 0,-3-3 0,-5 5 0,4 0 0,9 0 0,4-1 0,-3 2 0,0 1 0,1 1 0,2 0 0,4-1 0,0 0 0,-3 2 0,0 0 0,-3 1 0,-2 0 0,0 0 0,8 0 0,4 0 0,-8 0 0,-1 1 0,6 2 0,-41 2 0,-3-2 0,4-17 0,3-6 0</inkml:trace>
  <inkml:trace contextRef="#ctx0" brushRef="#br0" timeOffset="2348">5245 7091 24575,'-8'-3'0,"0"-8"0,1 5 0,0-5 0,5 6 0,-3 3 0,3-2 0,1 4 0,21 9 0,10 6 0,0 4 0,-2-4 0,5 2 0,-4-1 0,12 8 0,-8-10 0,0-1 0,-4-4 0,-3-3 0,0-4 0,4-13 0,-7-7 0,4-8 0,-3 3 0,-5 5 0,-1 0 0,10-21 0,-2 3 0,-7 19 0,-10 8 0,7 0 0,-5 9 0,7-3 0,0 3 0,24 7 0,-18-6 0,16 7 0,-26-7 0,-4 0 0,-4-1 0,-2 3 0,-3 12 0,2 6 0</inkml:trace>
  <inkml:trace contextRef="#ctx0" brushRef="#br0" timeOffset="3779">5027 9090 24575,'0'-22'0,"0"5"0,1-2 0,1 11 0,0 0 0,5 11 0,4 4 0,14 17 0,3 3 0,9 5 0,-11-7 0,3 3 0,-4-4 0,7 6 0,-11-12 0,-3-3 0,-8-4 0,17-21 0,-6-21 0,-3 6 0,2-4 0,6-10 0,-1 0 0,-10 10 0,-1 2 0,7 2 0,-2 5 0,-8 8 0,1 11 0,-3 7 0,3 10 0,7 22 0,-6-5 0,5 12 0,-9-22 0,-2-7 0,-2-10 0,0-6 0,5 0 0,6-3 0,11 2 0,1-2 0,4 5 0,-7 5 0,9 2 0,-15 2 0,8-4 0,-17-4 0,25-27 0,-18 11 0,17-18 0,-25 20 0,-1 3 0,-6 2 0,0 1 0</inkml:trace>
  <inkml:trace contextRef="#ctx0" brushRef="#br0" timeOffset="12750">8337 10361 24575,'2'34'0,"0"-1"0,1-1 0,1 6 0,1 0 0,1 8 0,1 4 0,-1-2 0,0-5-464,-1 0 1,0-5-1,1 5 464,1-1 0,0 5 0,1 1 0,-1-3 0,-1-9 0,-2-4 0,0-5 0,7 13 453,-9-42-453,-8-41 0,4 9 0,-2-3 0,1 3 0,-1 0 0,0 0 0</inkml:trace>
  <inkml:trace contextRef="#ctx0" brushRef="#br0" timeOffset="13004">8345 10373 24575,'-12'44'0,"0"0"0,0 1 0,0-1 0,-3 8 0,1-2 0,2-10 0,0-3 0,1-38 0,2-12 0</inkml:trace>
  <inkml:trace contextRef="#ctx0" brushRef="#br0" timeOffset="13149">8336 10407 24575,'37'10'0,"1"1"0,-1-1 0,-8-1 0,0 1 0,7 4 0,3 3 0,-10-1 0,-10 4 0,-1 1 0</inkml:trace>
  <inkml:trace contextRef="#ctx0" brushRef="#br0" timeOffset="51031">24955 4743 24575,'6'-2'0,"1"1"0,-4 1 0,7 15 0,-5-4 0,5 9 0,-5 1 0,2 13 0,0 3 0,-3-12 0,0 2 0,2 8 0,1 3 0,-2-3 0,-2-6 0,-1-1 0,2 2 0,-1-1 0,-3 14 0</inkml:trace>
  <inkml:trace contextRef="#ctx0" brushRef="#br0" timeOffset="51235">25009 5322 24575,'-3'35'0,"2"-15"0,-1 18 0</inkml:trace>
  <inkml:trace contextRef="#ctx0" brushRef="#br0" timeOffset="51429">24959 5533 24575,'0'11'0,"13"31"0,6 7 0,-3-2 0,-2-10 0,0-1 0,0 1 0</inkml:trace>
  <inkml:trace contextRef="#ctx0" brushRef="#br0" timeOffset="51585">25101 6194 24575,'-7'44'0,"-1"0"0,3-18 0,1 0 0,0 10 0,-1 4 0,1-5 0,1 14 0,3-16 0,0-1 0</inkml:trace>
  <inkml:trace contextRef="#ctx0" brushRef="#br0" timeOffset="51958">25026 7671 24575,'0'26'0,"0"20"0,3-18 0,0 16 0</inkml:trace>
  <inkml:trace contextRef="#ctx0" brushRef="#br0" timeOffset="52118">25081 8478 24575,'11'47'0,"-4"-23"0,1 1 0,-1 0 0,1 0 0</inkml:trace>
  <inkml:trace contextRef="#ctx0" brushRef="#br0" timeOffset="52438">25276 10148 24575,'-2'47'0,"-1"-1"0,1 1 0,-1-1 0,1-6 0,-1 0 0,1 0 0,-1 0 0</inkml:trace>
  <inkml:trace contextRef="#ctx0" brushRef="#br0" timeOffset="53406">24968 12416 24575,'-2'45'0,"0"1"0,0-7 0,1-3 0,1 8 0,0-12 0,0 10 0,0 1 0,0 0 0,0-11 0,0 5 0,0-5 0,0 10 0,0 2 0,0 0 0,0 4 0,0-12 0,0 0 0,-1 8 0,-1 3 0,-3-8 0,3-8 0,1 6 0,-1-3 0,0-4 0,-1 0-844,2 4 1,1 4 0,-1-5 843,0 16 61,1-6 0,0 0-61,0-16 0,0 0 0,1 14 0,0-2 0,1-4 0</inkml:trace>
  <inkml:trace contextRef="#ctx0" brushRef="#br0" timeOffset="53596">24982 14020 24575,'0'28'0,"0"-1"0,0 19 0,0 2 0,0-2 0,0-6 0,-1 2 0,2-2 0,2-12 0,1-2 0,1 1 0,6 15 0,-5-14 0,-1-1 0,3 16 0,-5 2 0</inkml:trace>
  <inkml:trace contextRef="#ctx0" brushRef="#br0" timeOffset="53789">25036 14988 24575,'1'48'0,"-1"0"0,1 0 0,-1-15 0,0 0 0,0 13 0,0 6 0,0-7 0,3-15 0,1-4 0,3 22 0,-1-20 0,0-1 0,4 13 0,-1-5 0</inkml:trace>
  <inkml:trace contextRef="#ctx0" brushRef="#br0" timeOffset="53994">25141 15787 24575,'4'46'0,"-1"0"0,2-4 0,-3-3 0,-1-6 0,-1-27 0,0-3 0,0 0 0</inkml:trace>
  <inkml:trace contextRef="#ctx0" brushRef="#br0" timeOffset="73143">23246 8250 24575,'-8'-2'0,"-3"1"0,7 1 0,-4 6 0,5 10 0,-4 31 0,6-20 0,0 1-381,-1 12 0,1 5 381,1-4 0,0 4 0,0-3-1062,0 3 0,0 0 1062,0-7 0,0 2 0,1-4 0,3-3 0,0-6 0,1 0 0,5-1 0</inkml:trace>
  <inkml:trace contextRef="#ctx0" brushRef="#br0" timeOffset="73810">23032 8229 24575,'-3'-2'0,"40"-4"0,18 0 0,-6-2 0,-12 4 0,10 0 0,0 1 0,-8-1 0,-8 0 0,-2 1-619,18 0 1,-4 2 618,-10 1 403,11 3-403,-16-2 103,0 1 0,-2-1-103,-7-1 0,11 1 0,-26 1 628,0 0-628,-4 6 0,1 2 0,1 29 0,0-2 0,0 3 0,0 10 0,0-5 0,0-8 0,-1 0-541,1 3 0,0 4 0,-1-6 541,-1-10 0,0-4 0,0 20 0,0-19 0,0-6 0</inkml:trace>
  <inkml:trace contextRef="#ctx0" brushRef="#br0" timeOffset="74192">23150 9029 24575,'48'-7'0,"0"-1"0,0 0 0,0 1 0,0-1 0,-5 2 0,2-1 0,-2 0 0,-5 0 0,-8 1 0,12-4 0,-8-5 0</inkml:trace>
  <inkml:trace contextRef="#ctx0" brushRef="#br0" timeOffset="83296">23423 8392 24575,'-5'-6'0,"2"-1"0,-1 6 0,3-1 0,-1 2 0,0 0 0,0 0 0,0 0 0,1 0 0,-1 1 0,2 0 0,-1 0 0,1 1 0,0 0 0,-3-1 0,2-1 0,-2-12 0,2-3 0</inkml:trace>
  <inkml:trace contextRef="#ctx0" brushRef="#br0" timeOffset="84322">26235 8465 24575,'-5'-4'0,"1"3"0,3 16 0,7 12 0,0 6 0,0 10 0,0-4 0,0-2 0,0 0 0,1 11 0,1 6 0,-2-10 0,-2 1 0,3 1 0,-3-41 0</inkml:trace>
  <inkml:trace contextRef="#ctx0" brushRef="#br0" timeOffset="84859">26212 8358 24575,'41'-7'0,"1"-1"0,-1 1 0,0-1 0,3 0 0,1-1 0,-2 1 0,-5 2 0,-3 1 0,-2 2 0,8-4 0,-1 0 0,-2 4 0,-3 0 0,2-1 0,7-2 0,-38 7 0,-4-1 0,-2 4 0,0 28 0,0 5 0,0 4 0,0 9 0,0-3 0,0-6 0,0 1 0,0 1 0,0 8 0,0-2 0,0-10 0,0-10 0,0-3 0,0 17 0,0-11 0,0-29 0</inkml:trace>
  <inkml:trace contextRef="#ctx0" brushRef="#br0" timeOffset="85777">26218 8999 24575,'38'-4'0,"0"0"0,8-2 0,5-2 0,-4-2 0,-5-2 0,2-1 0,-8 5 0,6 1 0,2-1 0,-2 1 0,-8 0 0,2 0 0,-3 1-360,4 0 1,2 0-1,-9 3 360,-8 1 353,-7-1-353,-10 3 179,-4-2-179,0-7 0,-1-2 0,0-8 0</inkml:trace>
  <inkml:trace contextRef="#ctx0" brushRef="#br0" timeOffset="87652">25167 10132 24575,'0'0'0</inkml:trace>
  <inkml:trace contextRef="#ctx0" brushRef="#br0" timeOffset="92307">25237 10088 24575,'-5'0'0,"1"0"0,2 0 0,1 8 0,2 32 0,2 10 0,-2-22 0,1 2-724,-1 8 1,1 5 0,0-5 723,0-8 0,0-3 0,-1-1 0,0 1 260,3 5 0,0-3-260,-1 2 0,3 2 0,-4-35 0,0-23 0,-1-7 0</inkml:trace>
  <inkml:trace contextRef="#ctx0" brushRef="#br0" timeOffset="92707">25191 10183 24575,'-11'-12'0,"27"-6"0,14 6 0,13-3 0,5-1 0,-12 5 0,1-2 0,-2 2 0,3-3 0,1 0 0,-6 2 0,2-3 0,-1 1 0,-1 1 0,2 1 0,-3 7 0,1 14 0,-4 6 0,5 9 0,-10 3 0,-5 2 0,-11 19 0,-6-12 0,-1 6 0,0-4 0,0-3 0,0 0 0,-1 1 0,0 2 0,0-5 0,0 5 0,0-5 0,-6-11 0,-1 0 0</inkml:trace>
  <inkml:trace contextRef="#ctx0" brushRef="#br0" timeOffset="92991">25157 10747 24575,'40'-12'0,"-1"0"0,0 0 0,1 0 0,-1 0 0,7 1 0,2 0 0,-8 1 0,8-3 0,4-1 0,0 0 0,-4 1 0,-10 4-1208,5 2 1,-6 1 1207,5-2 0,-6 0 0,-17-2 0,-8-1 0</inkml:trace>
  <inkml:trace contextRef="#ctx0" brushRef="#br0" timeOffset="99796">23721 8561 24575,'-5'0'0,"1"0"0,1 0 0,2 0 0,-1 0 0,0 0 0,1 0 0,21 0 0,12 0 0,3 0 0,2-1 0,9 0 0,-4 0 0,-3 1 0,-1-1-313,-2 0 0,3 1 0,1-1 313,2 0 0,0 1 0,-1-1 0,7 1 0,2 0 0,-10 0 0,5-1 0,0 1 0,-5 0 0,-4 2 0,-2-1 0,3 2 0,0-1 0,5 0 0,1 1 0,-1 0 0,-5 0 0,-2 1 0,-3 0 0,4 0 0,9 2 0,6-1 0,-1 1 0,-7-1 0,-5-1 0,-2 0 0,5 1 0,4 0 0,-6 0 0,-12-3 0,0 0-133,21 3 1,0 1 132,-1-2 0,0 0 0,0-1 0,-3 0 0,-7 0 0,6-1 0,-6 0 0,10 0 0,-14 0 0,4 2 0,-6-2 0,3-1 0,4 1 0,-13-2 0,-6 2 0,6-2 926,-8 1-926,5-1 278,-12 0-278,-12 0 0,-25-13 0,-16-4 0</inkml:trace>
  <inkml:trace contextRef="#ctx0" brushRef="#br0" timeOffset="100859">22739 4689 24575,'-5'0'0,"-2"0"0,4 0 0,-2 0 0,4 0 0,-2 0 0,2 0 0,0 0 0,1 3 0,9 0 0,25 5 0,7 1 0,-17-5 0,1 2 0,12 3 0,5 3 0,-9 2 0,-4 20 0,-15-12 0,-7 2 0,-15 4 0,-10 0 0,-7 1 0,-8 0 0,0-1 0,9-5 0,-1 0 0,-2 0-318,-3 0 0,-5 2 0,0-1 0,5-4 318,-2 3 0,2-4 0,-5 0 0,13-7 0,27-14 0,29-30 0,-9 6 0,2-3 0,4-10 0,0 0 0</inkml:trace>
  <inkml:trace contextRef="#ctx0" brushRef="#br0" timeOffset="101547">23546 4392 24575,'-33'-8'0,"0"1"0,-1 0 0,-3 3 0,0 2 0,9 4 0,9 8 0,3 24 0,41-10 0,15-2 0,7-2 0,-8-8 0,3-2-359,-5 0 1,4-1 0,-1 0 358,-2-3 0,0 0 0,-3 0 0,3 0 0,-3 6 0,-5 12 0,0 8 0,-11 0 0,-13-3 0,-8 3 0,1 5 0,-3 3 0,-6-4 0,-11-4 0,-6-4 0,-12 2 0,-3-6 0,12-10 0,-1-3 0,-8 4 0,1-10 0,8-25 0,7-9 0,8-17 0,20 8 0,9-5 0,3 3 0,8 0 0,7 4 0,-6 9 0,5-1 0,0 1 0,-4 3 0,2-2 0,-1 3 0,5-3 0,0-1 0</inkml:trace>
  <inkml:trace contextRef="#ctx0" brushRef="#br0" timeOffset="117018">22328 4664 24575,'-9'0'0,"1"0"0,5-2 0,40-8 0,-14 5 0,3 0 0,2 0 0,16 7 0,-9 4 0,13 2 0,-22-1 0,-1 0 0,14 4 0,-9-4 0,0-1 0,5 5 0,9 3 0,-3 5 0,-8-10 0,-10 3 0,-1-1 0,0-7 0,3 8 0,-16-11 0,-2 1 0,-5-1 0,-3-2 0,-2 1 0</inkml:trace>
  <inkml:trace contextRef="#ctx0" brushRef="#br0" timeOffset="141608">20193 7277 24575,'-30'0'0,"-12"4"0,12-3 0,-5 4 0,22-4 0,4 3 0,7-1 0,2 20 0,6 17 0,1 7 0,-1-6 0,-2-7 0,0-3 0,0 5-656,2 4 1,0 5-1,1 3 1,0-2 0,-1-5 193,-1 3 0,-1-4 1,3 0 461,1-3 0,1 3 0,2-3 0,-1-4 0,4 2 0,2-3 0,8 6 0,0 1 0</inkml:trace>
  <inkml:trace contextRef="#ctx0" brushRef="#br0" timeOffset="141884">20080 7280 24575,'-11'0'0,"30"-6"0,28-7 0,15-2 0,0 1 0,-12 3 0,-15 5 0,-3 1 0,5-1-469,-1-3 1,7-2 0,4-3 0,1 2 0,-2 2 0,-3 6 0,-9 6 418,6 15 1,-8 9 0,-4 3 49,-7-3 0,-4 1 0,-2 5 0,-1 1 0,-1 4 0,-3 2 0,-3-2 0,-5 4 0,-5 0 0,0-1 0,-1-5 0,0-2 0,-2-1 0,-4 12 0,-3-2 0,-3-7 0,-2-1 0,-1 0 0,0-1 0</inkml:trace>
  <inkml:trace contextRef="#ctx0" brushRef="#br0" timeOffset="142079">20106 8201 24575,'34'-20'0,"1"-1"0,0 1 0,0-1 0,-1 1 0,4 1 0,-4 4 0,7-3 0,-7 1 0,4-3 0,4-2 0,0-1 0,1 2 0,-2 1 0,-4 3 0,5 2 0,-1 0 0,1 0 0,-1 1 0</inkml:trace>
  <inkml:trace contextRef="#ctx0" brushRef="#br0" timeOffset="142724">21056 7470 24575,'47'-18'0,"-1"1"0,0 0 0,1-1 0,-1 1 0,0-1 0,1 1 0,-1-1 0,0 1 0,1 0 0,-1-1 0,0 1 0,1-1 0,-1 1 0,0 0 0,1-1 0,-1 1 0,1-1 0,3 3 0,-4 3 0,-4 1 0,-1 1 0,0 1 0,2 0 0,3 0 0,5-1 0,7-1-100,-24 4 1,2 0 0,4 0-1,1-1 1,3-1 0,1 0-1,2 0 1,2 0 0,1 0 0,2-1-1,0 0 1,2 1 0,0-1-1,1 0 1,1 0 0,0 0 0,0 0-1,0 1 1,0 0 0,-1-1-1,0 2 1,0-1 0,-2 1-1,0 0 1,-2 1 0,0 0 0,-2 0-1,-2 1 1,-2 1 0,-1 0-1,-3 1 1,-1 1 0,-4 1-199,22-1 0,-4 1 0,-5 2 0,-2 1 0,-3 1 0,-1 1 0,1 0 0,-1 1 1,3 0-1,2 0 0,4 0 115,-8-1 1,1 1 0,3-1 0,1 1 0,1 0 0,1 1 0,0-1 0,2 1 0,-1 0 0,0 0 0,-1 1 0,0 0 0,-1 0 0,-1 0 0,-2 0 0,-2 1 0,-1 0 0,-3 0-77,14 4 0,-2 1 1,-2 1-1,-3 0 1,-1 0-1,-1 1 0,-2-1 1,-2-1-1,-1 0 259,3 0 0,-3 0 0,-2-1 0,-1 1 0,1-1 0,2 2 0,6 2 0,4 1 0,2 2 0,-1-1 0,-4-1 0,-7-2 0,-10-4 0,12 4 0,-21-6 0</inkml:trace>
  <inkml:trace contextRef="#ctx0" brushRef="#br0" timeOffset="143519">21701 7306 24575,'48'-4'0,"0"1"0,0-1 0,1 1 0,-1-1 0,0 0 0,0 1 0,0-1 0,0 1 0,0-1 0,1 1 0,-1-1 0,0 0 0,0 1 0,0-1 0,2 1 0,1 0 0,-1 0 0,1 0 0,0 0 0,0 0 0,-1 1 0,0-1 0,0 1 0,-1-1 0,-1 1 0,-1 0 0,0 1 0,-2-1-328,6 1 0,-2-1 0,0 1 1,-2 1-1,-1-1 0,0 1 1,0 0-1,0 0 0,1 0 1,1 1 29,-3 0 0,-1 0 0,-1 0 0,1 0 0,-1 0 0,2 1 0,0 0 0,2 0 1,1 1-1,3 1 0,2 0 149,-11 0 0,1 1 0,2 0 0,2 0 0,1 1 0,2 0 0,1 1 0,0 0 0,1 0 0,1 0 0,0 1 0,1 0 0,-1-1 0,-1 1 0,1-1 0,-2 1 1,0-1-1,-2 0 0,0 0 0,-3 0 0,-1-1 0,-2 0-104,9 1 1,-2 0 0,-3-1 0,-1 0 0,-1-1 0,-2 1 0,1 0 0,0 0 0,0 0 0,1 0 0,2 0 0,2 1 0,2 1 234,-9-1 1,2-1-1,2 2 1,1-1-1,1 1 1,0 0-1,2 0 1,0 0-1,1 1 1,0-1-1,-1 1 1,1-1-1,-1 1 1,-1-1-1,0 1 1,-1-1-1,-2 0 1,-1 0-1,-1 0 1,-2-1-1,-2 1-70,17 2 0,-2 0 0,-1 0 0,-2 0 0,-2 0 0,-2-1 1,-2 0-1,-1 0 0,-3-1 0,-2 0 88,8 2 0,-5-1 0,-3-1 0,0 1 0,3 0-45,6 1 1,9 2 0,1 0-1,-7-1 1,-16-3 0,-22-5 44,-56-7 0,-1 0 0,-7 1 0,8-1 0,-1 0 0,0 0 0</inkml:trace>
  <inkml:trace contextRef="#ctx0" brushRef="#br0" timeOffset="144049">21542 7548 16420,'49'8'0,"1"-1"0,-1 0 0,1 0 0,-1 0 0,0 0 0,1 0 0,-1 1 0,1-1 0,-1 0 0,0 0 0,1 0 0,-1 0 0,1 1 0,-1-1 0,0 0 0,1 0 0,-1 0 0,1 0 0,-1 1 0,0-1 0,1 0 0,-1 0 0,1 0 0,-1 0 0,0 1 0,1-1 0,-1 0 0,1 0 0,-1 0 0,1 0 0,-1 1 0,0-1 0,1 0 0,-1 0 0,1 0 0,-1 0 0,0 1 0,1-1 0,-1 0 0,1 0 0,-1 0 0,0 0 0,1 1 0,-1-1 0,1 0 0,-1 0 0,1 1 0,0 0 0,1 0 0,0 0 0,1 0 0,1 0 0,0 0 0,1 1 0,0-1 0,1 1 0,-1-1 0,1 1 0,0 0 0,1 0 0,-1-1 0,1 1 0,-1 0 0,1 0 0,-1 0 0,1 0 0,-1 0 0,-1 0 0,1-1 0,-1 1 0,0 0 0,-1 0 0,0 0 0,0-1 0,-2 1 0,0-1 0,0 1 0,-1-1 0,-2 1 0,0-1 0,0 0 0,-2 0 0,-1 0 0,-1 0 0,0 0 0,-2-1 0,-2 1 0,0-1 0,-2 0 0,-1 0 0,-1 0 0,-2 0 0,-1-1 0,-2 1-328,31 6 0,-7-1 0,-6-1 1,-4 0-1,-3 0 0,-1 0 1,0-1-1,2 2 0,3 0 1,4 1 261,-6-2 1,2 1-1,4 0 1,1 1-1,2 0 1,0 1-1,1 0 1,0 0-1,-1-1 1,-2 1-1,-1-1 1,-3-1-1,-3 0 1,-3-1-1,-5 0 1,-4-2 801,14 4 0,-7-2 0,-6 1 0,-1 2-736,10 10 0,-4 2 0,-21-3 0,-53 6 0,-3-8 0,1 0 0</inkml:trace>
  <inkml:trace contextRef="#ctx0" brushRef="#br0" timeOffset="144525">22131 7457 24575,'44'22'0,"0"0"0,0 0 0,0 0 0,0 0 0,0 0 0,0 0 0,0 0 0,0 1 0,0-1 0,0 0 0,0 0 0,1 0 0,-1 0 0,0 0 0,0 0 0,0 0 0,0 0 0,0 0 0,0 0 0,0 0 0,0 0 0,0 0 0,0 0 0,0 0 0,0 0 0,0 1 0,0-1 0,0 0 0,0 0 0,0 0 0,0 0 0,1 0 0,-1 0 0,0 0 0,0 0 0,0 0 0,8 4 0,-3-2 0,-4-2 0,-3-2 0,-1 0 0,-2-1 0,0 0 0,0-1 0,1 2 0,1 0 0,1 1 0,4 2 0,3 1 0,4 3-80,-19-10 0,1 1 0,2 1 0,2 1 0,1 1 0,1 1 0,2 0 0,1 1 0,1 0 0,1 1 0,1 1 0,1 0 1,0 0-1,2 1 0,-1 0 0,1 1 0,1-1 0,-1 1 0,1 0 0,0 0 0,0 0 0,-1-1 0,1 1 0,-1 0 1,-1-1-1,0 0 0,-1 0 0,0-1 0,-2 0 0,0 0 0,-1-1 0,-2-1 0,0 0 0,-3-1 0,0-1 0,-2 0 0,-2-1 1,-1-1-1,-3-1 0,-1-2 0,-2 0-285,26 15 1,-7-4 0,-4-2 0,-5-3 0,-1 0 0,-1 0 0,1 1 0,4 1 0,3 3 159,-8-5 0,1 1 0,2 1 0,1 1 1,1 1-1,1 0 0,1 1 0,-1 0 0,1-1 1,-1 1-1,-1-1 0,0-1 0,-2-1 0,-1 0 1,-2-2-1,-2-2-205,11 7 0,-4-2 1,-2-2-1,-2-2 1,1 1-1,0 0 0,1 0 1,4 2 375,-2 0 1,5 3-1,2 1 1,3 2 0,-1-1-1,0 0 1,-3-2-1,-3-4 1,-5-3 0,-7-5-1,-8-6 341,21-8 1,-58-18 0,-15-7 0,-6 0 0,0 0 0,1-1 0</inkml:trace>
  <inkml:trace contextRef="#ctx0" brushRef="#br0" timeOffset="145125">22014 8496 24575,'44'21'0,"-1"1"0,1-1 0,0 1 0,0-1 0,-1 1 0,1-1 0,0 1 0,-1-1 0,1 1 0,0-1 0,-1 1 0,1-1 0,0 1 0,0-1 0,-1 1 0,1-1 0,0 0 0,-1 1 0,7 2 0,-6-3 0,-2-1 0,-3-1 0,0 0 0,2 0 0,2 2 0,5 3 0,5 2-113,-20-10 0,2 1 0,2 2 0,2 1 0,1 0 0,2 2 0,2 0 0,1 1 0,1 0 0,1 1 0,1 0 0,1 1 0,0 0 0,0 0 0,1 1 0,-1-1 0,0 0 0,0 0 0,0-1 0,-2 1 0,0-1 0,-1-1 0,-1 0 0,-2-1 0,0-1 0,-3-1 0,-1 0 0,-3-2 0,-1-1-185,17 9 0,-4-3 0,-4-2 0,-1 0 0,-2-2 0,-1 0 0,0 0 0,0 0 1,2 2-1,2 1 0,4 2 115,-9-3 1,2 0 0,2 2 0,1 1 0,1 0 0,0 1 0,1 1 0,1-1 0,0 1 0,-1 0 0,1 0 0,-1-1 0,-1 0 0,-1-1 0,-1 0 0,-1-1 0,-2-2 0,-1 0-146,9 4 0,-2-2 0,-2-1 1,-2-1-1,-1 0 0,0-1 1,1 1-1,1 1 0,2 1 1,3 2 253,-10-5 1,2 2 0,2 0-1,2 2 1,0 0 0,1 1-1,1 0 1,0 0 0,0 0-1,-1 0 1,0 0 0,-1-1-1,-2-1 1,-1 0 0,-2-1-1,-2-2 1,-3-1 73,14 8 0,-4-3 0,-3-1 0,-2-1 0,-1 0 0,2 0 0,3 2-42,-2-1 1,4 2 0,2 1 0,1 0-1,-1-1 1,-3 0 0,-4-3 0,-6-2 0,-7-4 41,9 10 0,-18-14 407,-37-29 0,-1 1 0,-3-4 0,-4-2 0,0-1 0,0 0 0</inkml:trace>
  <inkml:trace contextRef="#ctx0" brushRef="#br0" timeOffset="150667">24036 6846 24575,'-2'38'0,"0"0"0,1 0 0,-1 4 0,0 3 0,0-8 0,0 7 0,1 2 0,-1-2 0,1-5 0,0-1 0,0-4 0,0 2 0,0 15 0,0 3 0,2-10 0,5 3 0,4-7 0,3-55 0,3-7 0</inkml:trace>
  <inkml:trace contextRef="#ctx0" brushRef="#br0" timeOffset="151153">23981 6966 24575,'-10'0'0,"29"-3"0,26-3 0,9-1 0,-9 1 0,-4-1 0,3-1-547,-9 3 1,9-2 0,2 0 0,1 1 0,-4 0 0,-7 1-121,8-2 0,-5 1 1371,13-1 0,-6 2-704,-18 5 751,-5 7-751,-21 17 0,-2 8 0,0 10 0,0-2 0,0 1 0,0 3-429,0 0 1,0 8-1,0 0 1,0-9 428,0-2 0,0-3 369,0 2 1,1 1 0,-2-7 0,-8-6 0,-1 0 0</inkml:trace>
  <inkml:trace contextRef="#ctx0" brushRef="#br0" timeOffset="151648">24070 7583 24575,'-15'0'0,"14"1"0,50 0 0,-24 0 0,5-2 0,6 0 0,7 0 0,1-1 0,-4 0 0,7-1 0,-1-1 0,3 0 0,3 0 0,-8-2 0,-16 1 0,-4-1 0,23-2 0,-36 0 0,-3-5 0,-8-3 0</inkml:trace>
  <inkml:trace contextRef="#ctx0" brushRef="#br0" timeOffset="166501">24663 5615 24575,'-6'2'0,"1"-1"0,1-3 0,2-33 0,1 4 0,0-6 0,2 2 0,1-6 0,1-4 0,1-1 0,0 1-656,1 3 1,0 2-1,1-1 1,2-4 0,1-4 531,0 10 0,1-4 0,2-3 0,0-3 0,2-1 0,0-2 1,0 0-1,1 1 0,0 0 0,-1 3 0,-1 3 0,0 3-345,2-6 1,0 4 0,-1 3 0,0 0 0,1 0 0,0-1 0,2-4 347,-1 3 0,1-3 0,1-2 0,1-2 0,0 0 0,0 1 0,0 1 0,-1 3 0,1 2 0,-2 4 121,6-8 0,-1 5 0,0 2 0,-1 4 0,0 0 0,5-8 0,-1 4 0,0-1 0,-3 5 0,1-2 0,-1 3 0,-4 5 0,-1 4 0,-2 4 0,7-16 0,-19 35 2467,-2 0-2467,3 3 0,1 0 0,0 0 0</inkml:trace>
  <inkml:trace contextRef="#ctx0" brushRef="#br0" timeOffset="168340">25792 1960 24575,'-11'-1'0,"0"0"0,7 3 0,4 9 0,8 11 0,7 14 0,1 2 0,-2-7 0,-1-1 0,-1 0 0</inkml:trace>
  <inkml:trace contextRef="#ctx0" brushRef="#br0" timeOffset="168710">25763 1623 24575,'43'-3'0,"0"-1"0,2 9 0,7 3 0,-2 2 0,-8 1 0,-10-1 0,-2 5 0,4 2 0,6 6 0,-5 1 0,-17-1 0,-36 21 0,-9-11 0,-9 4 0,2-7 0,9-12 0,-1-4 0,-10 4 0,-6 1 0,10-10 0,10-14 0,1-36 0,25 16 0,13-10 0,4-1 0,4 9 0,-3 5 0,-3 1 0,-7 4 0</inkml:trace>
  <inkml:trace contextRef="#ctx0" brushRef="#br0" timeOffset="169020">25145 2565 24575,'44'-20'0,"1"-1"0,-1 0 0,0 0 0,1 0 0,-1 0 0,0 0 0,1 0 0,-1 0 0,0 0 0,1 0 0,-1 0 0,1 0 0,-1 1 0,0-1 0,1-1 0,0 1 0,0 0 0,-1 0 0,1-1 0,0 1 0,0 0 0,-1 0 0,1 0 0,0-1 0,0 1 0,0 0 0</inkml:trace>
  <inkml:trace contextRef="#ctx0" brushRef="#br0" timeOffset="169248">25642 2485 24575,'22'44'0,"0"0"0,0 0 0,-1 0 0,-3-11 0,0 1 0,0 0 0,0-1 0</inkml:trace>
  <inkml:trace contextRef="#ctx0" brushRef="#br0" timeOffset="169699">25854 2471 24575,'-6'43'0,"0"0"0,0 1 0,-1-1 0,8-10 0,4-13 0,4-35 0,4-16 0,4-2 0,6-8 0,0-1 0,-1 6 0,1 3 0,1 1 0,2-1 0,4-3 0,-4 11 0,6 12 0,2 19 0,-11 31 0,-17-13 0,-1 4 0,2 6 0,-5 3 0,-8-3 0,-4 4 0,-1-4 0,0 4 0,-5-1 0,-8 2 0,-5 3 0,1-8 0,6-11 0,-2-8 0,-7-9 0,6-11 0,22-36 0,12 6 0,6-1 0,6 8 0,4 5 0,5 3 0,6 4 0,6 3 0,7 3 0,-3 2 0,-3 2 0,1 3 0,-1 1 0,2 0 0,-7 5 0,8 11 0,-13 9 0</inkml:trace>
  <inkml:trace contextRef="#ctx0" brushRef="#br0" timeOffset="170114">26549 2099 24575,'47'-13'0,"0"1"0,0 0 0,0 0 0,-1 0 0,1-1 0,-7-4 0,-1-1 0,2 5 0,0-1 0,0 1 0,0-1 0,0 1 0,0-1 0,0 1 0</inkml:trace>
  <inkml:trace contextRef="#ctx0" brushRef="#br0" timeOffset="170377">26888 1825 24575,'3'46'0,"-1"0"0,1-1 0,0 1 0,-1 0 0,1 0 0,-1 1 0,0 0 0,-1-5 0,0 11 0,0 4 0,2-5 0,2-11 0,3-21 0,13-24 0,-5-19 0,1-7 0,9-6 0,2-2-136,-8 4 1,-1-3-1,0 0 1,0 1-1,1-1 1,-2 0-1,0-4 1,0 1-1,0-1 1</inkml:trace>
  <inkml:trace contextRef="#ctx0" brushRef="#br0" timeOffset="170660">27237 1591 24575,'44'20'0,"0"1"0,-1-1 0,1 1 0,-1-1 0,-20 14 0,-5 8 0,-4 3 0,-4 1 0,-6-3 0,-4-4-1093,-11 6 1,-11-5 0,-3 4 545,6-8 1,-4 5 0,-2 1 0,1-1 0,3-4 0,4-6-396,-1 3 1,4-6 1407,3-2 0,1-4 1,-8 4-1,2-8 1</inkml:trace>
  <inkml:trace contextRef="#ctx0" brushRef="#br0" timeOffset="170837">27397 2123 24575,'8'38'0,"0"-1"0,0 1 0,1 0 0,-1 2 0,1-1 0,-1 1 0</inkml:trace>
  <inkml:trace contextRef="#ctx0" brushRef="#br0" timeOffset="170973">27502 2052 24575,'33'35'0,"-1"0"0,-8-18 0,7 18 0,1 0 0</inkml:trace>
  <inkml:trace contextRef="#ctx0" brushRef="#br0" timeOffset="171516">27866 1776 24575,'49'3'0,"-1"0"0,0 0 0,0 0 0,-21-13 0,1-2 0,13 9 0,1-1 0,-1 0 0,1 0 0,-1 1 0</inkml:trace>
  <inkml:trace contextRef="#ctx0" brushRef="#br0" timeOffset="171758">28049 1452 24575,'-4'37'0,"6"-8"0,3 11 0,1 7 0,1 4 0,0 0 0,0-5 0,-2-7-274,0 6 1,-1-6 0,2 6 273,0-2 0,2 9 0,1 4 0,0 1 0,0-4 0,-1-8 0,-1-13 0,3 8 0,7 3 0</inkml:trace>
  <inkml:trace contextRef="#ctx0" brushRef="#br0" timeOffset="172232">28386 1518 24575,'25'22'0,"-1"1"0,4-2 0,0-7 0,-2-14 0,1-7 0,5-3 0,2-7 0,1-7 0,3-8 0,0-3 0,-6 6 0,-1-2 0,-3 0 0,-3 1 0,0 0 0,0 1 0,0-1 0</inkml:trace>
  <inkml:trace contextRef="#ctx0" brushRef="#br0" timeOffset="172424">28647 1287 24575,'2'48'0,"0"0"0,0 0 0,0 0 0,0 0 0,0 0 0,0 3 0,-1 2 0,0-2 0,-1-6 0,-1-9 0,-4-10 0,1 0 0</inkml:trace>
  <inkml:trace contextRef="#ctx0" brushRef="#br0" timeOffset="172621">28499 1646 24575,'39'-7'0,"0"1"0,0-1 0,1 1 0,6-2 0,-1 1 0,-16 7 0,-20 7 0</inkml:trace>
  <inkml:trace contextRef="#ctx0" brushRef="#br0" timeOffset="172760">28420 1932 24575,'38'-27'0,"-10"7"0,7-4 0,1-2 0,-5 4 0,2-3 0,-1 1 0,1 0 0,0 1 0,-1-1 0,1 1 0</inkml:trace>
  <inkml:trace contextRef="#ctx0" brushRef="#br0" timeOffset="173183">28612 1886 24575,'-2'42'0,"-1"0"0,1 0 0,-1 0 0,0 0 0,0 6 0,1 1 0,0-4 0,1-8 0,4-2 0,2-10 0,2-14 0,3-36 0,2-29 0,-1 3 0,-2 17 0,0 3 0,0-4-820,1-9 1,2-6 0,-1 2 0,2 9 768,1 4 0,4 12 237,13 17 1,1 10-187,-1 15 0,-20 9 0,-2 14 0,-1 9 0,-2 3 0,-1-3 0,-2-10 0,-2-3 0,-2-5 0,-1 5-411,2 9 0,-1 10 0,-1 1 1,0-8-1,-2-15 411,-7-9 0,-5-56 0,1-21 0,9 13 0,3-4-104,2 4 0,1-6 1,0-3-1,2 1 0,2 5 1,4-1-1,2 5 0,2-2 1,3 0-1,0 1 0,0 0 1,0-1-1</inkml:trace>
  <inkml:trace contextRef="#ctx0" brushRef="#br0" timeOffset="173524">29038 1640 24575,'47'5'0,"0"1"0,-7 1 0,0 1 0</inkml:trace>
  <inkml:trace contextRef="#ctx0" brushRef="#br0" timeOffset="173628">29153 2029 24575,'2'-34'0,"-1"0"0,11 1 0,7-5 0,1 0 0,0 3 0,-1 0 0,0 4 0,3-3 0,4-7 0,1 1 0,0-1 0,0 0 0</inkml:trace>
  <inkml:trace contextRef="#ctx0" brushRef="#br0" timeOffset="174356">29560 1364 24575,'-10'43'0,"0"0"0,2-1 0,-2 5 0,1-10 0,6-33 0,-3-25 0,1-11 0,-1-4 0,0 0 0,0 3 0,4 15 0,21-7 0,3 12 0,22-7 0,-9 15 0,6 3 0,-6 2 0,11 4 0,5 3 0,-13 8 0,-42 7 0,-13 6 0,-7 0 0,-9 6 0,-6 2 0,2-1 0,6-6 0,-4 8 0,0-3 0,-1-5 0,-6 4 0,6-6 0,20-17 0,45-44 0,2 7 0,4-1 0,-4 4 0,1 5 0,12 4 0,-2 7 0,0 11 0,-40 23 0,-12 15 0,-6 4 0,1-7 0,-6 3 0,-5 1-177,4-9 1,-4 7 0,-1 1 0,0-4 0,4-7 176,-4 0 0,3-8 0,-9 6 0,24-19 0,27-27 0,20-20 0,-3 5 0,-15 17 0,2 2 0,14-5 0,7 2 0,-12 14 0,-11 43 0,-8-7 0,0 7 0,-1-6 0,-4-8 0,0-2 0,5 5 0,4-6 0,11-17 0,6-18 0,8-9 0,-2-1 0,1 2 0,1-2-79,-7 2 1,5-3 0,-2-1 0,-4 1 0,1-8 0,-5-1 0,-1 1 0,1 1 0</inkml:trace>
  <inkml:trace contextRef="#ctx0" brushRef="#br0" timeOffset="176551">25999 3225 24575,'-4'0'0,"0"0"0,2 0 0,18-13 0,12-7 0,8 0 0,3-4 0,8-5 0,-5 5 0,-9 8 0,-2 2 0,2-3 0,1-1 0,-7 3 0,-4-3 0,-8 0 0</inkml:trace>
  <inkml:trace contextRef="#ctx0" brushRef="#br0" timeOffset="176751">26065 2917 24575,'7'43'0,"0"0"0,-1 0 0,1 0 0,-1-1 0,1 1 0,-1-1 0,1 0 0,0-1 0,-1 1 0,1-1 0</inkml:trace>
  <inkml:trace contextRef="#ctx0" brushRef="#br0" timeOffset="176959">26298 2888 24575,'1'42'0,"0"0"0,0 1 0,0-1 0,-1-11 0,0 0 0,0 16 0,-1 0 0,1 1 0,-1-1 0</inkml:trace>
  <inkml:trace contextRef="#ctx0" brushRef="#br0" timeOffset="177283">25853 3584 24575,'9'48'0,"0"-1"0,1 1 0,-1 0 0,1 0 0,-1-1 0,9-15 0,1-1 0,-5 8 0,0 1 0,0-1 0,0 1 0,0-1 0,0 0 0</inkml:trace>
  <inkml:trace contextRef="#ctx0" brushRef="#br0" timeOffset="177623">26504 3338 24575,'-24'26'0,"0"1"0,1 0 0,12-12 0,-12 26 0,43-53 0,14-11 0,-3 8 0,4-1 0,-4 3 0,-2-3 0,-5 12 0,-6 35 0,-14 11 0,-19-13 0,-11 2-656,2-2 1,-6 5-1,-3 2 1,1-2 0,2-7 631,1-3 0,1-6 0,-2-1 0,-12 7 0,-2-2 0,5-9 1,14-15-1,0 0 0</inkml:trace>
  <inkml:trace contextRef="#ctx0" brushRef="#br0" timeOffset="177775">26335 3594 24575,'48'-6'0,"-1"0"0,1 0 0,-3 0 0,3 0 0,-7 1 0,9-1 0,1 0 0,-2-1 0,-10 0 0,-1-3 0,-4 0 0,6 2 0,0-1 0,0 1 0</inkml:trace>
  <inkml:trace contextRef="#ctx0" brushRef="#br0" timeOffset="178114">26475 4061 24575,'29'-33'0,"1"-1"0,0 1 0,0 0 0,0 0 0,-9 15 0,1 1 0,7-11 0,9-11 0,1-1 0,-6 11 0,-15 20 0,-20 38 0,-17 24 0,0-5 0,3-9 0,-3-1-441,1-3 1,-3 6 0,-1-3-1,1-9 441,-2-7 0,-2-11 81,-5-7 0,2-12 1,12-17-1,4-9 1,-5-13-1,0 1 1</inkml:trace>
  <inkml:trace contextRef="#ctx0" brushRef="#br0" timeOffset="178364">26999 3304 24575,'41'-25'0,"0"1"0,1-1 0,-1 0 0,1 1 0,-1-1 0,1 0 0,-3 1 0,1 0 0,0 0 0,-1 0 0,1 1 0,0-1 0</inkml:trace>
  <inkml:trace contextRef="#ctx0" brushRef="#br0" timeOffset="178885">27274 3053 24575,'-8'48'0,"0"0"0,1-9 0,-3 8 0,-1 4 0,1 0 0,2-5 0,4-7 0,4 5 0,3-2-433,-5-2 0,-3 11 0,1-1 0,4-9 0,7-20 433,18-27 0,7-15 0,-2 3 0,3-6 0,1-1 0,-3 2 0,6-7 0,0 0 0,-1 0 0,1-2 0,-8 6 0,-8 1 695,-32 5-695,-8 12 178,-19 11 1,-4 5-179,5 11 0,3 0 0,5 7 0,18 10 0,7 4 0,-1-9 0,2 4 0,2 0 0,1 7 0,0 0 0,0-6 0,2-1 0,1-2 0,2 22 0,9-15 0,21-45 0,-4-15 0,2-7-843,-6 4 1,1-2-1,1-1 843,3-2 0,2 0 0,-3-1 0,-4 3 0,-2-1 0,-1 2 0,11-9 0,-1 0 0</inkml:trace>
  <inkml:trace contextRef="#ctx0" brushRef="#br0" timeOffset="179543">28289 2840 24575,'-26'34'0,"0"0"0,0 0 0,0-1 0,0 1 0,0 0 0,-9 10 0,-3 1 0,10-5 0,22-10 0,32-15 0,21-9 0,7-5 0,-8 2 0,-3 4 0,0 1 0,-3-1 0,6-1 0,-3 3 0,-12 2 0,-7 22 0,-24 10 0,-12 2 0,-1-19 0,-7-3 0,-7 2 0,-6 0 0,3-9 0,-14-11 0,13-9 0,9-9 0,27-28 0,17-6 0,-3 16 0,4-1 0,-1-2 0,2-4 0,1 5 0,10 2 0,-1 1 0</inkml:trace>
  <inkml:trace contextRef="#ctx0" brushRef="#br0" timeOffset="180115">28741 2839 24575,'45'-9'0,"1"0"0,0 1 0,-1-1 0,1 0 0,0 0 0,-2 0 0,1 0 0,0 1 0,0-1 0,0 0 0</inkml:trace>
  <inkml:trace contextRef="#ctx0" brushRef="#br0" timeOffset="180309">28763 3020 24575,'6'45'0,"0"1"0,0 0 0,0-1 0,0 1 0,0-1 0,-1 4 0,0 3 0,1-4 0,1-8 0,4-14 0,15-14 0,0-13 0</inkml:trace>
  <inkml:trace contextRef="#ctx0" brushRef="#br0" timeOffset="180483">29240 2961 24575,'-21'24'0,"-1"0"0,1 4 0,-3 7 0,-1 0 0,3-4 0,-5 0 0,1 0 0,3-1 0,0 1 0,1-1 0,-1 1 0</inkml:trace>
  <inkml:trace contextRef="#ctx0" brushRef="#br0" timeOffset="180659">28958 3035 24575,'38'21'0,"1"1"0,-1-1 0,0 1 0,-14-11 0,-1 0 0,14 10 0,0 1 0,1 0 0,-1-1 0</inkml:trace>
  <inkml:trace contextRef="#ctx0" brushRef="#br0" timeOffset="180848">28895 3570 24575,'38'-17'0,"1"0"0,-1 0 0,1 0 0,-1 0 0,1 0 0,3 2 0,0 1 0,2-2 0,0 0 0,0-1 0,0 1 0,0 0 0,0 0 0</inkml:trace>
  <inkml:trace contextRef="#ctx0" brushRef="#br0" timeOffset="181233">29651 2879 24575,'9'48'0,"0"0"0,0 0 0,0 0 0,0-1 0,1 1 0,-2-2 0,1 0 0,0 0 0,0 0 0,0 0 0</inkml:trace>
  <inkml:trace contextRef="#ctx0" brushRef="#br0" timeOffset="181527">29677 2891 24575,'39'-17'0,"1"-1"0,0 1 0,-3 2 0,3-2 0,-6 4 0,6-4 0,5-1 0,-1 1 0,-2 1 0,-7 3 0,13-5 0,-2 8 0,-7 7 0,6 4 0,-3 4 0,-11 6 0,-12 15 0,-8 7-1093,-1 2 1,-3 4 0,-3-1 937,-6-4 1,-3 0-1,0 2 155,-2 11 0,0 3 0,0-4 0,0-5 0,0-1 0,2 13 0,-3-8 216,-8-19 1,-5-15-1,-14 0 1</inkml:trace>
  <inkml:trace contextRef="#ctx0" brushRef="#br0" timeOffset="181715">30068 2647 24575,'-16'45'0,"-1"-1"0,1 0 0,0 1 0,-1-1 0,1 0 0,-4 0 0,1-1 0,1 1 0,1-1 0,0 1 0,0 0 0,0-1 0,0 1 0</inkml:trace>
  <inkml:trace contextRef="#ctx0" brushRef="#br0" timeOffset="181866">30021 2944 24575,'45'9'0,"0"0"0,0 7 0,-2-1 0,-5 5 0,-19 10 0</inkml:trace>
  <inkml:trace contextRef="#ctx0" brushRef="#br0" timeOffset="189006">30992 2714 24575,'0'-5'0,"0"0"0,-1 4 0,-5-2 0,0 2 0,-1-3 0,-2 3 0,6 0 0,-3 1 0,4 0 0,0 0 0,1 0 0,-4 0 0,1 0 0,-3 0 0,2 0 0,0 0 0,2 0 0,-2 0 0,2 0 0,0 1 0,1-1 0,1 1 0,0-1 0,-1 0 0,-5 3 0,-4 10 0,-9 7 0,6 3 0,-4-3 0,13-9 0,-1 2 0,0 20 0,1 5 0,1 4-274,-2 1 0,0-2 274,4-13 0,-1 13 0,2-19 0,-1 10 0,3 17 0,6-22 0,3 3 0,5-3 0,6-12 0,13 2 0,-13-17 0,7-8 0,1-6 0,4-9 0,-11-1 0,4-8 0,-1-1 0,-4 4 0,-3 0 0,-3 0-257,4-8 1,1-4 0,-6 7 256,-3-5-128,-4-10 128,-6 21 0,-5 1 0,-2 2 0,-2 9 0,-8-2 0,-3 1 0,2 9 1308,-13-2-1308,16 5 137,-5 4-137,4-1 0,-5 1 0,-7 1 0,14-1 0,-10 0 0,17 0 0,2-1 0,-1 1 0,-1 5 0,-4 22 0,-9 9 0,8-8 0,1 0 0</inkml:trace>
  <inkml:trace contextRef="#ctx0" brushRef="#br0" timeOffset="190099">31684 2653 24575,'-15'-21'0,"4"14"0,-13 6 0,-3 5 0,1 12 0,-5 10 0,1 4 0,10-1 0,1 3 0,3 0 0,10-6 0,-5 18 0,7-17 0,1 13 0,1-10 0,1 0 0,5 18 0,3-10 0,3-2 0,-2-10 0,10 13 0,-9-29 0,-3-1 0,4 4 0,-5-9 0,2 7 0,0-8 0,1 4 0,25-1 0,-13 3 0,5-6 0,2-1 0,-2 1 0,19-12 0,-26 4 0,9-7 0,-23 7 0,-5-1 0,-9 0 0</inkml:trace>
  <inkml:trace contextRef="#ctx0" brushRef="#br0" timeOffset="190747">31911 2768 24575,'3'41'0,"1"0"0,-1-1 0,0 1 0,2 14 0,-1-2 0,-2-29 0,-2-28 0,1-37 0,2 2 0,5 8 0,5-10 0,1 1 0,-2 6 0,0 5 0,1 1 0,8-11 0,3-4 0,-3 12 0,-5 17 0,14 14 0,-22 13 0,3 15 0,-1 5 0,-3 8 0,-1 8 0,-2 0 0,-2-10 0,0-10 0,-1-5 0,0-15 0,2-6 0,-1-3 0,0 2 0,-1 0 0</inkml:trace>
  <inkml:trace contextRef="#ctx0" brushRef="#br0" timeOffset="191285">32236 2424 24575,'26'38'0,"0"1"0,0-1 0,-1 0 0,-10-14 0,-1 1 0,5 4 0,7 7 0,0 2 0,-4 0 0,-10-5 0,-18 13 0,-9-6 0,8-15 0,-2 0-598,-8 17 1,0-1 597,0-8 391,3-10-391,4 2 198,5-8-198,1 9 0,1-5 0,0 10 0</inkml:trace>
  <inkml:trace contextRef="#ctx0" brushRef="#br0" timeOffset="194225">31032 3755 24575,'-2'-6'0,"-2"0"0,1 5 0,0-2 0,0 2 0,0 0 0,-2 1 0,-7 0 0,2-1 0,-16-1 0,-3 2 0,3 2 0,-3 7 0,-5 5 0,4 1 0,9 2 0,2 4 0,-3 3 0,-1 3 0,5 0 0,5-2 0,5 2 0,3 13 0,3 7 0,2-7 0,2-14 0,2-1 0,-1 9 0,1 4 0,5-9 0,29-8 0,7-7 0,-8-13 0,8-3 0,-3-2 0,-4-4 0,0-2 0,7 0 0,5 0 0,-9-1 0,-16 2 0,-3 1 0,25-4 0,-42 12 0,-9-23 0,-6-6 0</inkml:trace>
  <inkml:trace contextRef="#ctx0" brushRef="#br0" timeOffset="196067">31514 3892 24575,'-11'-1'0,"4"-1"0,-1 1 0,-1-1 0,17 0 0,11 1 0,19-5 0,15-3 0,-4-1 0,-10 2 0,2-1 0,-5 1 0,7-1 0,2-1 0,-4 1 0,-8 0 0,-6 1 0,-3 0 0,16-2 0,-6 3 0,-24 5 0,-5 1 0,-4 1 0</inkml:trace>
  <inkml:trace contextRef="#ctx0" brushRef="#br0" timeOffset="196566">31568 4096 24575,'39'-9'0,"0"0"0,1 0 0,-1 0 0,9 12 0,-2 6 0,-18 8 0,-27 5 0,-10 6 0,-7 15 0,-7 6 0,1-5 0,2-13 0,-2-2 0,-2 0 0,-3 0 0,8-6 0,9-8 0,39-26 0,14-11 0,-17 8 0,2-1-1031,9-5 1,5-3 0,-4 2 1030,-5 2 0,-3 1 0,2 0 0,1 1 103,3 2 1,0 0 0,-12 2 0,0 1-1,2 2 1,0-1 0</inkml:trace>
  <inkml:trace contextRef="#ctx0" brushRef="#br0" timeOffset="197235">31629 3370 24575,'0'-5'0,"8"33"0,6 29 0,-2-9 0,-2-14 0,0 13 0,2 9 0,0-28 0,-2-55 0,-1-14 0,5 3 0,8 3 0,9-5 0,-3 8 0,7 3 0,6 7 0,-2 7 0,-18 14 0,-2 36 0,-6 9 0,-4-9 0,-1 15 0,-2-2 0,-4-25 0,4 2 0,-1-13 0,6 6 0,-8-11 0,2 3 0</inkml:trace>
  <inkml:trace contextRef="#ctx0" brushRef="#br0" timeOffset="-209042.73">14734 9694 24575,'-3'2'0,"0"9"0,3 35 0,-2 0 0,0-10 0,0 12 0,-1 5 0,1-1 0,-1-6 0,0-3 0,-1-3 0,1 4-547,0-6 1,1 5 0,-1 3 0,0 0 0,0-3 0,1-5-547,-1 7 1,0-6 0,0 6 1055,2-6 0,0 5 0,1 2 0,-1 0 0,1 0 1,0-5 36,0 3 0,-1-4 0,1 1 0,1 6 0,0-4 0,0 6 0,1 3 0,0 3 0,0-1 0,0-2 0,1-4 0,-2-7 0,1 2 0,0-7 0,1 0 0,0 5 0,1 3 0,1 6 0,1 4 0,0 1 0,0-2 0,0-5 0,0-7 0,0 1 0,0-6 0,0 3 0,1-2 0,0 3 0,1 2 0,0 0 0,0-2 0,2 6 0,0-1 0,0-1 0,-1-2 0,-1 0 0,-1-2 0,1 5 0,0 1 0,1 5 0,0 2 0,-1-2 0,-1-7 0,-2-7 0,-2-5 0,1 4-449,0 6 0,1 7 0,0 2 0,-1-2 0,0-8 449,0 8 0,0-1-175,-1-10 1,0 5-1,-1 0 1,1-7 174,-1 1 0,-1-4 0,1 5 0,-1-2 0,1 11 1638,-1-14 0,-1-13-1566,1-24 1,-1-24-1,1-15 1,-1 6 0,0 0-1,0-1 1</inkml:trace>
  <inkml:trace contextRef="#ctx0" brushRef="#br0" timeOffset="-208287.73">15152 9692 24575,'-10'8'0,"-7"29"0,3-6 0,-2 7 0,0 5 0,0 6 0,1-4 0,2-7 0,1 0 0,3-4 0,-1-1 0,1 1 0</inkml:trace>
  <inkml:trace contextRef="#ctx0" brushRef="#br0" timeOffset="-208102.73">15019 9730 24575,'23'27'0,"-1"-1"0,0 0 0,-1 2 0,0 1 0,4 7 0,-1 1 0,1-1 0</inkml:trace>
  <inkml:trace contextRef="#ctx0" brushRef="#br0" timeOffset="-207781.73">15187 10311 24575,'-16'45'0,"0"0"0,1 0 0,-1 0 0,1-4 0,1 1 0,1-4 0,3-8 0,3 2 0,1-11 0</inkml:trace>
  <inkml:trace contextRef="#ctx0" brushRef="#br0" timeOffset="-207615.73">15047 10540 24575,'22'34'0,"0"1"0,0-1 0,7-3 0,-2 1 0,0-1 0,0 1 0</inkml:trace>
  <inkml:trace contextRef="#ctx0" brushRef="#br0" timeOffset="-207266.73">15363 11030 24575,'-16'40'0,"0"-1"0,0 1 0,0-1 0,0 1 0,0-7 0,1 1 0,0 8 0,-1 0 0,1 1 0,-1-1 0,0 0 0</inkml:trace>
  <inkml:trace contextRef="#ctx0" brushRef="#br0" timeOffset="-207086.73">15162 11320 24575,'19'32'0,"1"-1"0,-1 1 0,10 11 0,-3-3 0,-8-17 0,0 1 0</inkml:trace>
  <inkml:trace contextRef="#ctx0" brushRef="#br0" timeOffset="-206756.73">15472 12076 24575,'-24'36'0,"-1"-1"0,1 1 0,-1-1 0,8-15 0,1 0 0,-7 17 0,1 0 0,-1 0 0,1 0 0</inkml:trace>
  <inkml:trace contextRef="#ctx0" brushRef="#br0" timeOffset="-206581.73">15213 12231 24575,'-3'32'0,"22"1"0,14 6 0,-4-4 0,-7-4 0,1-1 0,6-2 0,-1 1 0,1 0 0,-1 0 0</inkml:trace>
  <inkml:trace contextRef="#ctx0" brushRef="#br0" timeOffset="-206314.73">15616 12884 24575,'-27'33'0,"1"1"0,-1 0 0,1-1 0,2-10 0,1 0 0,-5 15 0,0-1 0,0 1 0,0-1 0</inkml:trace>
  <inkml:trace contextRef="#ctx0" brushRef="#br0" timeOffset="-206115.73">15284 13105 24575,'24'43'0,"-1"0"0,1 0 0,0 0 0,-3-3 0,1 0 0,-2-4 0,0-10 0,18-3 0,-4-6 0</inkml:trace>
  <inkml:trace contextRef="#ctx0" brushRef="#br0" timeOffset="-203974.73">15486 9079 24575,'0'-7'0,"0"0"0,-1 7 0,9 19 0,8 22 0,-2-1 0,-3-2 0,-1 5-547,-2-6 1,2 8 0,1 4 0,0 1 0,-1-1 0,-1-4-234,-1 4 1,-2-5 0,0 2-1,-1 7 780,0-11 0,-1 5 0,1 3 0,-1 2 0,1 2 0,0-1 0,-1-2 0,0-2 0,0-5-656,1 9 1,0-5-1,0-2 1,0 1 0,-1 3 588,0-2 1,0 2 0,0 3-1,0-1 1,0 0 0,-1-4 0,1-4 66,1 3 0,0-6 0,0 0 0,1 3-547,0-2 1,0 2 0,2 2 0,-1-1 0,0 0 0,0-4 508,0 6 1,0-3 0,1 0-1,0 4-270,0-8 0,0 3 0,0 3 0,1 0 1,0-1-1,-1-3 0,0-5 308,2 13 0,0-7 0,-1 2 339,0-5 0,-1 1 0,1 1 1,-1 0-340,0-3 0,0 3 0,0-1 0,-1-1 0,0-3 0,2 6 0,-2-4 0,1 3 336,0 3 0,1 5 0,-1-2 1,-1-4-337,0 8 0,-1-5 0,-2-2 0,0 2 867,-2-3 0,1 3 1,0-2-868,-1-9 0,0-1 0,0 3 0,2 7 0,1 4 0,0 1 0,0-4 0,-1-6 0,1-3 0,1 6 0,-1-5 0,1 5 0,0 4 0,0 1 0,1-1 0,-1-3 0,-1-6 0,3 9 0,-1-7 0,2 7 0,-2-9 0,0 7 0,2 3 0,-1 0 0,1-1 0,-1-5 0,-1-7 0,4 11 0,1-3 900,0 3 1,1 3 0,-1-5-901,-4-10 0,0-1-21,0 4 0,0 4 0,-2-6 21,-1-7 0,0-2 0,2 17 0,-1-10 717,-5-28 0,-4-26 1,-2-6-1</inkml:trace>
  <inkml:trace contextRef="#ctx0" brushRef="#br0" timeOffset="-203467.73">16044 9848 24575,'-18'46'0,"0"0"0,-1 0 0,1 0 0,5-24 0,1 0 0,-7 25 0,1-1 0,0 1 0,0-1 0</inkml:trace>
  <inkml:trace contextRef="#ctx0" brushRef="#br0" timeOffset="-203306.73">15796 9829 24575,'26'35'0,"0"-1"0,0 0 0,-1 0 0,-4 2 0,1 2 0,2-4 0,1 1 0,0 0 0,-1-1 0,1 1 0</inkml:trace>
  <inkml:trace contextRef="#ctx0" brushRef="#br0" timeOffset="-203017.73">16237 10518 24575,'-21'36'0,"0"0"0,0 0 0,0-1 0,-4 9 0,1-2 0,5-3 0,7-5 0,3-2 0,0-3 0,0 1 0</inkml:trace>
  <inkml:trace contextRef="#ctx0" brushRef="#br0" timeOffset="-202839.73">16044 10671 24575,'29'37'0,"0"0"0,0 0 0,-1 0 0,1 0 0,-6-7 0,-3-4 0,3 4 0,0 0 0,4 6 0,2 1 0,-1 0 0,-1-4 0,-5-7 0,5 1 0,-3-7 0,-2-5 0,0 1 0</inkml:trace>
  <inkml:trace contextRef="#ctx0" brushRef="#br0" timeOffset="-202512.73">16506 11350 24575,'-16'44'0,"1"0"0,-1 0 0,0 0 0,0 0 0,1 0 0,-1 0 0,2-8 0,3-6 0,-2 6 0,-1 4 0,-3 9 0,-2 5 0,0 1 0,1-4 0,2-8 0,4-12 0,-5 5 0</inkml:trace>
  <inkml:trace contextRef="#ctx0" brushRef="#br0" timeOffset="-202259.73">16261 11923 24575,'27'38'0,"0"1"0,0-1 0,0 0 0,0 0 0,2 3 0,-2-1 0,-1-2 0,-4-7 0,-4-8 0,0 0 0</inkml:trace>
  <inkml:trace contextRef="#ctx0" brushRef="#br0" timeOffset="-201973.73">16702 12620 24575,'-18'39'0,"1"-2"0,-7 10 0,0 1 0,3-7 0,5-8 0,0-1 0,-5 8 0,1 0 0,-1 0 0,1 0 0</inkml:trace>
  <inkml:trace contextRef="#ctx0" brushRef="#br0" timeOffset="-201772.73">16440 12911 24575,'20'28'0,"1"0"0,-1 0 0,-3-7 0,3 0 0,7 7 0,6 4 0,-3-5 0,-3-8 0,-2-3 0,1 2 0,0-1 0</inkml:trace>
  <inkml:trace contextRef="#ctx0" brushRef="#br0" timeOffset="-201495.73">16894 13551 24575,'-17'41'0,"1"1"0,-1 0 0,0 0 0,1 0 0,-1 0 0,0-1 0,0-1 0,-1 1 0,1 0 0,0-1 0</inkml:trace>
  <inkml:trace contextRef="#ctx0" brushRef="#br0" timeOffset="-201327.73">16526 13621 24575,'43'6'0,"1"0"0,-9 4 0,4 2 0,-1 0 0,-6-2 0,-5-2 0,-1 0 0,7 3 0,0 0 0,0 0 0</inkml:trace>
  <inkml:trace contextRef="#ctx0" brushRef="#br0" timeOffset="-200250.73">16555 9280 24575,'13'45'0,"0"0"0,0-1 0,0 1 0,0 0 0,0 0 0,0 0 0,-1 0 0,1 0 0,0 2 0,-3-6 0,-1-1 0,2 4 0,2 7-235,-4-13 1,2 4 0,1 4 0,1 3 0,0 2 0,1 1 0,0 2 0,1 0 0,-2-1 0,1-1 0,-1-1 0,-1-4 0,-2-2 0,0-5-313,2 14 1,-3-7 0,0-4 0,-1 1 0,1 3 0,2 6 311,-3-13 1,1 3 0,0 3 0,1 2 0,1 3 0,0 0 0,0 1 0,-1 0 0,1 0 0,-1-2 0,0-2 0,-1-2 0,0-3 0,-2-4-313,3 13 1,-2-5 0,-1-4 0,0-1 0,0 2 0,1 6 509,0-6 0,1 4 0,0 2 1,1 3-1,0 0 0,0-1 0,-1-1 1,-1-4-1,0-3 0,-3-6 288,1 7 0,-2-6 0,-1-3 1,1 2-252,0-1 0,0 0 0,0 1 0,1 4-443,1-1 1,1 4 0,0 2 0,0 0 0,1-1 0,-1-4 442,1 2 0,0-3 0,-1 0 0,2 5 0,-1-5 0,1 5 0,1 2 0,0 0 0,-1-1 0,0-3 0,0-5 0,3 10 0,-1-7 0,1 4 229,-3-8 0,0 4 1,0 1-1,-1-3 0,0-6-229,2 9 0,-2-5 1610,1 13 1,0-8-1611,-1-19 1396,-4-9-1396,7 15 0,4 11 0,0-3 0,-5-8 0,0 1 819,2 3 0,2 6 0,0-1 0,-3-8 1413,4 9 1044,-3-10-2699,-7-29-577,-3 3 0,2 11 0,0-6 0,0 9 0,0-18 0,-15-27 0,4 1 0,-2-4 0,-5-12 0,0 0 0</inkml:trace>
  <inkml:trace contextRef="#ctx0" brushRef="#br0" timeOffset="-198717.73">14853 13574 24575,'3'-5'0,"3"-2"0,-2 4 0,1-2 0,-6 1 0,0-9 0,1-2 0</inkml:trace>
  <inkml:trace contextRef="#ctx0" brushRef="#br0" timeOffset="-198203.73">14865 13465 24575,'19'39'0,"-1"1"0,-7-7 0,2 7 0,0 5 0,0 2 0,1 0 0,-2-3 0,-1-5 0,1 2 0,-2-6 0,0 2 0,1 5-410,0-2 0,1 7 1,2 3-1,-1 2 1,1 0-1,-1-4 0,-2-6 1,-1-7-1230,3 10 1,-1-6 545,-1-1 1,1 2 0,-4-15 1671,-4-18 0,-22-18 0,-5-5 0</inkml:trace>
  <inkml:trace contextRef="#ctx0" brushRef="#br0" timeOffset="-193290.73">15125 14672 24575,'-10'0'0,"3"-1"0,5-2 0,13-1 0,22-5 0,10 0 0,-4 4 0,9 0 0,-15 2 0,8 0 0,5-1 0,4 1 0,0-1 0,-2 1 0,-3 0 0,-6 0-783,5 1 1,-6 0 0,0 0 0,6 0 782,-2 0 0,8 0 0,2 0 0,1 0 0,-4 0 0,-5-1 0,-9 1 0,2-2 0,-7 0 367,6-3 0,-4 0-367,-9 0 0,0-9 0,-18 6 0,3-21 0,-8-1 0</inkml:trace>
  <inkml:trace contextRef="#ctx0" brushRef="#br0" timeOffset="-192500.73">15656 14835 24575,'-21'28'0,"0"1"0,0 0 0,-10 15 0,13-5 0,26-13 0,13-4 0,11 2 0,-2-3 0,-3-6 0,3 0 0,4 2 0,7 2 0,0 0 0,-7-4 0,-7-6 0,-2 2 0,3 8 0,-1 5 0,-7 0 0,-7 21 0,-15-5 0,-7 0 0,-2-13 0,-5-2 0,-5 0 0,-3-5 0,0-7 0,1-4 0,-3 2 0,5-11 0,19-23 0,7-8 0,2 1 0,1-2 0,0-2 0,1-5 0,1 1 0,2 4 0,1 0 0,1 0 0,0-1 0,0 0 0,1 0 0</inkml:trace>
  <inkml:trace contextRef="#ctx0" brushRef="#br0" timeOffset="-185865.73">16363 14413 24575,'-3'4'0,"4"20"0,6 14 0,2 1 0,1 10 0,1 0-1093,-2-6 1,1 0 0,0 8 915,-2-12 0,1 6 0,0 3 0,1 3 1,-1 1-1,1-2 0,-2-2 0,0-4 177,0 2 0,-2-4 0,1-1 0,-1 2 0,2 5 0,0-6 0,0 6 0,2 3 0,0 1 0,0 1 0,0-2 0,-1-2 0,-1-5 0,-1-5 0,1 15 0,-1-8 0,1 1 0,3 1 0,2 4 0,-1-4 0,-3-12 1431,-1-1-1431,2-17 190,-9-18 1,1-38 0,-2-11 0</inkml:trace>
  <inkml:trace contextRef="#ctx0" brushRef="#br0" timeOffset="-185272.73">16462 14548 24575,'45'-7'0,"0"-1"0,0 1 0,0-1 0,0 1 0,0 0 0,0-1 0,1 1 0,0-1 0,0 1 0,1 0 0,-2 0 0,-1 0 0,-3 0 0,-3-1 0,4-2 0,-3 0 0,-3 0 0,-2 0 0,14-3 0,-3 0 0,3 1 0,-13-3 0,-28-2 0,-26 4 0</inkml:trace>
  <inkml:trace contextRef="#ctx0" brushRef="#br0" timeOffset="-175630.73">22952 16048 24575,'-3'-3'0,"-2"0"0,-8 11 0,-13 23 0,-7 16 0,3-8 0,13-19 0,0 1 0,-13 19 0,-4 8 0,15-19 0,17-26 0,27-3 0,-12 4 0,21 8 0,-24 15 0,-6 6 0,1-8 0,0 3 0,-2 11 0,-2 9 0,0 1 0,0-9 0,-1-5 0,0-1 0,0 12 0,0 6 0,0-14 0,0-17 0,0-1 0,1-14 0,10-11 0,2-14 0,1-5 0,1 1 0,0-2 0,5-18 0,-2-4 0,-8 11 0,-1-1 0,0 0 0,-1-6 0,1 1 0,-1-1 0</inkml:trace>
  <inkml:trace contextRef="#ctx0" brushRef="#br0" timeOffset="-175468.73">23100 15824 24575,'30'-12'0,"0"-1"0,0 1 0,-1 5 0,-3 13 0,-2 6 0,9 7 0,-11 0 0,1 0 0</inkml:trace>
  <inkml:trace contextRef="#ctx0" brushRef="#br0" timeOffset="-175280.73">23053 16039 24575,'-4'9'0,"1"5"0,8 15 0,5 10 0,-3-4 0,-1 9 0,1-9 0,1 1 0,-1-1 0</inkml:trace>
  <inkml:trace contextRef="#ctx0" brushRef="#br0" timeOffset="-175092.73">23015 16199 24575,'37'-18'0,"-1"0"0,2 0 0,3-1 0,-1 0 0,5-1 0,-3 2-379,-9 4 1,-2 2-1,2-1 379,10-3 0,1 0 0,-6 5 0,7 8 0,-11 8 0</inkml:trace>
  <inkml:trace contextRef="#ctx0" brushRef="#br0" timeOffset="-174877.73">23336 16197 24575,'-27'37'0,"0"1"0,0 0 0,1-1 0,-1 1 0,0-1 0,-1 3 0,-1 1 0,2-2 0,3-5 0,7-7 0,1 7 0</inkml:trace>
  <inkml:trace contextRef="#ctx0" brushRef="#br0" timeOffset="-174733.73">23075 16595 24575,'8'33'0,"1"1"0,-1 0 0,6 14 0,2 2 0,-2-7 0,-3-15 0,1-1 0,5 17 0,1-11 0,-3-30 0,-5-14 0</inkml:trace>
  <inkml:trace contextRef="#ctx0" brushRef="#br0" timeOffset="-174550.73">23428 16334 24575,'37'-1'0,"-16"-5"0,21-8 0,-26-7 0</inkml:trace>
  <inkml:trace contextRef="#ctx0" brushRef="#br0" timeOffset="-174074.73">23449 16480 24575,'0'46'0,"0"-1"0,0 1 0,-1-1 0,1 1 0,0 6 0,0 2 0,-1-8 0,1-15 0,0-19 0,0-32 0,6-16 0,4-13 0,0 4 0,0 9 0,3 0 0,1-10 0,3-4 0,5 14 0,8 24 0,2 8 0,17-1 0,-18 8 0,-2 6 0,-7 14 0,-3 5 0,-4-6 0,-2 2 0,0 11 0,-3 3 0,-5-4 0,-3-2 0,-4-6 0,-3-1 0,-9 23 0,-25-27 0,12-13 0,-12-12 0,28-23 0,8-9 0,4 4 0,2-2 0,-2-2 0,0-4 0,3 0 0,3 8 0,1-1 0,0 1 0</inkml:trace>
  <inkml:trace contextRef="#ctx0" brushRef="#br0" timeOffset="-173656.73">24180 15963 24575,'8'43'0,"0"-1"0,0 0 0,0 0 0,0 1 0,0-1 0,0 0 0,0 5 0,-2-6 0,2 6 0,0-7 0,2 7 0,0 5 0,1 0 0,0-3 0,-3-6 0,-1-9 0,-1 5 0,-3-11 0,-8-1 0,-13-62 0,2 2 0,0-1 0</inkml:trace>
  <inkml:trace contextRef="#ctx0" brushRef="#br0" timeOffset="-173516.73">24173 16351 24575,'-16'44'0,"1"1"0,0-1 0,4-6 0,1 2 0,1-1 0,3-7 0,2-2 0,2-2 0,0 6 0,2-8 0,0-21 0</inkml:trace>
  <inkml:trace contextRef="#ctx0" brushRef="#br0" timeOffset="-173380.73">24369 16408 24575,'42'-2'0,"-4"1"0,3 8 0,-1 2 0,-10-3 0,-2 3 0,0 0 0</inkml:trace>
  <inkml:trace contextRef="#ctx0" brushRef="#br0" timeOffset="-172328.73">25067 16102 24575,'42'0'0,"0"-1"0,-4 17 0,-11 7 0,-24 13 0,-3-6 0,0-1 0,1 2 0,7-8 0,15 11 0,4 1 0,3 2 0,0-3 0,-1 0 0,-9-9 0,-5 0 0,-8-13 0,-3 17 0,-3 1 0,-3-10 0,2 7 0,-1-3 0,-1-15 0,-1-6 0,1-1 0,-2-2 0,2 0 0,1 0 0,-6 3 0,0 5 0,-5 2 0,-2 7 0,5-10 0,-2 4 0,-1-8 0,-4-1 0,-17-29 0,23 4 0,2-5 0,-6-14 0,3-4 0,9 11 0,0 1 0,1-1 0</inkml:trace>
  <inkml:trace contextRef="#ctx0" brushRef="#br0" timeOffset="-171576.73">26286 16220 24575,'-32'26'0,"46"-54"0,13-14 0,-7 19 0,3-2 0,3-4 0,4-7 0,0 1 0,-6 9 0,7-4 0,13 11 0,-27 46 0,0 8 0,2 9 0,-1-2 0,1-3 0,1 3 0,-3-5 0,2 7 0,1 2 0,0-2 0,-3-8 0,3 2 0,0-3 0,-1 4 0,1 2 0,-4-6 0,5 6 0,-12-15 0,-1-1 0,-10-21 0,-2 0 0</inkml:trace>
  <inkml:trace contextRef="#ctx0" brushRef="#br0" timeOffset="-171352.73">26862 15831 24575,'-23'41'0,"1"-1"0,-1 0 0,1 1 0,-1-1 0,0 0 0,1 1 0,-1 0 0,-1 3 0,-1 0 0,0 1 0,1-1 0,1-4 0,2-3 0,2-6 0,-4 5 0,2-7 0,-1 1 0,-2 5 0,1-1 0,-1 1 0,0-1 0</inkml:trace>
  <inkml:trace contextRef="#ctx0" brushRef="#br0" timeOffset="-170988.73">27062 15799 24575,'-10'4'0,"37"-15"0,31-12 0,-5 1 0,-18 8 0,1-1 0,2 0 0,9-3 0,3-2 0,-5 2 0,-9 4 0,-7 2 0,-4 2 0,8-2 0,0 1 0</inkml:trace>
  <inkml:trace contextRef="#ctx0" brushRef="#br0" timeOffset="-170764.73">27407 15561 24575,'-15'46'0,"9"-14"0,1 10 0,0 3 0,1 0 0,1-7 0,-2 11 0,5 1 0,4-10 0,3 8 0,3 0 0,3-7 0,2-13 0,32-12 0,-15-26 0,6-11 0,0-5 0,-6 1 0,-2-12 0,-5-4 0,-4 5 0,0 0 0,-1 0 0,1 0 0</inkml:trace>
  <inkml:trace contextRef="#ctx0" brushRef="#br0" timeOffset="-170448.73">27589 15816 24575,'-4'41'0,"0"1"0,1-1 0,-1-2 0,1 2 0,2 0 0,0 8 0,1 4 0,0-1 0,0-7-283,0-3 0,1-5 0,0 5 283,0 2 0,-1 6 0,1 2 0,0-3 0,0-8 139,3 9 1,-6-8-140,-19 3 0,-2-20 0,11-60 0,-2 2 0,-4-7 0,8 1-320,14-7 1,12-3 319,-3 13 0,6-5 0,1-1 0,1 1 0,-1 4 0,2-2 0,0 4 0,2-3 0,0 3 0,0 0 0,0 0 0,0-1 0,0 1 0</inkml:trace>
  <inkml:trace contextRef="#ctx0" brushRef="#br0" timeOffset="-169940.73">27714 16023 24575,'2'49'0,"0"1"0,0 0 0,0-1 0,0 1 0,0 5 0,-1 0 0,2-6 0,1-11 0,9-3 0,-6-63 0,-4-13 0,-1-11 0,0 1 0,0 15 0,0 1 0,4-3 0,3 0 0,2-7 0,3 0 0,2 4 0,0 8 0,9-2 0,7 8 0,2 3 0,8-1 0,1 3 0,-5 5 0,1 3 0,0 9 0,9 9 0,5 7 0,-9 4 0,-19 0 0,-7 8 0,-4 14 0,-4 12 0,-2 3 0,-5-10 0,-5-11 0,-4 0 0,-2 11 0,-4 5 0,-2-20 0,-13-33 0</inkml:trace>
  <inkml:trace contextRef="#ctx0" brushRef="#br0" timeOffset="-169745.73">28029 15502 24575,'4'44'0,"1"0"0,0 0 0,0 0 0,-1-1 0,1 1 0,0 0 0,-1 0 0,0-7 0,0 7 0,1-1 0,0 9 0,1 4 0,0 1 0,0-4 0,-2-7 0,-1-13 0,-1 11 0,-5-6 0</inkml:trace>
  <inkml:trace contextRef="#ctx0" brushRef="#br0" timeOffset="-169567.73">27911 16107 24575,'49'-3'0,"1"-1"0,-19 27 0,12-6 0,-9 5 0,-41 15 0,-15 5 0,7-10 0,1 0 0,-1 0 0</inkml:trace>
  <inkml:trace contextRef="#ctx0" brushRef="#br0" timeOffset="-169441.73">27866 16544 24575,'41'-21'0,"0"0"0,0-1 0,0 1 0,-3 2 0,1 0 0,-3 1 0,-4 3 0,5-1 0,-6 1 0,-4-6 0,-3-3 0,-3 0 0,0 0 0</inkml:trace>
  <inkml:trace contextRef="#ctx0" brushRef="#br0" timeOffset="-164017.75">26448 17396 24575,'-1'47'0,"0"0"0,0 0 0,1-16 0,0-1 0,0 16 0,0 6 0,2-11 0,6-11 0,0-17 0,26-36 0,-6-14-1206,-3 0 0,0-1 1206,-6 10 0,-1 0 0,0-4 0,1-1 287,4 5 1,0 1-288,-1-8 0,4 8 0,-25 29 0,-1 6 0,0 0 1837,3 26-1837,2-7 0,1 18 0,0 3 0,-1-19 0,0 0 0,1 17 0,-2 4 0,1-6 0,0 3 0,-2-4 0,-1-1 0,0 2 0,-1-7 0,1 6 0,1 2 0,-2-2 0,0-6 0,1 6 0,-4-2 0,-4 8 0,-3 3 0,-1-9 0,-10-1-820,-5-21 1,-12 1 0,-3-3 0,5-5-820,-4-5 1,0-3 1580,3 3 1,-4 1-1,-2-1 1,5-3-546,-14-5 1,5-4 602,13 1 0,1 0 0,-3 1 0,2-2 0,-9-9 0,22 11 0,-4-7 0,25 7 0,4-41 0,-1 13 0,-1 1 0</inkml:trace>
  <inkml:trace contextRef="#ctx0" brushRef="#br0" timeOffset="-163238.75">27377 17540 24575,'-16'0'0,"6"2"0,7 0 0,29-11 0,30-13 0,-6 0 0,-15 5 0,0-2-352,4 1 1,8-2 0,0 0 0,-6 0 351,-8 2 0,-4 1 0,-2 2 171,0 1 0,-1 2-171,1-2 0,-5 4 0,-14 6 0,-8 4 0</inkml:trace>
  <inkml:trace contextRef="#ctx0" brushRef="#br0" timeOffset="-162941.75">27550 17281 24575,'-5'3'0,"-1"14"0,3 17 0,0 19 0,0 4 0,0-9 0,0-2 0,0 1-656,0-4 1,0 8-1,-1 2 1,1-4 0,0-12-713,-1-8 1,5-7 1967,18 4 0,7-9-600,18-29 0,-7-4 0,5-6 0,-3-2 0,-12 2 0,-3-2 0,2-3 0,5-9 0,4-5 0,-2 0 0,-6 7 0,-4 2 0,-3 1 0,-1 2 0,-1-1 0,1 0 0</inkml:trace>
  <inkml:trace contextRef="#ctx0" brushRef="#br0" timeOffset="-162569.75">27792 17533 24575,'-14'4'0,"4"-1"0,6 1 0,4 0 0,0 9 0,0 18 0,0 3 0,0 10 0,0 4 0,0-6 0,0-7 0,0-2 0,0 5-547,1 4 1,-1 7 0,1 4 0,0 0 0,0-4 0,0-9-501,1 9 0,0-4 1047,0 3 0,0 4 0,1-14 0,1-17 0,-17-37 0,-4-10 0,0-1 0,1-6 0,-3-10 0,4 6 0,2-8-490,6-1 0,5 0 490,19 1 0,-3 14 0,6-1 0,11-1 0,8-2 0,-3 3 0,-2-1 0,0 1 0,4 1 0,-1 1 0,1-1 0</inkml:trace>
  <inkml:trace contextRef="#ctx0" brushRef="#br0" timeOffset="-162336.75">28094 17675 24575,'-5'14'0,"4"19"0,3 18 0,2 4 0,0-9 0,2-4 0,2 2 0,-3-1 0,1 10 0,0 2 0,1-8 0,1-18 0,7-13 0,2-4 0</inkml:trace>
  <inkml:trace contextRef="#ctx0" brushRef="#br0" timeOffset="-161995.75">28073 17860 24575,'-4'-37'0,"-1"1"0,0 1 0,5 7 0,14 12 0,7-1 0,16-4 0,13-5 0,-5 3 0,-10 6 0,-1-1-711,0 0 1,6-2-1,-2 0 1,-6 5 710,-6 4 0,-3 3 0,17-7 671,-9 9-671,-14 2 0,-8 42 0,-6 14 0,-1-2-771,-2-6 1,1 8 0,-1-7 770,0-14 0,0-1-319,-2 18 1,0-4 318,0-9 455,-9 6 0,-3-57 1,-7-4-1</inkml:trace>
  <inkml:trace contextRef="#ctx0" brushRef="#br0" timeOffset="-161738.75">28310 17106 24575,'3'46'0,"1"0"0,0 1 0,-1-1 0,1 0 0,0 1 0,0-1 0,-1 1 0,1 1 0,0 4 0,1 1 0,-1-1 0,0-2 0,0-3 0,0-6 0,-1-7-1373,2 13 1,-1-6 1372,2 1 0,0 1 0,-7-16 0,-7-22 0,-3-8 0</inkml:trace>
  <inkml:trace contextRef="#ctx0" brushRef="#br0" timeOffset="-161534.75">28158 17841 24575,'-2'4'0,"33"-8"0,13-7 0,-2-3 0,-2 4 0,7-2 0,-7 6 0,-3 6 0,-11 7 0,-6 7 0,-20 9 0,-6 5 0,0 4 0,1 0 0</inkml:trace>
  <inkml:trace contextRef="#ctx0" brushRef="#br0" timeOffset="-161409.75">28190 18176 24575,'-5'7'0,"20"-17"0,13-5 0,11-6 0,4-1 0,-6 1 0,3-1 0,-1-1 0,-6 4 0,0 0 0,0 0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06:59:37.9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6657 11734 24575,'27'-24'0,"-1"-1"0,1 1 0,8-8 0,-4 1 0,-15 8 0,-3 0 0,4-12 0,-10 10 0,-4 6 0,-8 6 0,-2 1 0,-6 3 0</inkml:trace>
  <inkml:trace contextRef="#ctx0" brushRef="#br0" timeOffset="576">6701 11337 24575,'-19'-15'0,"9"9"0,-1-6 0,10 14 0,0 2 0,7 16 0,6 11 0,-2-2 0,3 9 0,2 4 0,1 3 0,-1-2 0,-1-2-656,-1-2 1,-1-2-1,1 0 1,-1 1 0,2 6 654,-1-5 1,2 4 0,0 3 0,1 1-1,0 2 1,-1-1 0,0-2 0,-1-3-1,-2-5 1,3 14 0,-3-5 0,0-2 0,0 2 0,-1-6 0,0 3 0,1 1 0,-1-1 0,-1-5 0,-4-5-250,-1 10 0,-6-6 250,-4 3 0,-7-13-22,-10-34 1,-4-11 21,-7-1 0,0-7 0,6-4 0,2-6 0,3 2 0,-1 0 0,5-2-143,2 0 1,2-3 0,6 4 142,8 6 0,7 0 0,8-9 0,8-4 0,-2 3 0,-2 0 0,3 1 0,5-1 0,1-1 0,-1 0 0</inkml:trace>
  <inkml:trace contextRef="#ctx0" brushRef="#br0" timeOffset="871">6947 11091 24575,'10'42'0,"1"0"0,0 0 0,0 0 0,0 1 0,0-4 0,2 5 0,1 2 0,0 0 0,0 0 0,0-2 0,-1-3 0,-2-5-820,3 4 1,-2-7 0,0 0 0,1 4 467,0 3 0,3 6 1,0 2-1,-1-2 1,-1-5-1,-4-8 621,0-1 1,-4-5-1,0 1 1,-2 0-1,-1 12 1</inkml:trace>
  <inkml:trace contextRef="#ctx0" brushRef="#br0" timeOffset="1065">6893 11831 24575,'31'-21'0,"1"-1"0,-2 2 0,-5 6 0,-11 14 0,-3 0 0</inkml:trace>
  <inkml:trace contextRef="#ctx0" brushRef="#br0" timeOffset="1326">6942 11969 24575,'16'-24'0,"11"24"0,-12 20 0,-4 22 0,-5 5 0,-6-18 0,-2-1 0,-1 17 0,1-3 0,0-17 0,2-16 0,13-23 0,4-13 0,-7 3 0,0-4 0,12-16 0,1 0 0</inkml:trace>
  <inkml:trace contextRef="#ctx0" brushRef="#br0" timeOffset="1659">6920 10591 24575,'15'46'0,"0"0"0,-1 0 0,1 0 0,0 0 0,0 0 0,0 0 0,0 0 0,0 0 0,0 0 0,0 0 0,0 0 0,0-2 0,1 2 0,0 1 0,1 1 0,1 1 0,-1 1 0,1-1 0,-1 0 0,1-1 0,-1-1 0,0-2 0,0-1 0,-1-3 0,0-2 0,-1-3-547,7 15 1,-2-7 0,-1-4 0,1-1 0,1 3 0,3 5 451,-5-7 1,2 3 0,2 4 0,1 1 0,0 1 0,0 0 0,0-1 0,-1-1 0,-1-4 0,-2-3 0,-2-5-1,6 11 1,-3-7 0,-1-2 0,2 2 0,2 3 0,-1 0 0,1 0 0,-1 0 0,1 0 0</inkml:trace>
  <inkml:trace contextRef="#ctx0" brushRef="#br0" timeOffset="1884">7319 11494 24575,'-18'-26'0,"15"5"0,24 28 0,-2 2 0,-2 8 0</inkml:trace>
  <inkml:trace contextRef="#ctx0" brushRef="#br0" timeOffset="2022">7321 11674 24575,'12'-44'0,"2"13"0,4 29 0,0 9 0</inkml:trace>
  <inkml:trace contextRef="#ctx0" brushRef="#br0" timeOffset="2171">7386 11959 24575,'38'-7'0,"-4"-7"0,-2-6 0,-8-3 0,-1-3 0,9-11 0,1-1 0</inkml:trace>
  <inkml:trace contextRef="#ctx0" brushRef="#br0" timeOffset="2387">7511 10662 24575,'41'-24'0,"1"0"0,-1 0 0,-17 8 0,0-1 0,13-4 0,-1 0 0,1-1 0,-1 1 0</inkml:trace>
  <inkml:trace contextRef="#ctx0" brushRef="#br0" timeOffset="2585">7562 10923 24575,'31'-30'0,"1"-1"0,-1 0 0,0 1 0,5-8 0,-1 1 0,-7 7 0,-5 5 0</inkml:trace>
  <inkml:trace contextRef="#ctx0" brushRef="#br0" timeOffset="2760">7665 11012 24575,'11'45'0,"1"-1"0,0 0 0,0 0 0,-1 0 0,1 0 0,0 0 0,0 0 0,-1 1 0,1 0 0,-2-6 0,1 0 0,3 6 0,-1-5 0,2 7 0,2 4 0,2 2 0,-1 0 0,1-2 0,-2-6 0,-2-8 0,-2-10 0,1-2 0,1-9 0,20 0 0</inkml:trace>
  <inkml:trace contextRef="#ctx0" brushRef="#br0" timeOffset="2967">7729 11086 24575,'44'17'0,"0"1"0,-2-4 0,-14 1 0,-37 10 0,-2-5 0</inkml:trace>
  <inkml:trace contextRef="#ctx0" brushRef="#br0" timeOffset="3276">7818 11232 24575,'12'-17'0,"22"-17"0,-13 17 0,1 1 0,2-6 0,-4 10 0,-8 33 0,-10 19 0,-11 3 0,-5 4 0,2-12 0,-3 0 0,-4-2 0,-4 0 0,5-5 0,0 0 0,59-49 0,-19 5 0,4-3 0,6-6 0,5-4 0,-6 5 0,4-2 0,-2 4 0</inkml:trace>
  <inkml:trace contextRef="#ctx0" brushRef="#br0" timeOffset="3564">7956 11407 24575,'28'27'0,"1"0"0,-1 1 0,0-1 0,2 6 0,1 5 0,0 1 0,-2-1 0,-4-2-363,0 7 0,-5-3 1,1 3 362,1-1 0,3 3 0,-2-2 0,-4-9 356,8 7-356,-35-13 0,-12-5 0,-3-17 0,-5-4 0,-19 11 0,0-1 0</inkml:trace>
  <inkml:trace contextRef="#ctx0" brushRef="#br0" timeOffset="5006">3564 11723 24575,'-21'-17'0,"8"7"0,4 7 0,7 16 0,9 8 0,4 8 0,2 11 0,3 8 0,0-2 0,-1-8 0,0-2 0,1 2 0,1 0 0,1 2 0,0-1 0,-2-7 0,-3-4 0,2-9 0,33-27 0,-39-16 0,-5-10-820,2-1 1,1-8 0,-1-1 0,-2 3 423,-4 0 1,-2 2 0,-1-1 395,2 1 0,0-3 0,-1 3 0,-1 6 0,-3 3 0,-1 6 0,1 2 0,1 20 0,10 28 0,7 13 0,1-8 0,2 3-531,1 4 1,1 4 0,3-1 530,1-5 0,1-1 0,2 3 0,2 1 0,1 3 0,1 1 0,-3-2 57,2 1 1,-1-2 0,0 0-58,-2-4 0,2 0 0,-2 1 0,-3-1-234,-2 8 0,-3-1 0,-6-4 234,-5-7 0,-7-2 0,-8 14 0,-12-6 0,-15-23 0,-11-8 0,6-2 0,-8 0 0,-4-2 0,1 0 0,6 1-350,7 0 0,4-1 0,0 1 0,-4 0 350,-1 0 0,-5 0 0,-2 1 0,1-1 0,5 1 0,8 0 0,-6 2 0,7 2 689,0-1 1,8 0-690,16-2 3276,6-4-2896,3 1-159,7-1 0,20-3 0,11-1 1</inkml:trace>
  <inkml:trace contextRef="#ctx0" brushRef="#br0" timeOffset="5669">4217 11517 24575,'33'-31'0,"0"0"0,0 0 0,0 1 0,0-1 0,0 0 0,5-4 0,1-2 0,-2 2 0,-3 4 0,-9 8 0,7-2 0,-4 2 0</inkml:trace>
  <inkml:trace contextRef="#ctx0" brushRef="#br0" timeOffset="6626">4277 11176 24575,'1'27'0,"0"1"0,5 12 0,3 11 0,1 1 0,-1-7 0,2 4 0,0-1 0,0-3 0,1 6 0,0-3 0,-1-12 0,3-4 0,0-19 0,15-15 0,-5-20 0,-5 6 0,-1-4 0,-1-7 0,-1-5 0,-1 2 0,-1 1 0,-1-1 0,0-2 0,-1-3 0,-5 6 0,-6 0 0,-11 6 0,-27 28 0,20-4 0,7 20 0,5 8 0,9-2 0,7 5 0,1 1 0,4 7 0,3 6 0,1 1 0,0-2 0,-4-4-272,-1-2 1,-1-4 0,0 1-1,2 5 272,2 0 0,3 6 0,2 3 0,0 1 0,-1-2 0,-2-6 0,-4-8 0,9 11 0,-14-9-254,-24 2 0,-10-14 254,3-33 0,-3-11 0,-11-1 0,-6-3 0,8 3 0,5 0 0,7 5 0,17 14 0,-1-3 0,3 2 264,0 0 0,-6-15 1,-1-3-1</inkml:trace>
  <inkml:trace contextRef="#ctx0" brushRef="#br0" timeOffset="7518">4256 11007 24575,'-12'-17'0,"5"1"0,-2 11 0,8 11 0,-3 26 0,-3 21 0,2-2 0,1-12 0,1-2 0,0 4-190,-1-2 0,-1 3 1,-1 2-1,1 1 0,0-2 190,0-1 0,1 1 0,0 0 0,-1-3 0,1-4 77,-1 0 1,-1-5 0,2 2-78,0 14 0,0 2 0,8-17 0,8-22 0,9-5 0</inkml:trace>
  <inkml:trace contextRef="#ctx0" brushRef="#br0" timeOffset="8059">4369 11369 24575,'0'-8'0,"0"1"0,0 11 0,10 24 0,6 10 0,-1-8 0,2 3-562,1 6 1,1 7 0,4 6 561,-6-15 0,2 5 0,2 5 0,1 1 0,0 0 0,0 0 0,-1-4 0,-2-4-656,0-1 1,-2-5-1,0 0 1,0 0 0,2 5 322,-1-1 1,2 5-1,1 3 1,0 1-1,0-2 1,0-2 0,-2-6-1,-3-7 333,12 10 0,-4-9 0,-3-4 0,-2-4 0,3-3 0,-20-40 0,-6-6 0,-4-10 0,-1-1 0,0 0 0,0 1 0,0-1 0,0 0 0</inkml:trace>
  <inkml:trace contextRef="#ctx0" brushRef="#br0" timeOffset="8319">4394 11352 24575,'36'-24'0,"-1"1"0,1-1 0,-1 1 0,0-1 0,0-1 0,2-4 0,0 0 0,-1 0 0,-3 3 0,-5 3 0,9-7 0,-4 2 0,0-4 0,0-1 0,-9 9 0,-12 14 0,-10 5 0</inkml:trace>
  <inkml:trace contextRef="#ctx0" brushRef="#br0" timeOffset="9227">4569 10875 24575,'12'43'0,"1"-1"0,-1 0 0,0 0 0,1 1 0,-1-1 0,1-1 0,-1-4 0,3 7 0,-2-6 0,3 7 0,1 5 0,2 3 0,0-1 0,-1-2 0,0-5 0,-1-7 0,5 8 0,-1-9 0,5 3 0,-1-2 0,4 4 0,2 1 0,-2-3 0,-4-9 0,4 7 0,-4-18 0,4-36 0,-44-16 0,-16-13-820,9 7 1,-3-6 0,0-1 0,2 3-274,-3-1 1,2 3 0,0-2 1084,5 5 0,0-1 1,2 0-1,1 4 334,-2-9 0,2 3-326,-3-1 0,13 9-55,48 25 55,-6 17 0,1-3 0,2 4 0,-2 12 0,-3 4 0,-7-6 0,-5 5 0,-4 16 0,-5 9 0,-7-6 0,-8-16 0,-6-1 0,-7 7 0,-6 2 0,-3-12 0,-2-22 0,-2-9 0,-12-11 0,5-7 0,9-18 1638,14 15 0,7 1-830,21 3 1,7 5-809,16 4 0,-6 29 0,9 17 0,1 5 0,-7-4 0,-3 0 0,-2 4 0,-8-7 0,5 6 0,-1 3 0,-6-1 0,-9-4 0,-13 2 0,-8-2 0,-3-4 508,-1 1 1,-6-3-509,-7-2 0,-5 0 0,3-6 0,-16-2 39,16-9 0,5-2-39,15-3 0,33-10 0,9-9 0,7-4 0,-11 9 0,2 2 0,2-3-335,-2-3 0,2-2 0,1-1 0,0-1 335,7-3 0,2-1 0,-1-1 0,-2 1 0,-2 0 0,-2 0 0,1-1 0,0-2 0,2-3 0,-2 1 0,-8 5 0,-6 6 0,-6 2 0,7-13 0,-47 28 0,-13 1 0</inkml:trace>
  <inkml:trace contextRef="#ctx0" brushRef="#br0" timeOffset="45102">16334 13670 24575,'-8'-2'0,"2"-1"0,1 3 0,3 2 0,2 36 0,0 2 0,0 8 0,1 2 0,0-21 0,0-2 0,0 9 0,0-5 0,5-14 0,-3-8 0</inkml:trace>
  <inkml:trace contextRef="#ctx0" brushRef="#br0" timeOffset="45622">16243 13640 24575,'42'-8'0,"1"1"0,-1-1 0,1 0 0,0 1 0,-1-1 0,4 0 0,0-1 0,-1 0 0,-5 2 0,-8 2 0,16 2 0,-22-1 0,5 0 0,-21 3 0,-2 0 0,6 0 0,-6 1 0,5-1 0,-5 1 0,0-1 0,2 5 0,3 11 0,0 11 0,0 12 0,-8 5 0,-2 2 0,0-19 0,-1 0 0,-1 15 0,0-1 0,-1 2 0,-9-22 0,-1 5 0</inkml:trace>
  <inkml:trace contextRef="#ctx0" brushRef="#br0" timeOffset="45978">16279 14087 24575,'44'-6'0,"0"0"0,0 1 0,0-1 0,0 0 0,0 0 0,3 1 0,3 0 0,-3 0 0,-7 0 0,-10 0 0,-4-5 0,-4 4 0,-11-4 0</inkml:trace>
  <inkml:trace contextRef="#ctx0" brushRef="#br0" timeOffset="68933">18955 11007 24575,'-10'0'0,"2"0"0,3 0 0,24-6 0,22-4 0,-3 0 0,-9-1 0,2-2 0,5 0 0,9-1 0,3-2 0,-2 1 0,-9 2 0,-2-2 0,-3 0 0,5-1 0,3-1 0,-13 9 0,-19 9 0,-4 40 0,-6 16 0,1-21 0,-1 2-210,0 7 0,-2 6 0,-1-2 210,-2-6 0,-1-1 0,-2-3-810,-1 6 0,-2-3 810,1 5 0,0-4 0,4-17 0,1-4 0,1-5 0,1-8 0,5-23 0,12-16 0,4-14 0</inkml:trace>
  <inkml:trace contextRef="#ctx0" brushRef="#br0" timeOffset="69260">19904 10620 24575,'-19'41'0,"0"0"0,0-1 0,1 1 0,-6 9 0,1-1 0,13-27 0,23-43 0,6-11 0,8-8 0</inkml:trace>
  <inkml:trace contextRef="#ctx0" brushRef="#br0" timeOffset="69401">19927 10704 24575,'41'-9'0,"0"0"0,-3 0 0,-3 2 0,1-2 0,-10 3 0,-1 0 0,-2-1 0,8-1 0</inkml:trace>
  <inkml:trace contextRef="#ctx0" brushRef="#br0" timeOffset="69644">19978 10954 24575,'-9'35'0,"4"7"0,5-2 0,2 9 0,1-7 0,1-13 0,1-2 0,-2 10 0,0 4 0,3-15 0,5-21 0</inkml:trace>
  <inkml:trace contextRef="#ctx0" brushRef="#br0" timeOffset="69933">20541 10407 24575,'15'45'0,"0"-1"0,-3-5 0,5 7 0,1-11 0,-7-33 0,-4-25 0,0-17 0</inkml:trace>
  <inkml:trace contextRef="#ctx0" brushRef="#br0" timeOffset="70079">20731 10433 24575,'32'-34'0,"-11"16"0,-3-1 0,0 0 0,-3 5 0,-2 1 0</inkml:trace>
  <inkml:trace contextRef="#ctx0" brushRef="#br0" timeOffset="70465">20562 10941 24575,'20'-33'0,"0"1"0,0-1 0,14-2 0,-8 9 0,6-7 0,1 4 0,-6 11 0,6 19 0,-4 23 0,-9 8 0,-22-7 0,-7 1 0,-3 14 0,-3-4 0,-7-6 0,-13-14 0,25-25 0,-2-19 0,12-3 0,1-13 0</inkml:trace>
  <inkml:trace contextRef="#ctx0" brushRef="#br0" timeOffset="70729">20530 11354 24575,'38'-21'0,"0"1"0,-1 0 0,1 0 0,0-1 0,-1 1 0,6-3 0,0 0 0,-4 4 0,0 0 0,0 0 0,0 0 0,0 0 0,0 0 0</inkml:trace>
  <inkml:trace contextRef="#ctx0" brushRef="#br0" timeOffset="75512">27966 8992 24575,'-4'-3'0,"2"0"0,-1 3 0,-2 18 0,2 15 0,1-8 0,2 4 0,2 9 0,3 6 0,0-1-1041,-2-7 0,1 0 1,0 3 1040,0 1 0,0 2 0,1 3 0,0 0-656,-1-1 1,0 2-1,0 0 1,0 0 0,0-3 235,-1 0 1,0-2-1,-1 0 1,2 2 419,0 0 0,0 4 0,1 0 0,0-2 0,-1-4-87,0 2 0,-1-4 1,1 3 86,-1-3 0,-1 5 0,1 0 0,-1 0 0,1-5 0,1 5 0,-1-5 0,0 6 0,-1-3 0,-1 6 0,0 2 0,0 1 0,0-4 0,1-7-633,0-3 0,0-5 1,0 3 632,-1 6 0,0 4 0,-1-2 0,1-6 0,1-4 0,0-3 387,-1 4 1,0-1-388,0-4 0,1 0 1638,-2 14 0,1 0 18,-1 4-1656,-1-4 0,-1-2 0,1-2 171,-1-10 0,1 1-171,1 17 0,0-6 0,0 4 0,0-19 0,1 9 0,1 2 0,-2 5 1509,2-1 0,-1 0-1509,-1-3 0,0 5 1014,0 0-1014,0-8 0,0-1 0,1 6 0,-1-5 0,0-10 0,1 1 0,0 14 0,1 8 0,-1-7-694,0-13 1,0-1 693,1 16 0,0 2 0,-1-7 0,0-1 0,0-6 0,0 1 0,0 14 0,1-1 0,0-17 0,-1-2 0,1 9 0,0 0-27,-1-7 0,0 0 27,-1-1 0,0 3 0,1 8 0,-1 4 0,1-3 0,0-4 0,0-1 0,1 4 0,1 4 0,-1-10 0,0-7 0,6 21 0,-6-37 0,3 11 0,-5-54 0,0-13 0</inkml:trace>
  <inkml:trace contextRef="#ctx0" brushRef="#br0" timeOffset="78268">26776 10544 24575,'0'-4'0,"-1"1"0,-1 2 0,-1 1 0,0 0 0,0 0 0,1 0 0,1 42 0,1 1 0,0-9 0,0 11 0,0 6 0,0-2 0,0-6 0,-1-1 0,-1-4 0,1 4-656,0-1 1,1 6-1,0 1 1,0-2 0,0-7 331,-2 9 0,0-5-429,-2 8 1,2-3 752,1-16 0,0-2 0,-2 8 0,0-3 0,1 9 0,0-15 0,0 17 3276,1-32-2985,1 10 1572,0-12-1863,0-3 0,0-30 0,0-13 0</inkml:trace>
  <inkml:trace contextRef="#ctx0" brushRef="#br0" timeOffset="79914">26686 10557 24575,'18'-8'0,"12"4"0,10-2 0,11-3 0,-3 1 0,-4 0 0,5-1 0,-11 2 0,9-1 0,3 0 0,1-1 0,-4 1 0,-7 0 0,-1-1 0,-6 1 0,4-1 0,7 1 0,8 0 0,1 0 0,-3 0 0,-11 2 0,-5 1 0,-5 0 0,19 0 0,-7 0 0,-26 4 0,-5 1 0,-8-2 0,8 2 0,-3-1 0,19 1 0,-3 0 0,11 0 0,-5-1 0,-8 0 0,-1-1 0,-12 0 0,-3 2 0,-3-2 0,7 2 0,-6 0 0,6 0 0,-5 0 0,-2 0 0,3 0 0,2 0 0,-1 0 0,3 0 0,-7 2 0,1-1 0,-4 28 0,1-6 0,0 2 0,-1 6 0,-1 8 0,-1 5 0,0-4 0,2-5 0,0 0 0,-2 10 0,0 5 0,1-11 0,1-8 0,1-2 0,0-19 0,0 15 0,0-2 0,0 19 0,0-21 0,0 22 0,0-24 0,0 7 0,0 1 0,0-2 0,0 8 0,0-7 0,0 8 0,0-10 0,0 19 0,0-34 0,0-13 0,0-19 0</inkml:trace>
  <inkml:trace contextRef="#ctx0" brushRef="#br0" timeOffset="80400">28096 10952 24575,'-2'34'0,"0"0"0,0 9 0,0 6 0,0-6 0,2-8 0,0 0 0,-1 4 0,0 6 0,0-1 0,0-6 0,1-5 0,0-3-1131,0 18 0,0-1 1131,0 1 0,0-14 0,0 0 0,0 3 725,0 4-725,0-35 93,0-7 0,-6-17 0,-2-7 1</inkml:trace>
  <inkml:trace contextRef="#ctx0" brushRef="#br0" timeOffset="81725">26707 11800 24575,'0'7'0,"38"-6"0,5-14 0,-2 6 0,9-1 0,-4 1 0,-8 1 0,1 0 0,-2 0 0,7-2 0,2 0 0,-2 1 0,-7 1 0,5 1 0,-3 0-404,8-4 0,3-1 0,-8 2 404,6 2 198,-19 3 0,0 0-198,12 1 0,-2 0 0,-1 1 0,1 1 0,1-1 0,0 0 0,-9 1 100,-2 0 1,-2 0-101,-10 0 0,6 0 0,-13 0 615,0 3-615,-2-2 0,4 2 0,-6-3 0,6 0 0,-3 0 0,16 4 0,2 0 0,-1-1 0,4 2 0,-1 0 0,-14-5 0,-1 3 0,-18-3 0,-13-35 0,5 13 0,0 0 0</inkml:trace>
  <inkml:trace contextRef="#ctx0" brushRef="#br0" timeOffset="83832">27436 11871 24575,'-28'17'0,"11"-6"0,-3 8 0,1 1 0,3 1 0,5 5 0,2 1 0,3-4 0,7 23 0,11-29 0,6 3 0,19-8 0,-6-2 0,14-5 0,3 0 0,-14-1 0,12 10 0,-27-1 0,-2 8 0,-11-1 0,-9 8 0,-3 1 0,-7 7 0,2-3 0,-3-2 0,-15 3 0,1-6 0,-11-6 0,20-11 0,-2-10 0,19-35 0,1-13 0,2 11 0,1-3 0,1 2 0,2 0 0,4-1 0,1 1 0,-5 11 0,0 0 0,2 1 0,0-1 0</inkml:trace>
  <inkml:trace contextRef="#ctx0" brushRef="#br0" timeOffset="85468">26723 11740 24575,'-8'-1'0,"1"0"0,-4 0 0,6 3 0,-4-1 0,11 12 0,16 11 0,1-1 0,12 5 0,-9-20 0,-5-2 0,2-49 0,-10 17 0,-3-7 0,-3 0 0,-6 6 0,-9 4 0,-2 15 0,-13 26 0,10-10 0,1 15 0,15-13 0,7-5 0,17-12 0,6-9 0</inkml:trace>
  <inkml:trace contextRef="#ctx0" brushRef="#br0" timeOffset="85796">26708 11734 24575,'8'25'0,"-1"1"0,1-15 0,24-26 0,-23-4 0,0-20 0,-8 6 0,-12 30 0,-3-4 0</inkml:trace>
  <inkml:trace contextRef="#ctx0" brushRef="#br0" timeOffset="86329">26723 11766 24575,'-3'-18'0,"0"-3"0</inkml:trace>
  <inkml:trace contextRef="#ctx0" brushRef="#br0" timeOffset="87736">26699 11841 24575,'37'-3'0,"1"-1"0,0 1 0,-4 1 0,-1 0 0,1-1 0,2-2 0,0 0 0,-2 0 0,0 1 0,0 1 0,15-4 0,1 1 0,-15 4 0,-2 0 0,13-5 0,-17 7 0,-2 0 0,0-5 0,-5 3 0,-11 0 0,0-1 0,-7 2 0,3 1 0,8-2 0,-6 1 0,8-2 0,-8 3 0,18-5 0,-6 0 0,25-12 0,-13 7 0,8-5 0,4 8 0,-13 0 0,7 4 0,-18 1 0,-7 2 0,0-1 0,-8 1 0,0 0 0,-4 0 0,5 0 0,1 0 0,5 0 0,12 0 0,-6 0 0,10 0 0,-6 0 0,-10 0 0,5 0 0,-13 0 0,7 0 0,-8 0 0,10 1 0,-11-1 0,7 1 0,-8-1 0,6 0 0,-5 0 0,5 0 0,-6 0 0,-8-8 0,-4-3 0</inkml:trace>
  <inkml:trace contextRef="#ctx0" brushRef="#br0" timeOffset="91003">26724 11836 24575,'-3'-12'0,"0"0"0,2-9 0,0 2 0,1 1 0,0 5 0,1 4 0,0-1 0,0-14 0,-1 12 0,0-12 0,0 12 0,0 2 0,0-22 0,0 18 0,0-26 0,0 28 0,-2-19 0,1 20 0,-3-12 0,3-5 0,-2 10 0,2-14 0,0 19 0,-6-28 0,2 19 0,-7-20 0,7 25 0,-5-5 0,6 9 0,-6-19 0,5 11 0,-9-26 0,8 24 0,-3-8 0,4 21 0,-1-15 0,2 7 0,-1-7 0,0-1 0,4 1 0,-3-10 0,4 15 0,0 9 0,0-24 0,0 11 0,0-10 0,0 3 0,0 4 0,0 9 0,0-18 0,0 22 0,0-21 0,0 21 0,-1-5 0,1 10 0,-2-5 0,2 8 0,0 1 0,0 0 0,-1 4 0,1 5 0,3 10 0,4 16 0,3 4 0,4 9 0,-6-4 0,1 7 0,-1-7 0,0 1 0,-3-3 0,-2-6 0,-3-22 0,0-8 0,-7-27 0,-1-4 0,-1-11 0,-1-2 0,-2 1 0,6 10 0,1 11 0,3 32 0,7 18 0,3 17 0,0 5 0,-3-21 0,-1 1 0,4 15 0,0-5 0,-4-22 0,-2-19 0,2-28 0,-4-7 0,0-2 0,0-7 0,4 2 0,-1 82 0,0-16 0,-1 3 0,-4 22 0,-2 1 0,1-20 0,0-1 0,-6 14 0,0-6 0,3-21 0,-4-54 0,10-8 0,-4 6 0,-1-5 0,1 4 0,2 12 0,0 1 0,-6-14 0,3 8 0,7 25 0,7 31 0,3 13 0,-3 11 0,2-5 0,-1-1 0,-7-2 0,-2 6 0,-1-23 0,0 5 0</inkml:trace>
  <inkml:trace contextRef="#ctx0" brushRef="#br0" timeOffset="91712">26267 10869 24575,'1'44'0,"1"0"0,-1 0 0,8-2 0,4-2 0,4-13 0,8-23 0,3-5 0,11 7 0,-5 4 0,-12 7 0,-15 12 0,-8 4 0,-6-9 0,-5 1 0,-7 4 0,-5 2 0,2-5 0,-15 8 0,6-13 0,4-10 0,13-23 0,11-19 0,7-4 0,13-6 0,-3-3 0,3 0 0,2 23 0,-1-1 0</inkml:trace>
  <inkml:trace contextRef="#ctx0" brushRef="#br0" timeOffset="92869">27062 10528 24575,'-22'37'0,"3"1"0,-2 9 0,0-3 0,-1 0 0,0 2 0,5-9 0,-2 7 0,-1 2 0,1-4 0,4-8 0,1-4 0,1-4 0,-6 20 0,4-8 0,13-30 0</inkml:trace>
  <inkml:trace contextRef="#ctx0" brushRef="#br0" timeOffset="93160">27361 10469 24575,'-14'42'0,"0"0"0,-1 1 0,1-1 0,0 0 0,-1 0 0,1 0 0,0 0 0,-1 4 0,0-1 0,-1 1 0,0 0 0,-1 1 0,1-1 0,0 0 0,0 0 0,0 0 0</inkml:trace>
  <inkml:trace contextRef="#ctx0" brushRef="#br0" timeOffset="93448">27578 10623 24575,'-20'45'0,"0"0"0,0-1 0,-1 1 0,1-1 0,0 1 0,0-1 0,0 1 0,-1 0 0,1 2 0,-2 3 0,0 1 0,0 1 0,1-2 0,0-3 0,3-3 0,1-6 0,3-6 0,-7 10 0,3-5 0,2 2 0,-1 0 0,1 0 0</inkml:trace>
  <inkml:trace contextRef="#ctx0" brushRef="#br0" timeOffset="93748">27810 10711 24575,'-19'42'0,"1"1"0,0-1 0,-1 1 0,1-1 0,0 1 0,-1-1 0,-2 7 0,-1 2 0,0-1 0,2-2 0,2-7 0,3-9 0,3-4 0,1-5 0,-1 4 0,-1-1 0</inkml:trace>
  <inkml:trace contextRef="#ctx0" brushRef="#br0" timeOffset="94011">27886 10922 24575,'-15'45'0,"-1"0"0,1 1 0,-1-1 0,1 1 0,-1-5 0,1-1 0,0 6 0,-1-1 0,1 1 0,0-1 0,0 1 0</inkml:trace>
  <inkml:trace contextRef="#ctx0" brushRef="#br0" timeOffset="94196">28025 11040 24575,'-17'41'0,"0"1"0,0-1 0,0 1 0,1-1 0,-1 0 0,3-8 0,2-6 0,-3 5 0,-5 9 0,0 1 0,0 0 0,0 0 0,0 0 0,0-1 0</inkml:trace>
  <inkml:trace contextRef="#ctx0" brushRef="#br0" timeOffset="95032">29987 10188 24575,'-6'0'0,"2"-1"0,24 1 0,13-6 0,9-4 0,-4 2 0,-12 6 0,-1 0 0,12-5 0,0 0 0,0 0 0</inkml:trace>
  <inkml:trace contextRef="#ctx0" brushRef="#br0" timeOffset="95491">30041 10525 24575,'-8'39'0,"0"0"0,0 0 0,-1 0 0,1 0 0,1-8 0,3 0 0,2 14 0,4 13 0,3-6 0,8-24 0,9-31 0,6-13 0,10-2 0,8-7 0,1-2 0,-9 3 0,-4-3 0,-3 0-530,8-7 0,2-2 0,-15 9 530,-23 18 516,-6 8-516,-34 5 0,-12 5 0,19-5 0,-1 1 87,-14 4 1,-5 2 0,13-4-88,15-9 0,48-26 0,21-7 0,-10 15 0,5-1 0,-9-2 0,4-4 0,-1-1 0,-4 4 0,0 0 0,0 0 0</inkml:trace>
  <inkml:trace contextRef="#ctx0" brushRef="#br0" timeOffset="95697">30707 9904 24575,'30'15'0,"0"0"0,-5 0 0,-1 1 0</inkml:trace>
  <inkml:trace contextRef="#ctx0" brushRef="#br0" timeOffset="95877">30583 10348 24575,'32'-32'0,"1"0"0,-1 1 0,1-1 0,5-7 0,-1 2 0,-5 10 0,5 9 0</inkml:trace>
  <inkml:trace contextRef="#ctx0" brushRef="#br0" timeOffset="96075">30769 10411 24575,'-11'46'0,"0"0"0,-1-1 0,-1 0 0,5-6 0,0 1 0,0-1 0</inkml:trace>
  <inkml:trace contextRef="#ctx0" brushRef="#br0" timeOffset="96240">30803 10436 24575,'33'-4'0,"-1"0"0,-13 32 0,-7 17 0,-7-4 0,-7-6 0,-5 1 0,0 2 0,-3 7 0,0-2 0,-2-10 0,-13 1 0,-10-11 0</inkml:trace>
  <inkml:trace contextRef="#ctx0" brushRef="#br0" timeOffset="96584">31277 9897 24575,'31'-6'0,"3"-4"0,10-6 0,3-1 0,-8 4 0,-1 1 0,-1 1 0,5-4 0,1 0 0,-1 0 0,0 1 0</inkml:trace>
  <inkml:trace contextRef="#ctx0" brushRef="#br0" timeOffset="96744">31198 10454 24575,'40'-28'0,"1"0"0,-1 0 0,-2 3 0,-1 1 0,1-1 0,5-1 0,2 0 0,-6 2 0,-8 4 0,-1 0 0,-1 3 0,-1 0 0,1-1 0</inkml:trace>
  <inkml:trace contextRef="#ctx0" brushRef="#br0" timeOffset="96943">31461 10119 24575,'1'47'0,"-1"0"0,0 0 0,1 0 0,-1 0 0,0-13 0,0 0 0,1 10 0,-1 0 0,1-1 0,-1 1 0,0 0 0</inkml:trace>
  <inkml:trace contextRef="#ctx0" brushRef="#br0" timeOffset="97146">31579 10116 24575,'-2'44'0,"0"-1"0,0 1 0,0 0 0,0-1 0,1-9 0,-1 0 0,1 4 0,-1 11 0,1 2 0,-2-10 0,-1-19 0,-1-19 0</inkml:trace>
  <inkml:trace contextRef="#ctx0" brushRef="#br0" timeOffset="97355">31752 9682 24575,'16'35'0,"-3"-2"0</inkml:trace>
  <inkml:trace contextRef="#ctx0" brushRef="#br0" timeOffset="97716">31876 9609 24575,'-16'43'0,"1"0"0,0 0 0,0 0 0,0 0 0,0 0 0,0 0 0,0 0 0,0 0 0,-2 3 0,1 0 0,-1 0 0,0 0 0,1 1 0,-1-1 0,0 0 0</inkml:trace>
  <inkml:trace contextRef="#ctx0" brushRef="#br0" timeOffset="98058">31917 9934 24575,'-17'45'0,"0"0"0,1 0 0,-1 0 0,2-6 0,-1-1 0,1 1 0,0-1 0</inkml:trace>
  <inkml:trace contextRef="#ctx0" brushRef="#br0" timeOffset="98254">31821 10299 24575,'-16'46'0,"9"-21"0,1 0 0,0 0 0,1 6 0</inkml:trace>
  <inkml:trace contextRef="#ctx0" brushRef="#br0" timeOffset="98436">31984 10488 24575,'-21'17'0,"2"4"0,-8 10 0,-5 8 0,-3 3 0,-1 1 0,2-3 0,3-7 0,-4 1 0,3-6 0,-1 1 0,-4 6 0,4-2 0,0 1 0,0 0 0,0 0 0,0 0 0,0 0 0,0 0 0,0 0 0,0 0 0</inkml:trace>
  <inkml:trace contextRef="#ctx0" brushRef="#br0" timeOffset="99984">26751 9883 24575,'0'-14'0,"0"7"0,0-2 0</inkml:trace>
  <inkml:trace contextRef="#ctx0" brushRef="#br0" timeOffset="103519">29539 11569 24575,'-1'22'0,"7"11"0,2 6 0,1 3 0,-2-13 0,0 1 0,-1 6 0,0 4 0,-1-7 0,-1 8 0,-2-9 0,-1-12 0,-1-31 0,0-12 0</inkml:trace>
  <inkml:trace contextRef="#ctx0" brushRef="#br0" timeOffset="103784">29664 11531 24575,'34'-20'0,"2"8"0,-11 14 0,0 5 0,10 15 0,-14-3 0,-5 8 0,-14 8 0,-8 10 0,-4 1 0,1-6 0,1 4 0,-4-2-207,-1-2 0,-3 5 1,-2-3-1,2-12 207,-17-3 102,13-52 0,5-14-102,16 15 0,3-2 0,-1-7 0,1-6 0,3 5-412,10 2 0,4 5 412,-4 6 0,0 2 0,15-14 0,-6 11 0</inkml:trace>
  <inkml:trace contextRef="#ctx0" brushRef="#br0" timeOffset="104071">28999 12365 24575,'43'-21'0,"0"1"0,1 0 0,-1-1 0,0 1 0,1 0 0,-1 0 0,0-1 0,1 1 0,-1 0 0,4-2 0,1 1 0,2-1 0,-1 0 0,0 1 0,-4 0 0,-2 2 0,-6 2 0,-5 2 0,3-3 0,-8 3 0,2 1 0,5 0 0,1 1 0,0-1 0</inkml:trace>
  <inkml:trace contextRef="#ctx0" brushRef="#br0" timeOffset="104308">29311 12416 24575,'-3'30'0,"1"-1"0,5 7 0,3 8 0,2 4 0,2-5 0,-1-11 0,11 4 0,-2 6 0,0 0 0,-1 0 0</inkml:trace>
  <inkml:trace contextRef="#ctx0" brushRef="#br0" timeOffset="104765">29533 12328 24575,'-11'47'0,"0"0"0,0-1 0,0 1 0,6-17 0,0 0 0,-5 14 0,-2 12 0,2-7 0,9-27 0,26-56 0,-6 7 0,6-9 0,3-5 0,2-2 0,-2 2 0,-4 8 0,2-1 0,-4 4 0,4-3-223,-1 1 0,3-9 1,3-1-1,-2 4 1,-3 8-1,-5 15 223,7 21 326,-6 17-326,-16 19 0,-14-8 0,-6 10 0,-5 4 0,0-1 0,4-7 0,2-6 0,2-3 0,-4 2-472,-2 5 1,-3 7 0,-1 0-1,-1-5 1,3-12 471,-19 0-440,28-59 0,9-13 440,7 19 0,6 0 0,5-5 0,6-6 0,3 0 0,-1 6 0,1 8 0,1 3 0,5 3 0,11-1 0,7 2 0,1 2 0,-7 6 0,-3 6 0,-1 4 0,2-6 0,2-1 0,-8 2 0,0 9 0</inkml:trace>
  <inkml:trace contextRef="#ctx0" brushRef="#br0" timeOffset="105179">30555 11493 24575,'9'38'0,"-1"1"0,1 0 0,-1 0 0,23-3 0,-10-5 0,4 9 0,1-3 0,-3-13 0,17-20 0,-36 23 0,-11 16 0,-5 5 0,0-6 0,-1-8 0,-1-3 0,-5 5-469,2-4 1,-5 6 0,-2 4 0,-1 0 0,0-2 0,1-3 0,3-8 103,-3 1 1,2-7 0,-3 1 0,-11 10 0,-3 0 0,4-10 0,10-19 0,0 0 0</inkml:trace>
  <inkml:trace contextRef="#ctx0" brushRef="#br0" timeOffset="105319">30478 12091 24575,'19'40'0,"-11"-30"0,6 30 0</inkml:trace>
  <inkml:trace contextRef="#ctx0" brushRef="#br0" timeOffset="105699">30924 11733 24575,'-21'42'0,"0"0"0,1-1 0,-1 1 0,0 0 0,7-12 0,2-1 0,-4 7 0,-7 10 0,2 1 0,7-8 0,15-18 0,35-29 0,10-15 0,-6 9 0,2 10 0,-8 11 0,-40 38 0,-5-8 0,-5 10 0,-3 1 0,2-4 0,1-7 0,1-4 0,-3 5-547,0-3 1,-3 6 0,-2 2 0,1-1 0,1-4 0,3-7-1093,-4 4 1,2-3 1763,-2 2 0,-1 3 0,2-16 0,-2-23 0,-4-6 0</inkml:trace>
  <inkml:trace contextRef="#ctx0" brushRef="#br0" timeOffset="105892">30670 12445 24575,'-3'44'0,"-6"-12"0,2-4 0,0-1 0</inkml:trace>
  <inkml:trace contextRef="#ctx0" brushRef="#br0" timeOffset="107656">31394 11604 24575,'-2'-19'0,"0"1"0,2 4 0,-1 3 0,1 10 0,0 1 0,0 6 0,0-3 0,0-3 0,0 2 0,2 27 0,3 10 0,-1 2 0,0 8 0,0-4 0,-1-6 0,1 0 0,-1 0 0,0 3 0,-1-5 0,-2-6 0,0-10 0,0-16 0,0-2 0</inkml:trace>
  <inkml:trace contextRef="#ctx0" brushRef="#br0" timeOffset="107961">31474 11500 24575,'39'0'0,"-1"0"0,1 0 0,15 12 0,-17 8 0,-34 2 0,-12 7 0,-6 4 0,-10 7 0,-3 4 0,-1-2 0,6-6 0,-2 7 0,0-2 0,-7-1 0,-7 6 0,5-5 0,20-14 0,21-16 0,19-23 0,13-13 0,3-5 0,-16 14 0,0-2 0,10-15 0,-3-1 0,-7 6 0</inkml:trace>
  <inkml:trace contextRef="#ctx0" brushRef="#br0" timeOffset="108130">31524 12233 24575,'-16'25'0,"0"-1"0,-9 12 0,-3 6 0,3-6 0,10-14 0,0 0 0,-7 9 0,-3 3 0,12-13 0,13-18 0</inkml:trace>
  <inkml:trace contextRef="#ctx0" brushRef="#br0" timeOffset="108272">31631 12266 24575,'25'8'0,"1"1"0,18 5 0,-5 5 0,-11 15 0,-1-18 0,-3-1 0,-15 1 0</inkml:trace>
  <inkml:trace contextRef="#ctx0" brushRef="#br0" timeOffset="108523">32121 11227 24575,'-7'46'0,"-1"0"0,1-1 0,-1 1 0,0 0 0,1 0 0,-1 0 0,0 0 0,1 0 0,-1-1 0,0 3 0,-1 0 0,1 0 0,-1 0 0,1 0 0,0-1 0,-1 1 0,1 0 0</inkml:trace>
  <inkml:trace contextRef="#ctx0" brushRef="#br0" timeOffset="108708">31965 11547 24575,'33'-25'0,"-1"0"0,0-1 0,1 1 0,-1-1 0,5 0 0,0 0 0,3 0 0,6-5 0,-1 4 0,-12 11 0,-6 13 0,-8 6 0</inkml:trace>
  <inkml:trace contextRef="#ctx0" brushRef="#br0" timeOffset="109187">32174 11860 24575,'-5'44'0,"0"0"0,0-1 0,1 1 0,-1 0 0,0 0 0,0-1 0,0 1 0,-3 16 0,-1 1 0,2-13 0,4-29 0,6-45 0,5-25 0,3 13 0,3-8 0,4-5 0,0 0 0,-1 3 0,-2 8 0,-2 2 0,0 5 0,3-2-653,6-11 0,5-8 0,1 9 0,-5 23 653,6 42 0,-15 11 0,-4 11 0,0-1 0,0 4 0,-1 2 0,-3-9 0,-1 5 0,-1 1 0,-3 0 0,-4 3 0,-4 2 0,0-2 0,1-6 0,1 6 0,-1-2 134,-3 4 0,-2 2 1,-2-24-135,-7-36 0,10-16 0,2-14 0,2-6 0,0 6 0,-1 5 0,1 3 0,1-4-594,1-11 1,1-7 0,2 2 0,3 7 593,5 2 0,3 6 0,-1 2 0,2 3 0,-1 8 0,0-1 0</inkml:trace>
  <inkml:trace contextRef="#ctx0" brushRef="#br0" timeOffset="109831">29680 13488 24575,'-7'48'0,"1"1"0,-1 0 0,0-1 0,1 1 0,-1 0 0,17-1 0,5 1 0,5-11 0,2-18 0,4-27 0,3-17 0,3-4 0,3 5 0,5-5 0,2-1 0,-4 2 0,-6 3 0,-2-1 0,-4 2 0,8-2 0,-1 1 0</inkml:trace>
  <inkml:trace contextRef="#ctx0" brushRef="#br0" timeOffset="110071">29878 13333 24575,'3'45'0,"-1"1"0,0-1 0,1 0 0,-1 0 0,0 1 0,0-3 0,-1-6 0,0 8 0,0-6 0,0 6 0,1 6 0,-1 1 0,1 0 0,-2-3 0,0-6 0,-1-9 0,-3 10 0,-3-7 0,-2 7 0,-1 0 0</inkml:trace>
  <inkml:trace contextRef="#ctx0" brushRef="#br0" timeOffset="110679">30521 13183 24575,'-8'42'0,"1"0"0,-1 0 0,0 1 0,1-1 0,6 12 0,5-2 0,7-25 0,16-43 0,7-17 0,-5 11 0,2-1 0,-2 2 0,9-3 0,-2 2 0,-9 7 0,-1 1 0,3-3 0,-2 3 0,0 8 0,-15 13 0,-12 12 0,-10 9 0</inkml:trace>
  <inkml:trace contextRef="#ctx0" brushRef="#br0" timeOffset="110918">30693 13506 24575,'-1'28'0,"0"-1"0,0 13 0,-1 8 0,0 4 0,1 0 0,-1-4 0,1-9-1093,0 4 1,0-6 0,0 7 764,0-4 0,-1 10 0,1 3 1,-1 1-1,0-4 0,0-8 1,0-12-1,-2 3 0,-2-16 1</inkml:trace>
  <inkml:trace contextRef="#ctx0" brushRef="#br0" timeOffset="111455">31324 13125 24575,'9'49'0,"1"0"0,0 0 0,-1 0 0,0 2 0,0 2 0,0-4 0,-3-12 0,2 3 0,2-48 0,-6-15 0,0-11 0,6-9 0,5-7 0,-1 6 0,-2 7 0,4 2 0,6-3 0,5-2 0,-3 8 0,6 4 0,-8 7 0,-2 8 0,-5 20 0,-9 8 0,0 12 0</inkml:trace>
  <inkml:trace contextRef="#ctx0" brushRef="#br0" timeOffset="111899">31215 13735 24575,'-4'29'0,"0"1"0,0-15 0,36 6 0,-16-35 0,3-9 0,15-5 0,6-1 0,-6 4 0,3-1 0,-4 3 0,-3 1 0,-2 9 0,6 21 0,-10 10 0,-36 27-982,2-11 0,-3 4 1,-2-4 981,-6-2 0,-4-3-43,-7-2 1,0-3 42,-1 2 0,4-39 0,47-15 0,-4 3 0,3-2 0,6 1 0,0 2 0,2-15 0,0-3 0</inkml:trace>
  <inkml:trace contextRef="#ctx0" brushRef="#br0" timeOffset="112211">31092 14447 24575,'44'-14'0,"-1"0"0,1 0 0,-1-1 0,1 1 0,-1 0 0,1 0 0,-1 0 0,1 0 0,-1 0 0,0-1 0,1 2 0,-1-1 0,0 0 0,1 0 0,-1 0 0,0 0 0,1 1 0,-1-1 0,0 0 0</inkml:trace>
  <inkml:trace contextRef="#ctx0" brushRef="#br0" timeOffset="114755">26568 10393 24575,'-10'-5'0,"-4"0"0,7 5 0,-2-2 0,5 2 0,2 0 0,-2 0 0,-1 7 0,0-1 0,-3 30 0,5-19 0,-1 18 0,4-18 0,15 15 0,-4-10 0,9-7 0,4-3 0,0-6 0,23-3 0,-27-4 0,5-13 0,-16-5 0,1-25 0,-10 20 0,-20-13 0,7 31 0,-18-4 0,8 10 0,8 0 0,-2 0 0</inkml:trace>
  <inkml:trace contextRef="#ctx0" brushRef="#br0" timeOffset="116110">28024 10305 24575,'-10'-4'0,"5"-2"0,-3 3 0,2-7 0,2 8 0,-1-5 0,1 7 0,-2 0 0,-4 0 0,2 2 0,-6 0 0,6 2 0,-11 19 0,9-5 0,0 5 0,0 0 0,3-3 0,-2 6 0,9-16 0,4 11 0,3-7 0,6 7 0,15-6 0,-6-7 0,5-1 0,2-1 0,-2-3 0,-2-3 0,0-3 0,-4-6 0,-1-8 0,-2-2 0,-3-3 0,10-11 0,-24 24 0,3 4 0,-34-10 0,9 7 0,-10-4 0,-1 1 0,8 3 0,-10-2 0,29 7 0,-3 0 0,2 0 0</inkml:trace>
  <inkml:trace contextRef="#ctx0" brushRef="#br0" timeOffset="117690">26779 11709 24575,'-5'-3'0,"3"-1"0,-2 1 0,3 2 0,-5-2 0,4 0 0,-19-1 0,11-3 0,-13 3 0,11 2 0,-11 9 0,4 2 0,-2 13 0,1 2 0,1-1 0,2 5 0,3-1 0,7-13 0,-3 7 0,8-7 0,0 0 0,2 9 0,4-3 0,10 3 0,3 0 0,9 2 0,9 2 0,2-4 0,-5-10 0,-7-3 0,0-3 0,4-15 0,-4-27 0,-2-7 0,-8 19 0,-1-1 0,8-23 0,-6 3 0,-12 19 0,0 13 0,-46 6 0,18 4 0,-5 0 0,-1 1 0,-2 1 0,6-2 0,7-7 0,7-2 0</inkml:trace>
  <inkml:trace contextRef="#ctx0" brushRef="#br0" timeOffset="118723">28089 11572 24575,'-18'-7'0,"0"2"0,7 5 0,-6 3 0,1 6 0,2 6 0,-14 26 0,13-12 0,5 1 0,-1 6 0,2-5 0,-1 5 0,4 4 0,4-4 0,8-18 0,26-2 0,7-3 0,0-2 0,7-2 0,0-5 0,-11-19 0,-1-12 0,-14-7 0,-3-3 0,2-5 0,-8 11 0,-4 3 0,-5 13 0,-40 1 0,24 7 0,-27-1 0,32 8 0,1 0 0,-4 0 0,-1 0 0</inkml:trace>
  <inkml:trace contextRef="#ctx0" brushRef="#br0" timeOffset="123590">27323 10911 24575,'0'-8'0,"0"4"0,-2 1 0,-4 2 0,3 1 0,-6-1 0,5 1 0,-15 0 0,9 1 0,-8 0 0,11 2 0,-4 8 0,6 0 0,-4 22 0,8-12 0,10 27 0,2-28 0,8 11 0,-2-25 0,17 0 0,-14-5 0,26-15 0,-32 5 0,8-15 0,-17 9 0,-3-4 0,0-9 0,-3 2 0,-3-4 0,1 16 0,-8 0 0,4 13 0,-7-3 0,-6-2 0,-6-2 0</inkml:trace>
  <inkml:trace contextRef="#ctx0" brushRef="#br0" timeOffset="125157">27343 10873 24575,'-7'-6'0,"0"1"0,1 5 0,-6 0 0,3 0 0,-6 9 0,6-6 0,-4 13 0,-8 21 0,11-18 0,-9 23 0,16-23 0,0-3 0,1 19 0,4-15 0,4 11 0,7-6 0,-1-14 0,3 1 0,-7-12 0,22-4 0,-11-9 0,16-9 0,-14-16 0,-7 6 0,-8 6 0,-2 1 0,-1 3 0,-2-10 0,-1 17 0,0 4 0,-2-3 0,-5 8 0,-12-2 0,0 5 0,-8-4 0,14 6 0,1-3 0,9 5 0,1-1 0,0 0 0,2-3 0,-2 2 0,1-2 0,-3 7 0,1-4 0,-2 7 0,2-4 0,-2 5 0,4-5 0,3 2 0,2-4 0,3 0 0</inkml:trace>
  <inkml:trace contextRef="#ctx0" brushRef="#br0" timeOffset="125746">27344 11011 24575,'-12'-8'0,"4"-18"0,4-5 0,-2-16 0,2 6 0,1-11 0,0-3 0,0 7 0,1 9 0,1 4 0,-2-6-410,0 5 0,0-5 1,-1-5-1,-1-2 1,0 0-1,1 0 0,-1 4 1,2 4-411,-2-9 1,1 5 0,0 0 0,-2-7 575,0 9 0,0-6 1,-2-3-1,0-2 1,-1 1-1,1 2 0,1 4 1,1 7 747,-2-11 0,2 8 1,-2-2-505,0-4 0,-2-4 0,0 3 0,2 14 0,-2 8 0,1-12 0,3 29 0,-1-8 0,5 18 3276,-3 3 0,4-1-3167,-2 3 1,3 14-1,0 6 1</inkml:trace>
  <inkml:trace contextRef="#ctx0" brushRef="#br0" timeOffset="127447">26649 8407 24575,'-22'-17'0,"2"-2"0,-1 2 0,10 6 0,1 5 0,13 36 0,5 7 0,2 4 0,-3-1 0,0 2 0,4-4 0,2 2 0,-2-5 0,3 9 0,8-4 0,-17-41 0,0-19 0,-18-12 0,5 6 0,0 0 0</inkml:trace>
  <inkml:trace contextRef="#ctx0" brushRef="#br0" timeOffset="127734">26488 8334 24575,'-5'-12'0,"46"-13"0,-19 18 0,5 0 0,16-4 0,9-1 0,-3 2-1639,-1 2 1,-1 1 1029,-5 0 1,2 0 0,-5 1 1378,-7 3 1,-4 3-771,4 3 0,-33 23 0,-10 7 0,-5-10 0,-6 1-185,-2 2 0,-5 6 1,-2-1-1,3-5 185,-8 2 0,-2-4 0,1 0 0,-3 1 0,7-9 0,-5-10 0,2-8 0</inkml:trace>
  <inkml:trace contextRef="#ctx0" brushRef="#br0" timeOffset="128645">27045 8495 24575,'-4'0'0,"-1"0"0,1 0 0,2 9 0,7 12 0,4 10 0,5 6 0,3 3 0,2 4 0,-2-3 0,0-7 0,0-23 0,2-2 0</inkml:trace>
  <inkml:trace contextRef="#ctx0" brushRef="#br0" timeOffset="128942">27357 8494 24575,'-6'0'0,"-33"20"0,22-8 0,-25 14 0,35-17 0,4-5 0,22-3 0,10 0 0,18-1 0,-21-2 0,-1-2 0,1 1 0,1 0 0</inkml:trace>
  <inkml:trace contextRef="#ctx0" brushRef="#br0" timeOffset="131359">27296 11037 24575,'10'31'0,"4"-7"0,-8-22 0,9-35 0,-13 23 0,0-24 0,-9 33 0,-1 4 0,1 6 0,5 3 0,0 4 0,6-8 0,-1-3 0,2-8 0,-2-5 0,-2-1 0,-1 0 0,0 4 0</inkml:trace>
  <inkml:trace contextRef="#ctx0" brushRef="#br0" timeOffset="151170">27314 10985 24575,'0'-7'0,"0"2"0,-2 4 0,-1 1 0,0 0 0,-1 0 0,2 1 0,-3 1 0,2 2 0,-1 3 0,2-1 0,2 6 0,13 7 0,-5-8 0,16 7 0,-16-17 0,5 0 0,-8-19 0,-1 8 0,-5-12 0,-7 18 0,-5 1 0,-10 27 0,9-4 0,-2 20 0,14-21 0,3-7 0,8-44 0,-6 20 0,6-24 0,-9 32 0,4 1 0,5-18 0,5-4 0</inkml:trace>
  <inkml:trace contextRef="#ctx0" brushRef="#br0" timeOffset="152173">27275 11094 24575,'-2'-3'0,"0"-1"0,2 1 0,-4 0 0,-1 2 0</inkml:trace>
  <inkml:trace contextRef="#ctx0" brushRef="#br0" timeOffset="152386">27226 11130 24575,'2'-8'0,"0"1"0</inkml:trace>
  <inkml:trace contextRef="#ctx0" brushRef="#br0" timeOffset="152541">27228 11097 24575,'-4'-8'0,"2"1"0</inkml:trace>
  <inkml:trace contextRef="#ctx0" brushRef="#br0" timeOffset="153585">27378 11066 24575,'-3'-3'0,"0"0"0,1 3 0,1 0 0,0-3 0,0 0 0</inkml:trace>
  <inkml:trace contextRef="#ctx0" brushRef="#br0" timeOffset="156637">27408 10984 24575,'-6'-3'0,"1"-1"0,5 0 0,0 0 0,0-3 0,0 2 0,0-3 0,15-23 0,-4 12 0,18-20 0,-14 24 0,17-11 0,-16 15 0,8-10 0,1 2 0,-3 10 0,-1-6 0,0 1 0,-1 4 0,21-12 0,-16 4 0,-3 2 0,-2 1 0,-9 5 0,9-10 0,-18 17 0,8-4 0,2-7 0,-2 7 0,9-16 0,-10 16 0,2-3 0,-7 5 0,-1 3 0,-2-2 0,0 3 0,2 1 0,-2-3 0,5 1 0,-4-3 0,8 1 0,-7 0 0,5-1 0,-4 1 0,6-3 0,-3 2 0,4-3 0,-7 2 0,6-2 0,-8 3 0,6 3 0,-19 16 0,2-1 0,-14 13 0,4-7 0,-13 13 0,9-9 0,-8 7 0,13-9 0,1-1 0,-7 3 0,-6 11 0,14-15 0,4-3 0,-10 13 0,8-5 0,-17 9 0,17-15 0,-4-1 0,-2-1 0,3 1 0,-12 8 0,14-9 0,-15 13 0,13-16 0,-11 15 0,20-23 0,-13 7 0,11-6 0,-10 1 0,10-2 0,-1 2 0,2-3 0,1 1 0,6-6 0,1-2 0,2-10 0,11-10 0,1-3 0,11-2 0,9-5 0,-4 3 0,-11 11 0,-1 0 0,13-10 0,4-4 0,-7 8 0,-7 6 0,7-1 0,3-8 0,-5 7 0,5-10 0,-3 3 0,-11 14 0,5-9 0,-14 18 0,2-4 0,-6 7 0,6-5 0,0 0 0,8-11 0,-5 7 0,4-8 0,-11 13 0,3-3 0,-3 4 0,0 3 0,-10 7 0,-7 5 0</inkml:trace>
  <inkml:trace contextRef="#ctx0" brushRef="#br0" timeOffset="160770">27971 10319 24575,'-4'-5'0,"18"-19"0,8-7 0,-10 9 0,1-1 0,6-3 0,4-4 0,3-4 0,-4 0 0,4-4 0,1-4 0,0-1 0,0 3 0,-3 4-820,1 1 1,-2 4 0,1 0 0,2-5 424,-1 3 1,2-5 0,3-3 0,0-1 0,1 0 0,-1 2 0,-3 3 0,-2 6 394,9-8 0,-3 7 0,1-2 0,-2 0 0,0-4 0,0 3 0,-2 6 940,2 2 0,-3 4-940,-7-2 0,-3 3 1033,-1 12-1033,-9 8 0,-25 8 0,-4 1 0</inkml:trace>
  <inkml:trace contextRef="#ctx0" brushRef="#br0" timeOffset="161608">28896 7933 24575,'-8'-3'0,"1"0"0,3 3 0,2 11 0,4 23 0,1-9 0,1 3 0,1 2 0,1 5 0,1 9 0,2 8 0,0 2 0,-1-8 0,-2-4 0,0-1 0,1 1 0,0 6 0,0-2 0,-3-11 0,-3-2 0</inkml:trace>
  <inkml:trace contextRef="#ctx0" brushRef="#br0" timeOffset="161889">28782 7801 24575,'13'-20'0,"15"22"0,14 11 0,2 5 0,-9-4 0,-8-5 0,-5 5 0,3 17 0,2 15 0,-6 1 0,-14-10 0,-21-10 0,-9-2 0,-2 11 0,-3 4 0,3-12 0,-2-13 0,13-12 0</inkml:trace>
  <inkml:trace contextRef="#ctx0" brushRef="#br0" timeOffset="163121">29151 8357 24575,'-2'34'0,"1"1"0,-2-4 0,3-6 0,4-13 0,-1-6 0,16-27 0,5-13 0,-4 8 0,7-8 0,0 3 0,-12 19 0,4 15 0,-11 13 0,-2 12 0,-4 0 0,-1 0 0,2-1 0,-1 9 0,5-47 0,4-27 0,1 9 0,0-2 0,-3 4 0,0 1 0,4-1 0,-1 6 0,-4 11 0,10 16 0,-14 0 0,8 6 0,-11-8 0,0-1 0,-1 1 0,1-2 0,3-3 0,-2-2 0,1 1 0,-1 4 0,4-1 0,11 21 0,-1-9 0,6 20 0,-6-7 0,-3-2 0,-1-3 0,-5-13 0,-3-30 0,-3-13 0</inkml:trace>
  <inkml:trace contextRef="#ctx0" brushRef="#br0" timeOffset="164381">20488 2804 24575,'-5'-2'0,"0"1"0,3 1 0,0 0 0,0 38 0,0-10 0,1 3-707,0 3 1,-1 4 0,1 3 706,0 0 0,1 3 0,0 0 0,-1-2 169,0 2 0,0-3 1,1 2-170,3 2 0,1 4 0,1-3 0,0-8 0,-1-9 0,1-3 0,5 12 0,2-12 0,-5-27 0,-2-16 0,-4-8 0</inkml:trace>
  <inkml:trace contextRef="#ctx0" brushRef="#br0" timeOffset="164656">20362 2801 24575,'37'0'0,"-1"0"0,1 0 0,2 3 0,0 2 0,-7 1 0,5 8 0,-26 22 0,-12 6 0,-11-16 0,-7-1 0,-5 8 0,-3 3 0,1-8 0,-9-2 0,-9-5 0</inkml:trace>
  <inkml:trace contextRef="#ctx0" brushRef="#br0" timeOffset="165035">20882 3168 24575,'-3'45'0,"0"1"0,0 0 0,0-1 0,0 1 0,0 0 0,0 5 0,-2 4 0,1-4 0,2-10 0,6-21 0,4-19 0</inkml:trace>
  <inkml:trace contextRef="#ctx0" brushRef="#br0" timeOffset="165309">21106 3240 24575,'-41'28'0,"0"-1"0,3-2 0,7-4 0,-5 4 0,7-5 0,1 1 0,25-7 0,20-4 0,30-6 0,-4-6 0,8-3 0,-3-1 0,-5-2 0,0-2 0,-6 2 0,1 0 0,0 0 0,-1 0 0</inkml:trace>
  <inkml:trace contextRef="#ctx0" brushRef="#br0" timeOffset="165889">21655 3366 24575,'-29'33'0,"0"-1"0,1 1 0,-1-1 0,-5 5 0,1-1 0,0 0 0</inkml:trace>
  <inkml:trace contextRef="#ctx0" brushRef="#br0" timeOffset="166489">22041 2692 24575,'3'46'0,"1"0"0,-1 0 0,0 1 0,0-1 0,1 0 0,-1 0 0,0 1 0,1-1 0,-1 0 0,1 6 0,0 4 0,0 1 0,1-1 0,-2-5 0,1-7 0,-1-9 0,-1-12 0,-1-9 0,2-25 0,-3-17 0</inkml:trace>
  <inkml:trace contextRef="#ctx0" brushRef="#br0" timeOffset="166697">21998 2714 24575,'27'-1'0,"1"0"0,-1 0 0,2 1 0,18 2 0,-2 0 0,-4 1 0,-4-2 0,-11 5 0,-37 17 0,-11 2 0,-10 9 0,-3 2 0,4-5 0,9-5 0,1-3 0,-2 3 0,-7 4 0,0 0 0,1 0 0,-1 0 0,0 0 0</inkml:trace>
  <inkml:trace contextRef="#ctx0" brushRef="#br0" timeOffset="167407">22416 3279 24575,'6'29'0,"1"-1"0,7-47 0,21 8 0,-23-15 0,-2-5 0,1 0 0,1 12 0,0 28 0,-8 15 0,-2 6 0,7 10 0,9 2 0,-1-70 0,-1 8 0,-1-3 0,-2-9 0,1 2 0,11 8 0,2 7 0,7 11 0,3 25 0,-2 11 0,-18-9 0,-2 2 0,7 11 0,-4-4 0,-7-16 0,-7-13 0,-1-2 0,-2-2 0,2 5 0</inkml:trace>
  <inkml:trace contextRef="#ctx0" brushRef="#br0" timeOffset="168763">18723 3095 24575,'-17'-10'0,"-22"-7"0,5 5 0,-1 5 0,-2 1 0,-12 1 0,10 18 0,2 7 0,16-3 0,6 7 0,6 9 0,4 11 0,2 5 0,2-1 0,1-8 0,1 10 0,6-1 0,-1-10 0,3 6 0,1 1 0,2-6 0,0-11 0,17 0 0,-3-16 0,1-7 0,10-21 0,-18-10 0,4-14 0,1-8 0,0-4 0,-2 3 0,-3 6-820,-2 4 1,-3 4 0,-1-1 0,3-5 350,-1 0 1,4-6 0,0-3 0,0-2 0,-1 2 0,-4 4 0,-3 5 466,-2-6 1,-6 4 0,0 1-490,0-3 0,0 0 0,-1 5 491,-2 6 0,0 3 0,-1-9 0,0 9 0,0 23 0,-4-1 0,4 8 3276,-2 38-1982,2-14 1,1 7-1295,1 5 0,1 11 0,2 6 0,-1 2 0,1-2 0,0-7-820,0-4 1,1-4 0,-1 0 0,2 4 786,-2 3 0,1 5 0,0 3 0,0-2 0,2-3 0,1-8 33,6 0 0,1-6 0,0-5 0,-2-3 0,1-3 0,2 4 0,-1-7 0,-4-13 0,-6-6 0,0-29 0,-1-9 0</inkml:trace>
  <inkml:trace contextRef="#ctx0" brushRef="#br0" timeOffset="169103">20057 2550 24575,'-25'5'0,"13"13"0,-2 14 0,0 10 0,0 8 0,-1 6 0,1 1 0,1 1 0,1-4 0,3-6 0,1-8-820,1 4 1,3-7 0,2 0 0,2 9 701,0-9 0,1 6 1,-1 6-1,2 3 1,0 3-1,1 1 0,1-1 1,2-2-1,2-4 1,1-4-1,3-8 0,2-7-702,14 2 1,4-12 0,4-4 0,2 2 729,-1 2 1,3 1 0,2 0 0,1-1 0,-3-3-1,-4-3 1,6-3 0,-4-5 0,0 0 0,-1-1 0,0 1-1,0-1 1</inkml:trace>
  <inkml:trace contextRef="#ctx0" brushRef="#br0" timeOffset="169696">23064 2156 24575,'10'47'0,"0"0"0,0 0 0,-1 0 0,1 0 0,0 0 0,0 0 0,0 1 0,0-1 0,0 0 0,0 0 0,-6-1 0,-4-8 0,0 1 0,2 9 0,1-9 0,3 8 0,1 5 0,1 5 0,0 3 0,0 0 0,0-1 0,-2-2 0,-1-5 0,-3-6 0,-3-8 0,-2-9 0,-15 5 0,-3-11 0,-4 9 0,5-14 0,12-44 0</inkml:trace>
  <inkml:trace contextRef="#ctx0" brushRef="#br0" timeOffset="174321">24214 2511 24575,'-5'0'0,"2"-1"0,0 1 0,2 0 0,-1 0 0,1 0 0,-1 0 0,-2 1 0,-25 17 0,-8 8 0,-4-1-276,11-4 0,-5 3 1,3-2 275,4-6 0,2 0 0,2 1 0,-1 1 0,-6 0 0,1-2 0,1 1 0,-4 2 0,26-19 0,2 5 0,-14 14 0,7-5 0,-12 12 827,14-13-827,3-4 0,4-2 0,8-5 0,33 15 0,12 2 0,-18-10 0,4-2-656,0 3 1,8 3-1,2 0 1,-1-1 0,-6-3-26,10-1 1,-1-3 233,-7 1 1,4 1 0,-1 0 0,-9-3 446,8-4 0,3 2 0,-41-2 0,-3 0 0,-13-2 0,0-8 0,-12-5 0</inkml:trace>
  <inkml:trace contextRef="#ctx0" brushRef="#br0" timeOffset="175045">25001 2180 24575,'-41'15'0,"-1"1"0,14 20 0,1-4 0,-4 6 0,11-3 0,18-8 0,6-1 0,5 12 0,9-5 0,15-16 0,5-7 0,-6-3 0,4-2 0,1 1 0,6 0 0,1 0 0,-5-1 0,1-2 0,0 0 0,5 2 0,3 2 0,-10 2 0,-7 9 0,-1 14 0,-28-3 0,-15 8 0,-5 2 0,7-14 0,-4 0 0,-11 6 0,-8 6 0,-3-1 0,4-9 0,3-6 0,-1-5 0,-1 2 0,-7 2 0,2-4 0,7-10 0,-12-30 0,19-13 0,10-6 0,15 8 0,8-1 0,0 4 0,4-1 0,4 1 0,13-2 0,6 2 0,-2 5 0,-7 8 0,0 1 0,13-14 0,-7 8 0,-23 23 0,-12-1 0,-1 0 0</inkml:trace>
  <inkml:trace contextRef="#ctx0" brushRef="#br0" timeOffset="181825">12923 9958 24575,'-1'-12'0,"-2"1"0,-18-6 0,1 7 0,-9 12 0,-9 5 0,4 3 0,6 3 0,0 2 0,-7 2 0,-4 1 0,4 4 0,8 4 0,3 3 0,1-4 0,1-5 0,0-1 0,-8 11 0,13-2 0,44-13 0,19-7 0,-6-4 0,9-1 0,-3 0 0,2-3 0,1 2 0,-10 5 0,4 2 0,-2 3 0,-8 1 0,-4 3 0,-6 4 0,12 14 0,-12 5 0,-24-6 0,-10 0 0,-11 10 0,-7 0 0,7-5 0,-8-4 0,-1-14 0,-9-2 0,0-3 0,7-3 0,5-1 0,2-5 0,-24-10 0,13-13 0,41-10 0,13-6 0,4-5 0,4-1 0,-4 7 0,1-1 0,1 1 0,4 0 0,-1 0 0,0 1 0</inkml:trace>
  <inkml:trace contextRef="#ctx0" brushRef="#br0" timeOffset="182562">13275 10201 24575,'-7'41'0,"-1"-1"0,1 1 0,-1-1 0,0 8 0,0-7 0,-3 11 0,3-2 0,7-19 0,11-19 0,16-13 0,5-6 0,15-9 0,-7 2 0,-2-2 0,4-10 0,-15 10 0,-11 7 0,-15 7 0,-3 2 0,-8 0 0,-1 0 0,-10 0 0,-5 0 0</inkml:trace>
  <inkml:trace contextRef="#ctx0" brushRef="#br0" timeOffset="183607">21247 8168 24575,'-28'-5'0,"-3"0"0,-14 4 0,-4 3 0,17 0 0,-1 5 0,-3 5 0,-6 6 0,0 2 0,8 0 0,-1 5 0,9 7 0,9 1 0,3 9 0,4 0 0,7-7 0,8-3 0,12-4 0,14-3 0,14 0 0,4-4 0,-6-5 0,4-8 0,1-5 0,-5 0 0,5-1 0,-1 0 0,-9 1 0,11 4 0,-10 5 0,-49 20 0,-15 5 0,6-13 0,-6-1-537,-3 1 1,-7 3-1,-1-2 1,3-4 536,-5-1 0,-1-8-97,1-6 1,-2-5 0,11-8 96,11-31 0,17 0 0,10-3 0,14 2 0,9 1 0,-7 9 0,1 1 0,3 1 0,0 3 0,2 0 0,1 1 0,-1 1 0,1 0 0,-1-1 0</inkml:trace>
  <inkml:trace contextRef="#ctx0" brushRef="#br0" timeOffset="184264">21688 8572 24575,'46'-15'0,"1"1"0,-18 6 0,6 14 0,8 6 0,-15 6 0,-27 6 0,-8 5 0,3 4 0,-2 4 0,-4-2 0,-15 9 0,-3-6 0,12-15 0,-1-4 0,-6-1 0,1-8 0,1-23 0</inkml:trace>
  <inkml:trace contextRef="#ctx0" brushRef="#br0" timeOffset="184455">21688 8640 24575,'-4'41'0,"1"1"0,0-1 0,0 0 0,0 0 0,0 6 0,1-1 0,-1-8 0,0 8 0,0 2 0,0-6 0,1-12 0,2 0 0,0-10 0</inkml:trace>
  <inkml:trace contextRef="#ctx0" brushRef="#br0" timeOffset="184648">21653 8862 24575,'35'25'0,"7"2"0,-15-9 0,5 2 0,-1-3 0,6 2 0,0-1 0,-5-3 0,2 2 0,-1-2 0,5 3 0,4 2 0,-14-11 0,-19-11 0,-12-19 0,-2-5 0</inkml:trace>
  <inkml:trace contextRef="#ctx0" brushRef="#br0" timeOffset="185900">22786 12604 24575,'-3'-8'0,"0"5"0,-5-2 0,-29 10 0,6 6 0,-4 14 0,-8 10 0,7-2 0,13-10 0,2 1 0,-7 7 0,-3 4 0,9-6 0,12-5 0,9-9 0,13 2 0,19 4 0,5-11 0,10-1 0,-3 0 0,-2 1 0,1 0-310,-4 0 0,5 0 1,-1 2-1,-7 0 310,-4 2 0,-10 7 0,-14 14 0,-9 12 0,-6 3 0,-2-9 0,-6-6 0,-5-1 0,-2 5 0,-3 9 0,-3-7 0,3-23 0,-13-42 0,8-20 0,21 12 0,10-4 0,5 1 0,5-6 0,4 1 0,2 5 0,7 5 0,4 6 0,1-1 0,7-1 0,-1 0 0,1 0 0</inkml:trace>
  <inkml:trace contextRef="#ctx0" brushRef="#br0" timeOffset="186869">23135 12885 24575,'12'-5'0,"15"-1"0,21-3 0,-13 3 0,5 0 0,-4 0 0,-8 1 0,0 1 0,20-3 0,-6 1 0,-22 6 0</inkml:trace>
  <inkml:trace contextRef="#ctx0" brushRef="#br0" timeOffset="187023">23174 13249 24575,'46'-20'0,"-1"0"0,1-1 0,0 1 0,-2 2 0,2 0 0,-1 2 0,0 0 0,0 0 0,0 0 0,-1 0 0</inkml:trace>
  <inkml:trace contextRef="#ctx0" brushRef="#br0" timeOffset="187764">24030 12819 24575,'1'46'0,"-1"1"0,1-1 0,-1 1 0,1-1 0,-1 1 0,13 4 0,2-25 0,-6-53 0,0-23 0,2 6 0,2-9 0,1 3 0,-1 12 0,12 1 0,9 16 0,-23 55 0,-6 17 0,1-19 0,-1 3 0,-1 12 0,-2 6 0,-1-9 0,-1-16 0,0-5 0,1 13 0,0-54 0,3-16 0,3-4 0,3-7 0,-1 4 0,-2-2 0,5 4 0,13 6 0,6 3 0,-1 13 0,14 33 0,-2 7 0,-2 4 0,-19-2 0,-4 1 0,1 1 0,-2-2 0,2 6 0,-3-17 0,-12-27 0</inkml:trace>
  <inkml:trace contextRef="#ctx0" brushRef="#br0" timeOffset="187979">24698 12601 24575,'25'7'0,"0"-1"0,2 11 0,1 0 0,0 0 0</inkml:trace>
  <inkml:trace contextRef="#ctx0" brushRef="#br0" timeOffset="188207">24772 12879 24575,'12'39'0,"-1"0"0,1 0 0,0 1 0,-3-12 0,0 1 0,5 11 0,-1 1 0,1-1 0,0 1 0</inkml:trace>
  <inkml:trace contextRef="#ctx0" brushRef="#br0" timeOffset="188520">24942 12973 24575,'16'43'0,"-4"-53"0,12-16 0,1-7 0,-15 3 0,2 6 0,22 9 0,1 14 0,-7 36 0,0 0 0,-1 3 0,-16-15 0,-3 0 0,0 4 0,-1-2 0,-1 0 0,-2 1 0</inkml:trace>
  <inkml:trace contextRef="#ctx0" brushRef="#br0" timeOffset="188972">25407 12497 24575,'-2'45'0,"1"1"0,-1 0 0,0 0 0,0-1 0,0 1 0,0 0 0,0 0 0,0-1 0,8-1 0,3-9 0,-2 8-128,-5-4 0,-2 9 0,-2 7 0,1 4 1,-1-1-1,3-3 0,1-7 0,4-10 1,4-13-1,17-9 0,3-11 0,-5-1 1,0 0-1</inkml:trace>
  <inkml:trace contextRef="#ctx0" brushRef="#br0" timeOffset="189716">26740 12739 24575,'-34'7'0,"0"1"0,0-1 0,-3 12 0,2 1 0,-6 6 0,12-1 0,19 16 0,3-15 0,8 0 0,28-1 0,10-3 0,-16-8 0,4 1 0,7 0 0,8 2 0,0 0 0,-6-1 0,0 2 0,-6 7 0,-11 7 0,-1 9 0,-5 2 0,-6-6 0,-12 2 0,-7-1 0,-1 10 0,-4 5 0,-9-17 0,-8-24 0,-8-12 0,6-5 0,-9-14 0,34-14 0,9-11 0,8 4 0,13 5 0,10 3 0,-2 5 0,1 0 0,0 0 0,0 0 0</inkml:trace>
  <inkml:trace contextRef="#ctx0" brushRef="#br0" timeOffset="190130">27151 13453 24575,'-10'46'0,"0"1"0,0 0 0,0-1 0,0 1 0,0-1 0,4 5 0,0 3 0,3-4 0,5-10 0,6-20 0,14-27 0,5-12 0,16 3 0,0-1 0,-14-1 0,-1-1 0,-3 2 0,1-1 0</inkml:trace>
  <inkml:trace contextRef="#ctx0" brushRef="#br0" timeOffset="190788">27848 13916 24575,'-15'48'0,"1"-1"0,0 1 0,-1-1 0,3-6 0,-1-1 0,1 0 0,-1 0 0</inkml:trace>
  <inkml:trace contextRef="#ctx0" brushRef="#br0" timeOffset="191423">28337 13394 24575,'-30'18'0,"1"1"0,-1-1 0,4 17 0,16-5 0,39-13 0,0-3 0,2 7 0,-9 12 0,-1 8 0,-4-2 0,-1-3 0,-4 2-787,0 7 1,-2 6 0,-6-5 786,-9-4 0,-10-3 0,-7-3 0,-6 0 0,2-4 0,7-5 0,-1-3 0,-17 13 0,7-18 0,25-48 0,9-14 0,4 16 0,4-2 93,3-14 0,2-6 0,3 6 1,2 8-1,1 3 0,7-9 0,-1 1 1</inkml:trace>
  <inkml:trace contextRef="#ctx0" brushRef="#br0" timeOffset="191916">28586 13942 24575,'32'-31'0,"-4"20"0,3 4 0,9 2 0,-18 26 0,-1 14 0,-6 0 0,-7-3 0,-7 3 0,-4 1 0,-5 7 0,-2-1 0,-1-8 0,-2-6 0,-4-5 0,-21 9 0,-1-16 0,8-43 0,9 4 0,0 0 0</inkml:trace>
  <inkml:trace contextRef="#ctx0" brushRef="#br0" timeOffset="192107">28615 14070 24575,'-7'37'0,"4"0"0,-1 13 0,0 1 0,0-8 0,0-8 0,1-1 0,-1 8 0,0 10 0,1-6 0,1-20 0,2-23 0</inkml:trace>
  <inkml:trace contextRef="#ctx0" brushRef="#br0" timeOffset="192259">28653 14246 24575,'21'28'0,"1"1"0,7-2 0,5 1 0,-4-4 0,7 9 0,-1-11 0,-5-12 0,-24-24 0</inkml:trace>
  <inkml:trace contextRef="#ctx0" brushRef="#br0" timeOffset="192512">28849 13339 24575,'16'45'0,"0"-1"0,0 1 0,1 0 0,-1-1 0,0 1 0,0 0 0,0-1 0,0 1 0,0 0 0,1-1 0,-6 3 0,2 2 0,0 1 0,-2 1 0,0-2 0,-3-1 0,-3-3 0,-3-4 0,-5-5 0,-5-6 0,-13 2 0,-9-9 0,-5-5 0,0 3 0,0 2 0,-1 0 0,1 0 0,0 0 0,-1 0 0</inkml:trace>
  <inkml:trace contextRef="#ctx0" brushRef="#br0" timeOffset="198906">22449 13707 24575,'-17'2'0,"2"-1"0,9 1 0,1-2 0,3 2 0,32-1 0,10-2 0,-1-4 0,8-1 0,-3-1 0,-4 2 0,-2-2-316,0 0 1,3 0 0,-9 0 315,1 1 0,-16 4 0,-24 7 0,-32 12 0,-13 3 0,18-6 0,-3 0-815,-2 0 0,-6 4 0,-1-2 0,7-1 815,1-2 0,3-2 0,-8 2 0,7-1 0,25-7 0,37-6 0,2-4 0,5-2 0,2-2 0,3-1 0,-2-1 0,6-1 0,0 0 262,-8 1 1,1-1 0,-8 4-263,-6 4 0,-25 21 0,-29 3 0,-12 2 0,9 1 0,-1 0 570,2-5 0,-1-1 0,3-2-570,6-1 0,3-2 0,-10 2 0,56-6 0,20-3 0,8-4 0,-5 2 0,2-1 0,1 0 0,3 0 0,-9-1 0,-1 1 0,-19 15 0,-57 2 0,-16 0 1708,11 5-1708,-1-4 0,15-7 0,58-16 0,-7-3 0,2-1 0,13-4 0,2-2 0,3-7 0,0-4 0,-14 7 0,0 0 0,1-1 0</inkml:trace>
  <inkml:trace contextRef="#ctx0" brushRef="#br0" timeOffset="-211870.73">26485 10419 24575,'-3'-4'0,"1"1"0,0 3 0,2 4 0,-1-1 0,6 22 0,4-4 0,0 5 0,3 2 0,8 6 0,-4 4 0,0 1 0,-3 2 0,-2 7 0,-1 1 0,-8-4 0,1-10 0,2 4 0,-2-5 0,0 2 0,1-4 0,0-4 0,-3-19 0,0-1 0,-1-1 0,0 10 0,0-7 0,0 4 0,0-9 0,0-3 0,0 3 0,0 0 0,-1 32 0,0-21 0,1 32 0,-2-34 0,-1 11 0,1 1 0,0-1 0,2 11 0,0 2 0,1 2 0,0 9 0,-1-1 0,1-8 0,0-14 0,-1-2 0,0-2 0,6 19 0,-2-17 0,3 23 0,-4-22 0,-3 13 0,0-20 0,4-33 0,2-31 0</inkml:trace>
  <inkml:trace contextRef="#ctx0" brushRef="#br0" timeOffset="-209689.73">26694 10669 24575,'-37'-9'0,"7"2"0,26 7 0,2-1 0,28-1 0,4-10 0,0 4 0,8-1 0,-3-1 0,-5-2 0,1-1 0,4 1 0,5-1 0,1 0 0,-7 2 0,-5 2 0,-1 0 0,19-5 0,-3 1 0,-10 6 0,-3-1 0,0 1 0,0-1 0,2 1 0,-4-1 0,-18 6 0,6-2 0,-13 4 0,0 0 0,7 0 0,-2-4 0,23 1 0,-6-2 0,4 1 0,2 0 0,12-2 0,-16 0 0,0-1 0,12-2 0,-7-1 0,0 0 0,6-1 0,-6 2 0,-2 1 0,-15 3 0,0 2 0,-11 3 0,-2 0 0,2 0 0,-3 0 0,1 0 0,7-2 0,-3 1 0,6-1 0,-8 2 0,-1 0 0,-1 0 0,0 3 0,12 32 0,-6 5 0,1-14 0,0 1 0,-4 4 0,-1-1 0,3 10 0,-5 2 0,-1 2 0,-1-14 0,0-1 0,-1 7 0,0 0 0,0 3 0,0-5 0,0-3 0,0-1 0,0-2 0,0-14 0,0 5 0,0 18 0,0-24 0,-2 29 0,1-30 0,-4 8 0,3-3 0,-3 2 0,3-2 0,1 12 0,0 3 0,0-4 0,6 17 0,1 0 0,-2-15 0,3-1 0,0-2 0,-2-4 0,5 24 0,0-27 0,-5 7 0,-1 0 0,1-12 0,-1 22 0,-3-11 0,2 7 0,-3-10 0,1-2 0,-1-16 0,1 3 0,-1-2 0,0-6 0,0-9 0,-6-37 0,3 13 0,0 1 0</inkml:trace>
  <inkml:trace contextRef="#ctx0" brushRef="#br0" timeOffset="-208370.73">26530 11390 24575,'0'45'0,"0"0"0,0-1 0,0 2 0,0 0 0,0-4 0,0-1 0,0-3 0,0-4 0,0-9 0,0-19 0</inkml:trace>
  <inkml:trace contextRef="#ctx0" brushRef="#br0" timeOffset="-203670.73">28186 10333 24575,'-7'0'0,"2"0"0,28 0 0,10-1 0,10-1 0,-4 1 0,-3 0 0,0 1-230,8-2 0,6 1 1,-9-1 229,5 2 0,-5 2 0,0 1 0,5-1 85,-6 1 0,-2-1-85,-15-1 0,16-1 0,-22 2 0,8-2 0,3 0 0,2-1 0,10-2 259,-4 0 1,-1 0-260,2-4 0,-16 0 0,-6 4 0,-11 0 0,-4 3 0,15-3 0,-9 2 0,19-7 0,-13 3 0,5 0 0,2 0 0,10-3 0,-7 0 0,6-1 0,-20 5 0,5 4 0,-8-2 0,6 1 0,-7-1 0,13-2 0,-3 2 0,35-2 0,-26 3 0,15 0 0,-30 1 0,-6 2 0,0 21 0,-2 0 0,0 10 0,0 3 0,0-11 0,0 3 0,0 15 0,2 7 0,-1-4 0,2-4 0,-1 0 0,0-2 0,-1 3 0,1-1 0,-1-6 0,0-1 0,0-4 0,-1 1 0,0-1 0,0 12 0,0-2 0,2-3 0,-2 3 0,0 0 0,2 3 0,-1 5 0,-2 0 0,1-11 0,0-5 0,0 2 0,0 12 0,2-1 0,1 1 0,-1-21 0,0-1 0,2 15 0,0-4 0,0-15 0,1 2 0,1-6 0,-2-6 0,1 6 0,-4-13 0,0 1 0,-2 1 0,-29 14 0,1 0 0,-7-3 0,-3-2 0,13-5 0,-2-1 0,-12-2 0,-6-2 0,5 0 0,9-1 0,-2 0 0,-7-2 0,-8 0 0,-1 1 0,8 0 0,1 1 0,0 3 0,2 2 0,-9 3 0,-2 2 0,2 0 0,8-1 0,-5 4 0,2 1 0,2-2 0,-7 3 0,3-2 0,9-3 0,-5-1 0,14-7 0,5-4 0,14-3 0,4 0 0,4-3 0,0 1 0,0-2 0,3 4 0,8-1 0,5-11 0,-2-24 0,-9 9 0,1 0 0</inkml:trace>
  <inkml:trace contextRef="#ctx0" brushRef="#br0" timeOffset="-201666.73">28172 10449 24575,'0'20'0,"2"-4"0,6 25 0,1-9 0,4 11 0,-8-8 0,0 2 0,-1-12 0,0 1 0,0 14 0,-1 3 0,0-1 0,0-1 0,1-7 0,-1 1 0,0 1 0,-1 3 0,1-4 0,-1-8 0,0 0 0,1 18 0,-2-3 0,-1-7 0,0-7 0,0-2 0,0-4 0,0 17 0,0-21 0,0 21 0,0-18 0,0 7 0,3 3 0,1 1 0,-1 5 0,2 0 0,0-1 0,-3-11 0,2 11 0,-3-19 0,0 13 0,0-13 0,0 9 0,1-15 0,2 0 0,5-6 0,-4-3 0,2 4 0,-7-1 0,0 6 0,0 0 0,0 3 0,1-8 0,1-4 0,-1-8 0,1-22 0,-1 0 0,-1-3 0,0-11 0,1 0 0</inkml:trace>
  <inkml:trace contextRef="#ctx0" brushRef="#br0" timeOffset="-200602.73">28289 10350 24575,'-9'-5'0,"1"-3"0,0-4 0,-6 2 0,4 3 0,-11 3 0,9 2 0,-6 1 0,4 1 0,2 0 0,-11 20 0,12-5 0,0 13 0,5 2 0,11-1 0,5 19 0,16-32 0,2-11 0,1-5 0,7-17 0,-5-13 0,-5-6 0,-13-8 0,-21 4 0,-7 5 0,-2 17 0,-23 0 0,30 21 0,6 1 0</inkml:trace>
  <inkml:trace contextRef="#ctx0" brushRef="#br0" timeOffset="-199746.73">29434 10149 24575,'-20'-10'0,"2"51"0,17-8 0,-1 4 0,1 1 0,1 2 0,14-15 0,6-4 0,2-6 0,15-25 0,0-12 0,-19 4 0,-4-5 0,1-12 0,0-7 0,-5 7 0,-3 0 0,-10 5 0,-6 7 0,-12 23 0,-7 8 0,-11 8 0,0 10 0</inkml:trace>
  <inkml:trace contextRef="#ctx0" brushRef="#br0" timeOffset="-198626.73">28406 11796 24575,'-9'0'0,"3"0"0,-4-2 0,3 2 0,-16 7 0,-3 4 0,3 5 0,-5 4 0,4 4 0,13 7 0,3 7 0,18-12 0,5-2 0,8 1 0,12-3 0,4-7 0,1-18 0,-3-15 0,-5-7 0,-15-3 0,-4 1 0,-5 2 0,-10 11 0,-42-4 0,20 9 0,-4 0 0,5 5 0,17 9 0,11 3 0</inkml:trace>
  <inkml:trace contextRef="#ctx0" brushRef="#br0" timeOffset="-198038.73">29553 11614 24575,'1'43'0,"1"-1"0,-1 1 0,1-1 0,-2 12 0,2-1 0,5-25 0,12-35 0,5-17 0,-8-13 0,-3-6 0,-4 14 0,-1 0 0,3-15 0,-6 2 0,-17 3 0,5 20 0,-9 4 0,4 17 0,-1 11 0,-6-3 0,-3 8 0</inkml:trace>
  <inkml:trace contextRef="#ctx0" brushRef="#br0" timeOffset="-190182.73">16627 13730 24575,'4'-2'0,"-2"0"0,1 2 0,-2-2 0,1 0 0,-2-3 0,-4-18 0,-1-6 0</inkml:trace>
  <inkml:trace contextRef="#ctx0" brushRef="#br0" timeOffset="-185510.73">18882 11949 24575,'-6'-4'0,"-3"0"0,5 0 0,-4-1 0,3-1 0,2 0 0,2 1 0,0 7 0,16 11 0,3 6 0,4 0 0,2 0 0,12 4 0,-2 4 0,-1-1 0,-1-4 0,-6 0 0,-1-3 0,-9-8 0,17-19 0,5-10 0,-12-4 0,0-5-597,3 0 1,4-4 0,2-2-1,-5 3 597,-4 1 0,-2 2 0,2-2 0,4-1 0,3-2 0,0 1 0,-6 7 0,-3 5 0,-1 4 0,11-5 0,-6 12 0,-16 24 0,1 7 0,-5 3 0,0-1 0,4-1 0,18 9 2386,0-37-2386,-2-10 0,5-6 0,-2 0 0,3 1 0,2-2 0,-2 1 0,6-5 0,2-1 0,-2 2 0,-7 5 0,3-1 0,0 5 0,10-5 0,5 1 0,-12 11 0,-13 16 0,6 9 0,-8-9 0,23-3 0,-22-12 0,4-7 0,5-5 0,7-7 0,1-3 0,-3 4 0,-6 4 0,-2 2 0,5-3 0,3 0 0,8-4 0,1-1 0,-3 4 0,-8 5 0,-4 3 0,-2 5 0,24-2 0,-14 5 0,-39 7 0,9-2 0,-4 2 0,11-7 0,-12 5 0,3-5 0,-9 4 0,0-17 0,0-5 0</inkml:trace>
  <inkml:trace contextRef="#ctx0" brushRef="#br0" timeOffset="-172084.73">15904 15662 24575,'-6'0'0,"2"-3"0,-2-12 0,5 6 0,-2-8 0,3 14 0,0-1 0,-2 1 0,1-5 0,-1 3 0,1-3 0,1 6 0,-2-1 0,19 2 0,0-2 0,26-5 0,6 0 0,-1-2 0,-1 1 0,-2 2 0,-6 0 0,0 4 0,-11-1 0,0 1 0,13 1 0,-14-1 0,0-1 0,21-4 0,-14 3 0,8-4 0,-3 6 0,-17 1 0,9-1 0,-19 3 0,0-2 0,8 0 0,-1 0 0,6 0 0,1 0 0,4 1 0,12-2 0,1 0 0,-9 1 0,2 0 0,-1-1 0,-10 2 0,20-1 0,-19-1 0,3 2 0,1 0 0,0-1 0,14-2 0,2 0 0,-10 1 0,14-1 0,-2 1 0,-17 2 0,-4 0 0,-2 1 0,-10 0 0,6 0 0,-5 0 0,23 0 0,-19 0 0,6 0 0,0 0 0,-5 0 0,15 0 0,-19 0 0,16 1 0,3 0 0,-4-1 0,10 2 0,-2 0 0,-15 1 0,13 1 0,-13 2 0,3-2 0,20 8 0,-26-8 0,16 7 0,-31-11 0,2 3 0,-3-1 0,4 0 0,-4 0 0,3 0 0,-5-2 0,5 4 0,-5-2 0,-6 1 0,-8-3 0</inkml:trace>
  <inkml:trace contextRef="#ctx0" brushRef="#br0" timeOffset="-170874.73">16346 15602 24575,'-7'-2'0,"-10"2"0,0 0 0,-13 25 0,-10 17 0,5-2 0,7-8 0,1 4 0,4-4 0,-3 8 0,-1 1 0,2-1 0,7-7-412,0 1 0,6-3 412,0 10 0,11-10 33,25-29 1,-3-19 0,1-8 0,6-3 0,-1 0 0</inkml:trace>
  <inkml:trace contextRef="#ctx0" brushRef="#br0" timeOffset="-170674.73">16823 15448 24575,'-18'42'0,"-1"0"0,0-1 0,1 1 0,-1 0 0,0-1 0,0 1 0,-1 1 0,-1 0 0,0 0 0,1-2 0,4-6 0,5-8 0,-1 16 0,0-14 0,8-6 0</inkml:trace>
  <inkml:trace contextRef="#ctx0" brushRef="#br0" timeOffset="-170465.73">16919 15697 24575,'-12'42'0,"1"0"0,-1 0 0,1 0 0,0 0 0,-1 0 0,0 2 0,-2 2 0,1-3 0,3-6 0,5-13 0,5-11 0</inkml:trace>
  <inkml:trace contextRef="#ctx0" brushRef="#br0" timeOffset="-170295.73">17315 15640 24575,'-10'48'0,"-1"-1"0,1 1 0,0 0 0,0 0 0,-1 0 0,1-1 0,2-3 0,1-1 0,0 1 0,0 0 0,-1-1 0</inkml:trace>
  <inkml:trace contextRef="#ctx0" brushRef="#br0" timeOffset="-170109.73">17516 15808 24575,'-9'43'0,"0"-1"0,-1 1 0,1 0 0,-1 0 0,1-1 0,0 0 0,0-1 0,0 0 0,0 0 0,0 0 0</inkml:trace>
  <inkml:trace contextRef="#ctx0" brushRef="#br0" timeOffset="-169935.73">17758 15705 24575,'-11'47'0,"-1"1"0,1 0 0,-1 0 0,1 0 0,-1 0 0,3-6 0,1-5 0,-1 5 0,0 5 0,1 0 0,-1 0 0,1 0 0,-1 1 0,0-1 0</inkml:trace>
  <inkml:trace contextRef="#ctx0" brushRef="#br0" timeOffset="-168591.73">17925 16068 24575,'45'-9'0,"0"0"0,-7 2 0,4-2 0,1-3 0,6-3 0,1 0 0,-4 0-1093,-4 3 1,-3-1 0,1 0 272,-3 0 1,2-1 0,-1 0 0,-2 1 648,6-3 1,-2 2-1,-4 0 1187,-4 2 0,-2 1-1016,11-2 0,-14 3 282,-26 9 0,-11 2 0,-12 3 1</inkml:trace>
  <inkml:trace contextRef="#ctx0" brushRef="#br0" timeOffset="-168296.73">18598 15728 24575,'2'0'0,"34"0"0,10 1 0,-16 1 0,17-1 0,-9 11 0,-39 13 0,-15 11 0,-1-2 0,-2 9 0,-3 3 0,5-11 0,-2 4 0,-1 1 0,0-4 0,-4 2 0,1-1 0,-1 1 0</inkml:trace>
  <inkml:trace contextRef="#ctx0" brushRef="#br0" timeOffset="-166934.75">19577 15409 24575,'-29'14'0,"1"0"0,0 0 0,0 4 0,1 5 0,0 3 0,3-2 0,3-6 0,5 1 0,5 15 0,13-4 0,42-21 0,-9-8 0,9-1 0,1-2 0,-4 1 0,7-1 0,0 0 0,-6 0 0,5 0 0,-1 2 0,-10 2 0,10 15 0,-34 22 0,-9 17 0,-6-7 0,-7-14 0,-5-1-767,2 3 1,-2 5-1,-1-1 1,-2-10 766,-7-9 0,-1-8 0,3 1 0,-1-2 360,-3-6 0,2-2-360,-4 2 0,1-33 0,22-4 0,10-1 0,4-6 0,-1 2 0,-1 5 0,1 0 0,9-15 0,2 1 0,-8 20 0,1 1 0,11-17 0,0 0 0,-8 15 0,-2-3 0,2-11 0,1-5 0,-4 7 0,-4 1 0,-13-14 0,-7 3 0,-5 21 0,-13 2 0,-4 5 0,4 9 0,1 7 0,1 3 0,8 3 2346,-7 0-2346,21 6 0,-4 6 0,3 4 0</inkml:trace>
  <inkml:trace contextRef="#ctx0" brushRef="#br0" timeOffset="-165980.75">20507 15170 24575,'-5'-2'0,"-2"1"0,5 2 0,-2 1 0,4-1 0,-1 2 0,-2 2 0,-9 13 0,-5 10 0,-5 9 0,1-3 0,2-4 0,0 2 0,1-1 0,-3 6 0,0-1 0,4-9 0,-6 7 0,3-7 0,24-39 0,16-12 0,11-8 0,-2 4 0,-6 9 0,3 0 0,5-4 0,6-3 0,0 2 0,-6 6 0,-6 9 0,0 4 0,17-3 0,-4 3 0,-10 4 0,0 0 0,-26 1 0,-5 0 0</inkml:trace>
  <inkml:trace contextRef="#ctx0" brushRef="#br0" timeOffset="-165736.75">20580 15367 24575,'8'47'0,"-1"0"0,1 0 0,0-1 0,0 1 0,-1 0 0,3 4 0,1 3 0,0 0 0,0-2 0,-1-7 0,0-8 0,0 1 0,1-5 0,7 14 0,-4-18 0,-12-51 0</inkml:trace>
  <inkml:trace contextRef="#ctx0" brushRef="#br0" timeOffset="-165392.75">20998 15044 24575,'17'36'0,"-1"0"0,1 0 0,8 11 0,-1-10 0,-6-20 0,5-27 0,-13-10 0,7-8 0,3 0 0,6-3 0,3 1 0,1 3 0,-3 12 0,10-4 0,-36 34 0,-3 6 0</inkml:trace>
  <inkml:trace contextRef="#ctx0" brushRef="#br0" timeOffset="-164979.75">21118 15539 24575,'-1'-26'0,"2"2"0,18-19 0,7-3 0,1 7 0,16 17 0,1 14 0,-19 28 0,-5 11 0,-9 6 0,-16-11 0,-7 1 0,1 7 0,-5-3 0,-12-14 0,-2-6 0,1 0 0,-11-16 0,34-9 0,12-10 0,3 5 0,9 3 0,2 6 0</inkml:trace>
  <inkml:trace contextRef="#ctx0" brushRef="#br0" timeOffset="-164706.75">20968 16023 24575,'47'-15'0,"-1"0"0,1 0 0,0 1 0,-1-1 0,1 0 0,-1 0 0,1 0 0,0 0 0,1-1 0,0 0 0,-2 0 0,-2 2 0,-4 1 0,-4 2 0,2 1 0,-5 1 0,-2 0 0,4-5 0,-3 1 0,-6 5 0,-1 0 0</inkml:trace>
  <inkml:trace contextRef="#ctx0" brushRef="#br0" timeOffset="-163486.75">15855 16447 24575,'-15'-6'0,"5"1"0,-1 4 0,4 24 0,1 8 0,0 12 0,3 5 0,5 2 0,2-20 0,5-4 0,15 3 0,3-5 0,4-6 0,-3-14 0,-2-7 0,-2-29 0,0-8 0,-15-4 0,-4-1 0,-4 6 0,-4 7 0,-8 6 0,-34 27 0,11 5 0,-7 6 0,25 15 0,4 2 0</inkml:trace>
  <inkml:trace contextRef="#ctx0" brushRef="#br0" timeOffset="-154877.75">22335 15053 24575,'-8'-12'0,"-4"0"0,8 6 0,-5-1 0,2 1 0,4 3 0,10-2 0,30 10 0,-9-4 0,16 3 0,-33-1 0,-4 4 0,-7 7 0,0 3 0</inkml:trace>
  <inkml:trace contextRef="#ctx0" brushRef="#br0" timeOffset="-154079.75">22164 15334 24575,'42'-13'0,"-1"1"0,1-1 0,6 0 0,0 1 0,-7 6 0,2 16 0,-34 17 0,-8 16 0,-5 3 0,-1-5 0,-4-8 0,-3-2 0,-1 3 0,0 4 0,-2 6 0,-1 2 0,1-4 0,3-10 0,0-6 0,5-4 0,12 13 0,30-35 0,-6-3 0,4-5 0,2-7 0,3-6 0,-1 0 0,6-1 0,0-2 0,-6-3 0,0 0 0,0 0 0</inkml:trace>
  <inkml:trace contextRef="#ctx0" brushRef="#br0" timeOffset="-153547.75">23285 14869 24575,'-8'46'0,"0"0"0,0 1 0,0-1 0,17-4 0,5 0 0,6-5 0,1-13 0,12-17 0,6-8 0,7 6 0,6 1 0,-12 4 0,-5 21 0,-36 6 0,-12 14 0,-6 2 0,1-7 0,5-13 0,-2-4 0,-2 2-656,-2 4 1,-3 5-1,-2 1 1,1-4 0,2-9-379,-4-3 1,1-9 2638,-16 0-1605,18-52 0,7-13 0,5 24 0,7 0 0,9-8 0,8-6 0,3 0 0,1 9 0,3 6 0,5 7 123,12 3 1,8 6 0,-7 6-1,7 18 1,-16 3 0,-1 0-1</inkml:trace>
  <inkml:trace contextRef="#ctx0" brushRef="#br0" timeOffset="-153243.75">23671 14631 24575,'6'46'0,"0"0"0,-1 0 0,1-1 0,-1 1 0,1 0 0,-1 0 0,1 0 0,-1-1 0,1 1 0,1 4 0,0 2 0,1 1 0,0 1 0,0 0 0,0-2 0,0-2 0,0-4 0,-1-3 0,0-5-93,1 7 0,-1-8 0,1-2 1,0 2-1,2 13 0,2 2 0,-1-2 1,-2-12-1,3 5 0</inkml:trace>
  <inkml:trace contextRef="#ctx0" brushRef="#br0" timeOffset="-153109.75">23877 15220 24575,'31'20'0,"0"0"0,0 5 0,-3 3 0,-8-3 0,-3 2 0,1 6 0,0 0 0</inkml:trace>
  <inkml:trace contextRef="#ctx0" brushRef="#br0" timeOffset="-152492.75">24402 14956 24575,'40'-10'0,"1"0"0,-1-1 0,0 1 0,12 13 0,-1 9 0,-17 8 0,-27 13 0,-12 10 0,0-7 0,-4 7 0,-2 5 0,0 0 0,-1-2 0,1-7-1093,-1 8 1,-1-6 0,-1 3 436,0-5 1,-3 6-1,-1-1 1,4-4 0,4-8 529,5 16 0,2-15 1,3 0-1</inkml:trace>
  <inkml:trace contextRef="#ctx0" brushRef="#br0" timeOffset="-152341.75">24435 15338 24575,'12'23'0,"10"17"0,3 8 0,-7-13 0,0 3 0,1 3 0,2 5 0,-1-8 0,-1-11 0,-1-4 0,-2-1 0,0 0 0</inkml:trace>
  <inkml:trace contextRef="#ctx0" brushRef="#br0" timeOffset="-152186.75">24738 15385 24575,'14'0'0,"24"8"0,-8 9 0,-5-5 0,1 1 0,-5 3 0,-1 0 0</inkml:trace>
  <inkml:trace contextRef="#ctx0" brushRef="#br0" timeOffset="-151982.75">25220 15043 24575,'38'-25'0,"-1"0"0,1-1 0,-3 8 0,1 0 0,-2 2 0,5-3 0,0 2 0,-5 4 0,1 6 0,-4 4 0,-5 3 0,1 0 0</inkml:trace>
  <inkml:trace contextRef="#ctx0" brushRef="#br0" timeOffset="-151596.75">25223 15213 24575,'21'40'0,"-1"0"0,-17-25 0,14 22 0,-30-65 0,2 4 0,6 0 0,22-2 0,14 5 0,0 9 0,10-1 0,2 1 0,-5 2 0,8-2 0,1 2-668,-7 1 0,6-1 0,-1 2 0,-7 1 668,-3 0 0,-6 9-419,-4 26 1,-7 8 418,-6 0 0,-9 8 0,-9-2 0,-25-10 0,-3-7 0</inkml:trace>
  <inkml:trace contextRef="#ctx0" brushRef="#br0" timeOffset="-151423.75">25543 14969 24575,'3'43'0,"1"0"0,0 0 0,1-2 0,4-9 0,1-1 0,-4 1 0,-2 1 0,-1 1 0,-1-1 0</inkml:trace>
  <inkml:trace contextRef="#ctx0" brushRef="#br0" timeOffset="-151052.75">25372 15315 24575,'43'0'0,"1"0"0,1-4 0,-6 4 0,-9 14 0,-40 25 0,-19-4 0,1-9 0,4-4 0,15-13 0,19-10 0,17-11 0,-1 1 0,1 1 0,1-1 0,-21 35 0,-7 11 0,-22 8 0,4-4 0,-4 7 0,0-5 0,3-13 0,0-3 0,-4 10 0,0-1 0</inkml:trace>
  <inkml:trace contextRef="#ctx0" brushRef="#br0" timeOffset="-150877.75">25314 15768 24575,'0'34'0,"8"-3"0,3 6 0,-1-6 0,-3 4 0,7 5 0,0 0 0</inkml:trace>
  <inkml:trace contextRef="#ctx0" brushRef="#br0" timeOffset="-150697.75">25344 15792 24575,'26'-30'0,"0"1"0,4 8 0,6-1 0,1 3 0,-2 3 0,10 1 0,3 5 0,-2 2 0,6 1 0,-1 3 0,-10 5 0,-10 6 0,-5 6 0,11 11 0,-14 7 0,-31 0 0,-11 1 0,-1 3 0,0 0 0</inkml:trace>
  <inkml:trace contextRef="#ctx0" brushRef="#br0" timeOffset="-150522.75">25495 15843 24575,'25'34'0,"1"-3"0,-14-14 0,0-7 0,-9-1 0</inkml:trace>
  <inkml:trace contextRef="#ctx0" brushRef="#br0" timeOffset="-150390.75">25589 15792 24575,'23'25'0,"0"-1"0,-1 6 0,0 5 0,-3-4 0,-4-1 0,-1-2 0,7 12 0,-1-4 0,0-5 0</inkml:trace>
  <inkml:trace contextRef="#ctx0" brushRef="#br0" timeOffset="-150088.75">26295 14995 24575,'43'-16'0,"0"0"0,-1 0 0,1 0 0,0 0 0,0 0 0,1-1 0,1-2 0,-2 2 0,-5 4 0,-6 6 0,-4 8 0,-6 5 0,4 11 0</inkml:trace>
  <inkml:trace contextRef="#ctx0" brushRef="#br0" timeOffset="-149932.75">26328 15341 24575,'17'33'0,"-1"1"0,1 0 0,4 7 0,1-1 0</inkml:trace>
  <inkml:trace contextRef="#ctx0" brushRef="#br0" timeOffset="-149759.75">26422 15343 24575,'21'-28'0,"12"7"0,3 10 0,7 1 0,-2 3 0,-4 0 0,0 5 0,9 4 0,4 5 0,-12 7 0,-20 7 0,-9 5 0,-3 16 0,-9 2 0,-15-4 0,-1-1 0</inkml:trace>
  <inkml:trace contextRef="#ctx0" brushRef="#br0" timeOffset="-149600.75">26550 15238 24575,'7'34'0,"1"1"0,-1-1 0,8 9 0,2-8 0,-1 1 0</inkml:trace>
  <inkml:trace contextRef="#ctx0" brushRef="#br0" timeOffset="-149167.75">26637 14948 24575,'-3'47'0,"0"0"0,0 0 0,0 1 0,1-1 0,-1 0 0,-2 4 0,0 4 0,0-4 0,3-12 0,5-20 0,4-18 0,6-35 0,-4 21 0,1 14 0,-18 40 0,0-10 0,-3 9 0,0 1 0,1-5 0,0 3 0,1 0-600,-5 7 1,-2 6 0,6-10 599,8 4-314,8-16 0,4-2 314,7 4 0,15-10 0,4-8 0,5-26 0,-8 4 0,-4-7 0,-15-9 0,-7-6 0,0 1 0,0-1 0</inkml:trace>
  <inkml:trace contextRef="#ctx0" brushRef="#br0" timeOffset="-149028.75">26788 15597 24575,'0'45'0,"6"-2"0,2 1 0,-5-14 0,2 0 0,6 17 0,-1 1 0,-6-7 0,-5-3 0,-10 3 0,0-15 0,-1 0 0</inkml:trace>
  <inkml:trace contextRef="#ctx0" brushRef="#br0" timeOffset="-148857.75">25900 16122 24575,'40'-14'0,"0"-1"0,0 1 0,0-1 0,0 1 0,0-1 0,0-1 0,-1-1 0,0 0 0,1-1 0,0 1 0,2 0 0,-1 1 0,2 0 0,1 0 0,0 0 0,0 0 0,-2 0 0,-1 0 0,5-3 0,-2-1 0,-1 1 0,1 0 0,3 0 0,-4 5 0,1 0 0,-1 0 0,1 0 0,-1-1 0,1 1 0,-1 0 0</inkml:trace>
  <inkml:trace contextRef="#ctx0" brushRef="#br0" timeOffset="-148524.75">27365 15073 24575,'40'-23'0,"0"0"0,0 0 0,0 0 0,0 1 0,-1 3 0,1 1 0,-1-3 0,9-5 0,3-2 0,-6 4 0,-10 9 0,7 8 0</inkml:trace>
  <inkml:trace contextRef="#ctx0" brushRef="#br0" timeOffset="-148356.75">27725 14799 24575,'0'42'0,"0"1"0,0 0 0,0-1 0,0 1 0,-3 2 0,-1 1 0,2 2 0,1 0 0,-1 0 0,0 0 0,0 0 0</inkml:trace>
  <inkml:trace contextRef="#ctx0" brushRef="#br0" timeOffset="-148174.75">27155 15668 24575,'42'-20'0,"1"-1"0,-1 1 0,1 0 0,-1 0 0,1 0 0,-1-1 0,1 1 0,-1 0 0,0 0 0,1 0 0,0 0 0,-1 0 0,-2 1 0,-1 0 0,-3 3 0,-4 1 0,9-3 0,-1 0 0,1-1 0</inkml:trace>
  <inkml:trace contextRef="#ctx0" brushRef="#br0" timeOffset="-147975.75">27893 15099 24575,'-15'31'0,"0"-1"0,0 1 0,-2 4 0,-1 4 0,3-6 0,-2 4 0,0 2 0,1 1-656,2-2 1,0 2-1,1 0 1,-1 0 0,1-3-438,-5 10 1,0-3 0,0 2 727,2 1 1,-1 3 0,1-1 0,-1-8 0,-3-2 0,-1-5 0,1-5 0,0 0 0</inkml:trace>
  <inkml:trace contextRef="#ctx0" brushRef="#br0" timeOffset="-147832.75">27545 15673 24575,'24'-18'0,"1"1"0,7-5 0,10-5 0,4-2 0,-2 1 0,-7 5 0,4-3 0,0 0 0,-5 4 0,6-6 0,1-1 0,-4 4 0,-13 6 0,-3 1 0</inkml:trace>
  <inkml:trace contextRef="#ctx0" brushRef="#br0" timeOffset="-147588.75">27808 15462 24575,'14'33'0,"0"0"0,17 3 0,1-4 0,5 0 0,5-9 0,-1-2 0,-15-7 0,-8 6 0,-14 16 0,-11 8 0,-5-4 0,-13-4 0,-8-3 0,4-4 0,-6 2 0,-1-1 0,4-7-504,-4 1 0,2-12 504,1-14 0,7-11 0,19-22 0,10-10 0,2 3 0,0 1 0,-1 0 0</inkml:trace>
  <inkml:trace contextRef="#ctx0" brushRef="#br0" timeOffset="-147087.75">28407 15057 24575,'-36'-15'0,"35"11"0,46 0 0,0 7 0,-3 1 0,1 1 0</inkml:trace>
  <inkml:trace contextRef="#ctx0" brushRef="#br0" timeOffset="-146584.75">28533 14652 24575,'-3'26'0,"5"6"0,0-2 0,1 12 0,1 4 0,0 0 0,-1-8 0,1 9 0,0-1 0,-1-1 0,1 7 0,-1-4 0,-1-13 0,-2-9 0,0-10 0</inkml:trace>
  <inkml:trace contextRef="#ctx0" brushRef="#br0" timeOffset="-146389.75">28528 15038 24575,'26'-29'0,"-2"8"0,9-5 0,1-2 0,-5 4 0,2-5 0,-1 0 0,8-4 0,5-2 0,-11 10 0,-11 14 0</inkml:trace>
  <inkml:trace contextRef="#ctx0" brushRef="#br0" timeOffset="-146240.75">28579 15056 24575,'0'-11'0</inkml:trace>
  <inkml:trace contextRef="#ctx0" brushRef="#br0" timeOffset="-145744.75">28368 15228 24575,'43'-5'0,"0"-1"0,1 1 0,-1 0 0,1 0 0,2-5 0,2-1 0,-1-1 0,-6 0 0,-8-1 0,-7-4 0,-4 0 0,8-8 0,0 1 0</inkml:trace>
  <inkml:trace contextRef="#ctx0" brushRef="#br0" timeOffset="-145476.75">28408 15213 24575,'1'47'0,"-1"0"0,1 0 0,-1 0 0,1 1 0,0-1 0,-1 0 0,1 0 0,0 0 0,-1 0 0,1 0 0,0 0 0,-1-1 0,1 0 0,-1-3 0,1-1 0,-1-3 0,0 14 0,0-3 0,0-4 0,0-4-623,0 9 1,0-3 622,0-4 0,-1 0 0,2-16 0,1-23 0,0-19 0</inkml:trace>
  <inkml:trace contextRef="#ctx0" brushRef="#br0" timeOffset="-145292.75">28459 15536 24575,'31'-27'0,"1"1"0,0-1 0,0 0 0,-10 7 0,1-2 0,11-8 0,1-1 0,-1 1 0,0 0 0</inkml:trace>
  <inkml:trace contextRef="#ctx0" brushRef="#br0" timeOffset="-144657.75">28663 15262 24575,'-7'8'0,"1"39"0,6-23 0,1 5 0,0-1 0,3-15 0,-2 0 0,-2-7 0,0 9 0,-4 17 0,0 5 0,3-8 0,0 2 0,-2 10 0,-1 5 0,1-5 0,3-10 0,0-1-303,0 9 0,0-1 303,1-1 0,2 8 0,0 1 0,2 0 0,4 1 0,13-3 0,6-9 0,-1-25 0,1-19 0,7-10 0,-6-1 0,-11 2 0,-3-4 0,3-5 0,1-4 0,-4 1 0,-8-2 0,-5 3 0,-6-5 0,-28 30 0,-6 12 0,4 18 0,-6-5 0,4 1 0,23 0 0,26-29 0,25-17 0,-7-2 0,7-8 0,3-3 0,-5 5-887,-7 9 1,-1 3 0,1-3 886,7-7 0,4-4 0,-4 1 0,-10 7 0,-10 1 0,-16 9 0</inkml:trace>
  <inkml:trace contextRef="#ctx0" brushRef="#br0" timeOffset="-142495.75">21710 16982 24575,'-8'1'0,"1"2"0,7-3 0,31 1 0,3-1 0,2 0 0,6 0 0,-4 0 0,11 0 0,-1 0 0,-10 1 0,-29 0 0,-10 36 0,-14-3 0,2-5 0,-4 5 0,0-1-1206,-5 0 1,-1 0 1205,2-2 0,-2 1 0,1-2 0,-2 1 0,1-1 0,1-1 0,-1 0 0,0-6 0,2-2 0,-1 2 0,1-9 0,22-28 0,0-3 0</inkml:trace>
  <inkml:trace contextRef="#ctx0" brushRef="#br0" timeOffset="-138866.75">19115 16967 24575,'-8'-4'0,"3"2"0,1 0 0,3 3 0,1 30 0,3 14 0,1-12 0,3 5-656,0 0 1,1 7-1,1 3 1,1-1 0,-1-6-394,0-4 1,0-3 0,2 1 1048,0 2 0,2 5 0,0-4 0,-3-7 0,1 7 0,-3-10 0</inkml:trace>
  <inkml:trace contextRef="#ctx0" brushRef="#br0" timeOffset="-138697.75">19087 17127 24575,'36'-14'0,"1"1"0,-1-1 0,1 0 0,5 0 0,2 0 0,-5-1 0,5-1 0,-1-1 0,-6 3 0,-1 0 0,-5 3 0,-3 3 0,1 1 0</inkml:trace>
  <inkml:trace contextRef="#ctx0" brushRef="#br0" timeOffset="-138473.75">19378 16721 24575,'7'43'0,"-1"-1"0,1 1 0,-1 0 0,1-1 0,-1 1 0,-1-7 0,-2-4 0,1 5-547,2 5 1,2 8 0,1 4 0,-1-1 0,-1-5 0,-2-11-1,-3-3 1,-2-5 0,2-1 0,-1-2 0,-1 12 0</inkml:trace>
  <inkml:trace contextRef="#ctx0" brushRef="#br0" timeOffset="-138310.75">19290 17133 24575,'6'43'0,"1"-1"0,-1 1 0,-1-2 0,1 0 0,-1-4 0,-1-5 0,0-4 0,0 1 0,0 0 0</inkml:trace>
  <inkml:trace contextRef="#ctx0" brushRef="#br0" timeOffset="-138005.75">19048 17693 24575,'33'-17'0,"-13"2"0,5-1 0,15-3 0,10 0 0,-7 0 0,-12 2 0,0 2 0,4 1 0,4 1 0,-14 12 0,-19 34 0,-11-6 0,-7 5 0,-4 3 0,-6 5 0,-2 2 0,1-4-202,2-4 1,1-1 0,-3 2 201,0 0 0,-4 4 0,-2 1 0,3-3 0,5-7 0,0-1 0,3-3 0,-7 8 0,11-8 37,21-21 0,12-18 1,12-4-1</inkml:trace>
  <inkml:trace contextRef="#ctx0" brushRef="#br0" timeOffset="-137873.75">19467 17819 24575,'17'27'0,"-1"1"0,14 7 0,1-4 0,5 0 0,0-9 0,2-5 0,0-13 0,8-2 0</inkml:trace>
  <inkml:trace contextRef="#ctx0" brushRef="#br0" timeOffset="-137667.75">19972 16985 24575,'37'-4'0,"-13"10"0,17 2 0</inkml:trace>
  <inkml:trace contextRef="#ctx0" brushRef="#br0" timeOffset="-137506.75">19813 17269 24575,'-3'48'0,"0"-1"0,5-5 0,3 1 0,0-5 0,-1-10 0,1-1 0,7 17 0,-1 1 0</inkml:trace>
  <inkml:trace contextRef="#ctx0" brushRef="#br0" timeOffset="-137315.75">19788 17414 24575,'35'-28'0,"-16"15"0,5-2 0,11-4 0,8-4 0,2-1 0,-4 5 0,-7 3 0,-2 4 0,3 0 0,6 0 0,5 0 0,-2 3 0,-9 8 0,10 23 0,-27 4 0,0 1 0</inkml:trace>
  <inkml:trace contextRef="#ctx0" brushRef="#br0" timeOffset="-137110.75">20363 17386 24575,'-12'23'0,"1"-1"0,-8 15 0,-2 5 0,0-6 0,5-14 0,-2-1 0,-2 10 0,0-1 0,0 0 0</inkml:trace>
  <inkml:trace contextRef="#ctx0" brushRef="#br0" timeOffset="-136854.75">20164 17443 24575,'-7'40'0,"0"0"0,1-6 0,2 3 0,1-2 0,2 7 0,-1-1 0,1-4 0,-1 3 0,2-1 0,6 8 0,3 5 0,3-12 0,13-11 0,0-15 0,5-7-896,-1-9 0,0-6 896,4-3 0,0-3 0,8-6 0,-2-4 0,-8-6 0,-2-2 0,1-2 0,-1 0 0</inkml:trace>
  <inkml:trace contextRef="#ctx0" brushRef="#br0" timeOffset="-136555.75">20982 16719 24575,'16'47'0,"-1"0"0,1 0 0,0 0 0,0 0 0,-2-10 0,-1-4 0,1 5 0,1 3 0,2 7 0,1 4 0,0-1 0,-2-5 0,-3-9 0,2 2 0,-5-6 0,-3-4 0,-1-1 0</inkml:trace>
  <inkml:trace contextRef="#ctx0" brushRef="#br0" timeOffset="-136437.75">21208 17065 24575,'5'-34'0,"24"3"0,5 3 0,-7 10 0,8-1 0,-1 1 0</inkml:trace>
  <inkml:trace contextRef="#ctx0" brushRef="#br0" timeOffset="-136024.75">21133 17495 24575,'2'46'0,"0"0"0,1 0 0,-1-2 0,-1-1 0,-1-24 0,-4-49 0,0-15 0,8 6 0,-5-7 0,9 1 0,14 24 0,5 7 0,8 0 0,-9 1 0,-1 8 0,-1 34 0,-12-3 0,-24 14 0,-9 0 0,-7-1 0,0-10 0,4-7 0,15-19 0,21-15 0,27-14 0,-18 10 0,0-1 0,2-2 0,-1 0 0,-3 2 0,0 1 0</inkml:trace>
  <inkml:trace contextRef="#ctx0" brushRef="#br0" timeOffset="-135826.75">21067 18125 24575,'-10'0'0,"29"-10"0,27-9 0,8-2 0,-10 4 0,-6 2 0,0 1 0,-3-1 0,7-3 0,2 0 0,-4-1 0,-8 4 0,-5 0 0,-1 0 0</inkml:trace>
  <inkml:trace contextRef="#ctx0" brushRef="#br0" timeOffset="-134986.75">21661 17256 24575,'-2'-7'0,"-1"1"0,0 10 0,1-3 0,-1 5 0,3-4 0,16 19 0,-11-9 0,12 16 0</inkml:trace>
  <inkml:trace contextRef="#ctx0" brushRef="#br0" timeOffset="-134492.75">21647 16745 24575,'10'32'0,"-1"0"0,12-2 0,1 11 0,1 0 0</inkml:trace>
  <inkml:trace contextRef="#ctx0" brushRef="#br0" timeOffset="-134125.75">21730 17193 24575,'-8'1'0,"30"-18"0,13-5 0,-7 2 0,13-6 0,-1 0 0</inkml:trace>
  <inkml:trace contextRef="#ctx0" brushRef="#br0" timeOffset="-133741.75">22231 16534 24575,'-3'44'0,"0"0"0,1 1 0,-2-18 0,2 2 0,7 6 0,3 9 0,3-3 0,2-11 0,24-3 0,5-20 0,11-6 0,-7 0 0,-16 1 0,-2 0-281,9-2 0,2 2 0,-11 5 281,-15 19 277,-6 14-277,-10 0 0,-5 8 0,0-4 0,-1-3 0,-2 1 0,-2-2 0,-2 7 0,-2-4 0,-1-11 0,-17-8 0,9-11 0,0-1 0</inkml:trace>
  <inkml:trace contextRef="#ctx0" brushRef="#br0" timeOffset="-133613.75">22385 17096 24575,'20'-1'0,"9"14"0,0 5 0,-3 11 0,1 0 0,-1 0 0</inkml:trace>
  <inkml:trace contextRef="#ctx0" brushRef="#br0" timeOffset="-133352.75">23207 16823 24575,'-2'43'0,"0"0"0,0 0 0,-2-5 0,0-1 0,3-5 0,7 16 0</inkml:trace>
  <inkml:trace contextRef="#ctx0" brushRef="#br0" timeOffset="-132825.75">23207 16758 24575,'35'-7'0,"-11"30"0,0 16 0,-5-3 0,-9-9 0,-5 2 0,-2 10 0,-1 9 0,-5-1 0,-4-10 0,-8-11 0,-4-4 0,-10 14 0,3-11 0,19-24 0,23 14 0,-8 11 0,-4 12 0,-1 15 0,-1 4 0,0-9 0,-2-2 0,-1 0-574,-1 2 1,-1 8 0,1-2-1,2-14 574,7-3-770,32-20 1,10-10 769,-24-6 0,1-7 0,6-11 0,5-10 0,-1-3 0,-11 3 0,-10 5 0,-9-2-215,-6-14 1,-8-6 0,-6 14 214,-25 24 0,5 3 0,2 1 0,13 2 2018,20 0-2018,13-12 208,13-10 0,4-5 0,-7 5 1,0-2-1,1-1 0,-1-1 1,0 1-1</inkml:trace>
  <inkml:trace contextRef="#ctx0" brushRef="#br0" timeOffset="-132625.75">23593 16796 24575,'19'-17'0,"1"0"0,7 0 0,3 8 0,0 0 0</inkml:trace>
  <inkml:trace contextRef="#ctx0" brushRef="#br0" timeOffset="-132172.75">23689 16799 24575,'12'46'0,"0"1"0,0-1 0,0 0 0,0 0 0,0 0 0,0 1 0,0-1 0,0 0 0,0 0 0,1 4 0,0 3 0,1 0 0,-1-2 0,0-2 0,-1-6 0,0-6 0,-2-8 0,5 0 0,0-11 0,4-8 0,-6-8 0</inkml:trace>
  <inkml:trace contextRef="#ctx0" brushRef="#br0" timeOffset="-131871.75">23837 17159 24575,'39'-19'0,"3"5"0,-21 18 0,-28 39 0,-7-19 0,-1-1 0,4-3 0,12-14 0,16-6 0,6 0 0,6 0 0,-11 0 0,-3 0 0</inkml:trace>
  <inkml:trace contextRef="#ctx0" brushRef="#br0" timeOffset="-131748.75">23956 17546 24575,'7'-24'0,"8"-8"0,9-2 0</inkml:trace>
  <inkml:trace contextRef="#ctx0" brushRef="#br0" timeOffset="-131561.75">24012 17817 24575,'-6'-3'0,"17"-19"0,15-15 0,-1 4 0,-5 7 0,1 0 0,3-5 0,1 0 0,-1-1 0,1 1 0</inkml:trace>
  <inkml:trace contextRef="#ctx0" brushRef="#br0" timeOffset="-131225.75">24725 16459 24575,'38'24'0,"-1"0"0,0 1 0,-5-3 0,1 1 0,-1-1 0</inkml:trace>
  <inkml:trace contextRef="#ctx0" brushRef="#br0" timeOffset="-130931.73">24493 16881 24575,'34'-19'0,"0"1"0,0 0 0,0 0 0,-2 2 0,2 5 0,3 4 0,8 1 0,-3 4 0,-13 9 0,-15 12 0,-9 8 0,0 5 0,-5 4 0,-5-1 0,-11 0 0,-5-1 0,1-3 0,3-1 0,-1-3 0,-5 6 0,0-7 0,6-15 0,-1-7 0</inkml:trace>
  <inkml:trace contextRef="#ctx0" brushRef="#br0" timeOffset="-130779.73">24731 17037 24575,'39'4'0,"-12"5"0,21 0 0,-26 0 0,-2-5 0</inkml:trace>
  <inkml:trace contextRef="#ctx0" brushRef="#br0" timeOffset="-130435.73">24670 17024 24575,'-3'44'0,"0"0"0,0 0 0,10 8 0,4 0 0,4-11 0,17-4 0,-1-49 0,6-16 0,-5-3 0,-6-4 0,-5-6-820,-4 3 1,2-5 0,-2-1 0,-2 9 114,-2 5 0,-2 5 705,2-5 1429,-2 44-1429,-10 5 0,3 10 0,0 2 0,-1 9 0,2 2 0,-4-17 0</inkml:trace>
  <inkml:trace contextRef="#ctx0" brushRef="#br0" timeOffset="-130261.73">24564 17568 24575,'-1'27'0,"0"0"0,11 12 0,7 7 0,-1-6 0,-4-8 0,1-2 0,4 7 0,2 4 0,-2-12 0,-2-14 0,-10-7 0</inkml:trace>
  <inkml:trace contextRef="#ctx0" brushRef="#br0" timeOffset="-130025.73">24518 17686 24575,'17'-19'0,"1"-1"0,8 0 0,9-4 0,3 0 0,1 1 0,-5 3 0,4-1 0,-3 4 0,6-1-547,-3 2 1,7-3 0,2 0 0,0 0 0,-4 3 0,-5 4-547,-2 0 1,-5 4 0,1 10 436,-2 15 1,2 13-1,-1 5 1,-3 0 0,-6-6 492,0 0 0,-6 3 438,-2 7 1,1 11-1,-6-4 1,-11-14-1,-30-15 1,-7-6 0</inkml:trace>
  <inkml:trace contextRef="#ctx0" brushRef="#br0" timeOffset="-129700.73">24828 17267 24575,'-6'34'0,"0"0"0,12 9 0,6 9 0,3 0 0,-3-8 0,-3-4 0,3-1 0,1 0 0,4 7 0,0-8 0,-2-23 0,1-50 0,-3-21 0,-5 27 0,-1 0 0,2-5 0,1-2 0,-1 8 0,0 10 0,24 45 0,-16-8 0,3 6 0,0-1 0,1-11 0,4-2 0</inkml:trace>
  <inkml:trace contextRef="#ctx0" brushRef="#br0" timeOffset="-129437.73">25921 16678 24575,'-25'34'0,"1"0"0,-1 0 0,1 1 0,-1-1 0,0 0 0,1 1 0,-1 0 0,1 0 0</inkml:trace>
  <inkml:trace contextRef="#ctx0" brushRef="#br0" timeOffset="-129298.73">25761 16999 24575,'10'47'0,"0"1"0,1 0 0,-1-1 0,1 2 0,0 2 0,0 1 0,0-4 0,-2-6 0,0-5 0,-2-6 0,1 2 0,4 17 0,0 2 0,-2-13 0,0-17 0,-5-9 0</inkml:trace>
  <inkml:trace contextRef="#ctx0" brushRef="#br0" timeOffset="-129143.73">25971 17100 24575,'35'-26'0,"0"0"0,1 1 0,2-1 0,-3 3 0,-5 7 0,-1 1 0,9-9 0,-4 1 0,-11 9 0</inkml:trace>
  <inkml:trace contextRef="#ctx0" brushRef="#br0" timeOffset="-128463.73">26162 16812 24575,'0'41'0,"0"0"0,4-6 0,3 8 0,1 5 0,0 2 0,1-1 0,-2-3 0,-1-7 0,0 6 0,-2-6 0,2 4 0,1 1 0,2 10 0,1 2 0,-2-5 0,-2-14 0,-6-22 0,-11-36 0,3-11 0,1-14 0,0-4 0,1 6 0,-3-5 0,4 0 0,6 7 0,4-7 0,2 6 0,2 17 0,6 19 0,25 31 0,-34 4 0,-8 7 0,-1 0 0,-3 4 0,0-5 0,3-7 0,-1-1 0,-5 18 0,0-17 0,6-37 0,34-8 0,10 3 0,-10 7 0,15 16 0,-7 11 0,-33 22-492,-8-3 1,-7-1 491,-7-16 0,-5-3 0,-2-1 0,-5-2 0,-9-1 0,-6-1 0,4-1 0,5-2 0,0 0 0,-1-2 0,-2 0 0,7-1 0,6-4 0,22-3 0,34-8 0,19-3 0,-20 4 0,2 0-875,9-3 0,6-2 1,-4 1 874,-4 1 0,0-2 0,-6-1 0,3-2 0,0-1 0,-6 3 0,0 0 0,-3-1 0,5-4 0,3-3 0,-15 1 0,-21-3 0</inkml:trace>
  <inkml:trace contextRef="#ctx0" brushRef="#br0" timeOffset="-127835.73">27049 16959 24575,'42'12'0,"0"0"0,0-1 0,0 1 0,0 0 0,0-1 0,0 1 0,2 7 0,2 3 0,-1 2 0,-5 0 0,-10 0 0,-12-1 0,-16 12 0,-18 2 0,-3-2 0,-8 6 0,-6 2 0,1-3 0,3-6 0,2-6 0,1-5 0,-3 2 0,-7 4 0,-6 5 0,2-5 0,11-10 0,7-12 0,24-14 0,17-21 0,10-7 0</inkml:trace>
  <inkml:trace contextRef="#ctx0" brushRef="#br0" timeOffset="-126561.73">28397 16707 24575,'-28'-6'0,"19"5"0,-17-5 0,24 6 0,-3 0 0,2 0 0,-1 0 0,1 0 0,-5 0 0,3 0 0,-25 2 0,16 1 0,-14 2 0,11 7 0,5-5 0,-8 12 0,2 8 0,1 3 0,-7 7-363,5-2 1,3-1 362,3 1 0,9-3 0,2 1 0,5 4 0,20 2 0,6-4 0,7-17 0,-4-11 0,11 0 0,5-2 0,-1 0 0,-9-2 0,1-1 0,0-2 0,7 0 0,9 1 0,-2-1 0,-13 1 0,-3 2 0,8 3 0,-34 8 0,-2 0 0,-5 10 0,-2 5 0,1 14 0,-14-4 0,-7 7 0,1-4 0,4-8 0,-3-1 0,-5-3 0,-6 3 0,-1-2 0,3-6 0,1-5 0,0-4 0,-11 9 0,-2-10 0,8-26 0,-1-12 0,5 0 0,8 5 0,2-4 0,-6-11 0,0-7 0,11-1 0,19 5 0,10 0 0,3-1 0,-3 4 362,1-9 1,3 1-363,6 0 0,6-2 0,-6 16 0,-4 21 0,-6 15 0,-22 17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07:05:44.7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7409 11689 24575,'-8'-3'0,"2"-1"0,2 4 0,3-1 0,-1 0 0,2-1 0,-3 1 0,3 3 0,-1 2 0,1 7 0,1 2 0,0 0 0,4-3 0,-1 0 0,0-8 0,-2 5 0,-1-7 0,0 2 0,1-2 0,-1-10 0,-1-3 0</inkml:trace>
  <inkml:trace contextRef="#ctx0" brushRef="#br0" timeOffset="2053">4886 8179 24575,'-5'0'0,"2"0"0,-1 0 0,3 3 0,-1 5 0,2-4 0,0 5 0,0-6 0,5 0 0,5 0 0,11-3 0,5 0 0,19 0 0,-9 0 0,10-2 0,-20-6 0,-2-2 0,11-5 0,-11 4 0,-2 0 0,4-4 0,-5 8 0,0-3 0,1 7 0,-5-1 0,3 4 0,-7 0 0,-1 2 0,6 0 0,-9 5 0,11 2 0,-9 0 0,8 4 0,15-6 0,-10 3 0,12 1 0,-14 1 0,1-4 0,0 2 0,2 1 0,3 1 0,11 1 0,-6-5 0,9-5 0,-10-1 0,-2-2 0,13 2 0,-10-1 0,8 1 0,-9-5 0,-3 2 0,-1-9 0,-3 8 0,-2-5 0,0 7 0,1 0 0,-2 0 0,17-8 0,-9 6 0,13-16 0,-6 12 0,1-10 0,3 7 0,-3-1 0,1 2 0,11 3 0,-11 1 0,-5 0 0,1-1 0,11-4-449,-17 0 0,0-1 449,-5-1 0,-2 1-33,17-8 33,-4 0 0,-3 10 0,-5 1 0,5 5 0,-10 2 0,6-1 896,-9 1-896,0-1 35,0 1-35,1 0 0,6 0 0,-1 0 0,5 2 0,-1-1 0,1 2 0,4 0 0,3-2 0,6 2 0,5-5 0,0 1 0,-2-2 0,-6 0 0,-7 2 0,-10 0 0,-8 1 0,-8 0 0,-5-5 0,-1-2 0</inkml:trace>
  <inkml:trace contextRef="#ctx0" brushRef="#br0" timeOffset="2516">8463 7212 24575,'-26'4'0,"-3"2"0,0 6 0,-2 6 0,13-6 0,4 3 0,13-11 0,8-4 0,17-18 0,13-16 0,0 0 0,-2 5 0,1 0 0,4-3-547,-11 7 1,3-4 0,1 0 0,1-2 0,0 1 0,-1 2 224,3-4 0,0 2 0,-1 0 0,0-1 0,1 0-334,-1-1 1,0-1-1,0-1 1,0 1 0,0 1 277,-1 2 0,0 1 1,0 1-1,0-1 1,-1 1 377,-1-1 0,-1 1 0,0 0 0,0 1 0,0 1-498,3 0 0,0 1 1,-1 1-1,-1 2 498,5-4 0,-1 1 0,-3 4-123,3 0 0,-3 4 123,7-5 0,-26 18 0,-11 2 0</inkml:trace>
  <inkml:trace contextRef="#ctx0" brushRef="#br0" timeOffset="2773">9892 5364 24575,'26'0'0,"0"0"0,2 0 0,1 0 0,1 0 0,0 0 0,-4 1 0,-1 0 0,21 1 0</inkml:trace>
  <inkml:trace contextRef="#ctx0" brushRef="#br0" timeOffset="2983">9716 5908 24575,'7'-9'0,"22"-11"0,10-4 0,-8 4 0,4-2-820,1 1 1,7-3 0,1 0 0,-4 3 689,-7 5 0,-2 3 0,1-1 1,7-4-1,0 0 0,-3 5 0,-9 7 1,1 1-1</inkml:trace>
  <inkml:trace contextRef="#ctx0" brushRef="#br0" timeOffset="3269">9991 6013 24575,'7'14'0,"7"16"0,8 9 0,-10-12 0,1 4 0,8 9 0,0 1-1639,-6-8 1,1-1 1536,5 9 0,0 0 123,-7-13 0,0-1-21,-4-2 0,-1-2 0,5 5 0,-9-14 0</inkml:trace>
  <inkml:trace contextRef="#ctx0" brushRef="#br0" timeOffset="3604">9925 6368 24575,'23'-16'0,"8"-1"0,3 1 0,-11 5 0,0 1 0,14-7 0,-2 7 0,-10 24 0,-15 11 0,-4 6 0,-3-1 0,-1 3-856,-3-1 0,-1 3 0,-1-2 856,-4 5 0,0-2 0,0-3 0,0-3 610,-3 8-610,10-19 0,26-12 0,-2-8 0,4-5-850,13-10 0,3-5 850,-7 0 0,2-2 0,1-1 0,-9 2 0,2 0 0,-1-2 0,-1 1 0,0-1 0,-1 0 0,0-1 0,0 2 0,8-6 0,1 0 0,0 1 0</inkml:trace>
  <inkml:trace contextRef="#ctx0" brushRef="#br0" timeOffset="6004">7453 11761 24575,'25'26'0,"6"1"0,-10-7 0,3 3 0,12 8 0,1 0-1561,-10-9 1,0-1 1560,10 6 0,0-4 0,8-9-227,-17-10 0,0-2 227,0-4 0,1-2 0,6-4 0,0-2 0,0-3 0,2-3 0,-4 1 0,1-2 0,-1 1 0,6-5 0,-2 0-292,-6 5 1,1-1-1,-2 1 292,-1-3 0,-1 0 0,0 0 0,0 1-429,-2 4 0,1 0 429,1-1 0,1 1 596,0 4 1,3 2-597,16 0 0,1 3 0,-10 5 0,0 3-189,-6 0 0,2 2 1,-3 1 188,2 7 0,-3 1 0,0 0 0,-2 0 464,-1-2 1,-1-1-465,-1 0 0,2-2 336,1-4 0,3-3-336,2-1 0,4-2 0,-1-1 0,9-5 0,2-3-831,-6 3 1,3 0-1,-3-2 831,3-6 0,1 0 0,-3 6 0,4 1 0,-3 1 0,4-1 0,-1 2 0,-6 1 0,2 2 0,-3 1 226,-3 1 1,-2 1-227,-3-1 0,0 1-15,-2 0 1,-1 0 14,0 3 0,-1 1 0,-1 1 0,1 2 0,10 8 0,1 2 0,-9-4 0,1 0 0,8 2 0,4-1 0,-9-8 0,2-1 0,-1-4 0,11-5 0,1-3-850,-3 0 0,3-1 1,-3-1 849,-6-1 0,-2 0 0,0 0 0,0 1 0,0 1 0,-1 1 366,15 0 1,-3 3-367,-5 3 0,-1 2 33,-4 2 0,-2 1-33,-5 0 0,-2 2 319,-1 0 0,-2 0-319,16 6 0,1-8 0,-6-1 0,0-1 0,-7-2 0,0-1 1553,11 0 0,0-1-1553,-6 1 0,-3-2 0,10-5 1930,0 6-1930,-29-5 306,-10 4 0,-19-21 0,-8 0 0</inkml:trace>
  <inkml:trace contextRef="#ctx0" brushRef="#br0" timeOffset="6356">11374 10743 24575,'-8'0'0,"13"-1"0,24-13 0,-3 4 0,4-4-820,1-8 1,4-6 0,1-2 0,-1 1-1,-5 5 1,0 1 0,0-1 0,1-2 179,3-3 0,2-3 0,1-2 1,-1 2-1,-1 1 640,0 0 0,-1 2 0,0 0 0,0 1 0,-1 0 0,1 0 0,0 1 0,0 0 0,-2 1 0,0 1 0,-1-1 0,1 1 0,-2 2 0,0-1 0,0 0 0,-1 1 0</inkml:trace>
  <inkml:trace contextRef="#ctx0" brushRef="#br0" timeOffset="6714">13508 8987 24575,'27'40'0,"0"-4"0,-1-6 0,1 2-1578,-3-3 1,1-1 1577,3-5 0,2-3 0,-3-4 0,0-3 0,1-9 0,-1 1 0</inkml:trace>
  <inkml:trace contextRef="#ctx0" brushRef="#br0" timeOffset="6895">14132 8614 24575,'-28'38'0,"13"-16"0,1 2 0,1 3 0,0 0 0,-1 3 0,1 1-1369,1-1 1,0 0 1368,-2 2 0,-2-1 0,-2 1 0,-2-1 0,-1-2 0,-2 0 0,-3-3 0,1 1 0</inkml:trace>
  <inkml:trace contextRef="#ctx0" brushRef="#br0" timeOffset="7224">13678 9239 24575,'37'-16'0,"1"1"0,-1-1 0,0 1 0,1 0 0,3-3 0,0 1 0,-3 2 0,-10 6 0,-1 6 0,-15 29 0,-12 19 0,-8-11 0,-5 3-1507,-2 4 1,-4-1 1506,-3 0 0,-3-2 0,3-5 0,1-3 354,5-8 1,1-3-355,-1 1 0,18-21 0,16-16 0,13-13 0,-13 12 0,0 0 0,15-18 0,-15 18 0,-10 13 0,-10 13 0</inkml:trace>
  <inkml:trace contextRef="#ctx0" brushRef="#br0" timeOffset="7572">13635 9686 24575,'13'24'0,"0"0"0,0-1 0,-1-1 0,11 5 0,-5-3 0,-4-9 0,-7-7 0,2-12 0,10-16 0,8-14 0,-1 5 0,0 7 0,3 1-761,-3-3 0,4-4 0,1 1 0,-2 5 761,12 1 0,0 6 0,-4 6 0,2 2 0,-3 0-359,1-1 1,-2 1 358,3 3 0,-6 3 0,-15 8 0,-13 9 0,-17 8 0,-13 5 0,3-17 0,-3-4 0,-3 0 0,-3-3 0,-3-3 0,-1 0 0</inkml:trace>
  <inkml:trace contextRef="#ctx0" brushRef="#br0" timeOffset="7783">13786 9282 24575,'16'34'0,"0"1"0,0-1 0,0 0 0,5 10 0,0-1 0,-1-3 0,-4-7 0,-1-1 0,1 0-1093,1 3 1,1 0 0,0 0 114,0 1 1,0-1 0,-1 0 977,8 10 0,-2-3 756,-5-9 1,-2-6-757,3-1 0,-17-38 0,-6-10 0</inkml:trace>
  <inkml:trace contextRef="#ctx0" brushRef="#br0" timeOffset="8031">14013 9771 24575,'-4'0'0,"-1"0"0,3 5 0,0-4 0,-4 11 0,-7 30 0,2-4 0,2-3 0,-1 0 0,-4 6 0,-2-13 0,-3-13 0</inkml:trace>
  <inkml:trace contextRef="#ctx0" brushRef="#br0" timeOffset="8412">13287 9632 24575,'-8'37'0,"6"-11"0,5 5 0,10 10 0,6 5 0,0 0-1093,-2-4 1,0-1 0,4 2 272,0-3 1,2 2 0,2-1 0,-1-4 180,4 1 0,1-4 1,0-3 996,0-5 0,0-2 1,5-6-359,3-6 0,4-5 0,1-4 0,-2-1 0,4-4 0,-1-2 0,2-5 0,-1-1 0,3-4 0,1-2 0,-3-3 0,-2-4 0,-1-4 0,-2-2 0,-2 2 0,2-2 0,-3 1 0,0-2 0,3-3 0,-1-1 0,-6 3 0,-7 4 0,0 1 0</inkml:trace>
  <inkml:trace contextRef="#ctx0" brushRef="#br0" timeOffset="8672">14586 9219 24575,'16'31'0,"-1"10"0,-4-11 0,2 2-1392,0 0 0,1 1 1392,2 0 0,0-2 441,0-7 1,-1-3-442,13 9 0,-14-41 0,-2-15 0</inkml:trace>
  <inkml:trace contextRef="#ctx0" brushRef="#br0" timeOffset="8916">14645 8733 24575,'7'25'0,"0"0"0,3 4 0,2 2 0,4 8 0,2 2-1093,-2-8 1,1 1 0,0 1 1005,1-1 0,1 1 0,0 4 87,-1 1 0,1 5 0,-1-1 0,-1-2 0,0-2 0,-1-2 0,-1 1-538,-2-2 0,0 3 1,-1-1-1,-2-4 538,0 5 0,-2-3 250,-3-4 1,-1-7 0,0-12 0,-5-17 0</inkml:trace>
  <inkml:trace contextRef="#ctx0" brushRef="#br0" timeOffset="9223">14912 8786 24575,'29'-16'0,"0"0"0,1 4 0,0 2 0,-1 2 0,0 5 0,4 8 0,-1 7-956,4 7 1,-2 9 955,-10 6 0,0 9 0,-2 2 0,0-2-820,-5-8 1,0-3 0,-1 2 0,0 2 372,0 3 1,-1 3 0,1 2 0,-2-2-1,-2-4 447,1 4 0,-3-3 0,-1-1 51,-1-4 1,-1 0 0,-1-2-52,-1 8 0,-1-4-33,-2-9 1,-2-2 32,-1 11 0,-14-22 0,-4-2 0</inkml:trace>
  <inkml:trace contextRef="#ctx0" brushRef="#br0" timeOffset="9504">15087 9301 24575,'39'0'0,"2"0"0,3 0 0,0 4 0,-19 20 0,-4 8 0,-7 0 0,-3 5-600,-5-2 1,-1 6 0,-2 1 0,-1-4 599,-3 11 0,-2-2 0,1-8 0,0 0 0,0-8 0,-2-4 571,4-11-571,0-15 0,16 0 0,15-14 0,0-2 0,4-5 0,-8-1 0,0-3 0,1-1 0,5-7 0,0 1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07:06:16.4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18197 453 24575,'-7'3'0,"2"-2"0,5-4 0,0 0 0,-2 0 0,1 0 0,-3 7 0,-8 22 0,2-12 0,-5 25 0,10-8 0,1 1 0,0 7-393,2 0 0,1-1 393,1 0 0,4-3 0,6-11 0,4-2 0,7 5-42,19 1 42,-8-20 0,2-8 0,6-18 0,-14-9 0,-2-5 0,-7 6 0,-1-3-837,3-15 0,-4-3 837,-9 15 0,-3 0 0,0 1 0,-3-2 0,-4-3 0,-3-4 0,-1 3 0,0-1 0,-3 2 0,-2-13 0,-7 7-511,-13 17 1,-2 17 510,11 27 0,0 8 0,-15-11 0,1 1 0,14 22 0,0 0 0</inkml:trace>
  <inkml:trace contextRef="#ctx0" brushRef="#br0" timeOffset="484">20030 778 24575,'-15'21'0,"-1"13"0,7 8 0,2 3 0,2-10 0,1 0 0,-2 6 0,8-4 0,13-14 0,6-5 0,12-3-607,-1-11 1,1-6 606,-6-8 0,-3-5 0,-1-2 0,-2-5 0,0-15 0,-4-2 0,1-5 0,-11 14 0,-8 5 49,-38 13 1,13 10-1,-2 3 1,-14 2-1,0 0 1</inkml:trace>
  <inkml:trace contextRef="#ctx0" brushRef="#br0" timeOffset="932">18710 2118 24575,'-6'38'0,"1"1"0,1-13 0,1 0 0,3 13 0,3-1 0,16 2 0,6-22 0,6-12 0,1-7 0,-8-10 0,0-4 0,11-2 0,-1-5 0,-9-7 0,-7-6 0,-10 3 0,-6-4 0,-3 3 0,-4-2 0,-5 1-170,-4 3 1,-3 0 0,-5 7 169,-12 9 0,-4 7 0,3 0 0,0 3 0,-3 4 0,0-1 0</inkml:trace>
  <inkml:trace contextRef="#ctx0" brushRef="#br0" timeOffset="7100">17791 526 24575,'4'43'0,"0"-1"0,0 1 0,-1-10 0,0 0 0,1 11 0,0 5 0,-1-10 0,0-4 0,-3-3 0</inkml:trace>
  <inkml:trace contextRef="#ctx0" brushRef="#br0" timeOffset="7732">18118 2156 24575,'26'4'0,"5"2"0,10 6 0,-13 2 0,-1 2 0,4 6 0,2 13 0,-30-8 0,-7 1 0,-8 10 0,5-8 0,-1-2 0,-6-3 0,13-12 0,27-8 0,18-16 0,-8 4 0,2-3 0,-9-6 0,0-3 0,-1-1 0,4-2 0,-1 0 0,1 0 0</inkml:trace>
  <inkml:trace contextRef="#ctx0" brushRef="#br0" timeOffset="8282">20144 1235 24575,'20'26'0,"-3"-8"0,20 6 0,-9-8 0,0-1 0,-1 0 0,2-3 0,14 10 0,-8-12 0,1 7 0,-19-10 0,-12 0 0,-5 5 0,-17 11 0,-11 7 0,3-6 0,-3 0 0,-5-3 0,-1-2 0,-4 2 0,-1 1 0</inkml:trace>
  <inkml:trace contextRef="#ctx0" brushRef="#br0" timeOffset="9619">18390 1048 24575,'4'27'0,"-1"0"0,5 22 0,-3-19 0,1 5 0,0 2-820,1-1 1,0 2 0,1 0 0,-1 0 521,0 8 0,-2-1 0,2 2 0,0-3 0,1 3 0,-1 0 0,0-3 0,-1 3 1,-1 0-1,0 0 0</inkml:trace>
  <inkml:trace contextRef="#ctx0" brushRef="#br0" timeOffset="10921">18567 451 24575,'-6'1'0,"4"6"0,20 11 0,11 4 0,-8-4 0,1 1-1093,6-1 1,3 1 0,-1 0 541,6 7 0,0-2 551,9-5 0,1-2-849,-13-1 1,-1 0 0,2 0 848,3-2 0,2-1 0,0 0 0,1-1 0,1 0 0,0-1 0,-1 2 0,1 0 0,-1-1 0,1-2 0,1-2 0,-1 0 0,0 2 0,0-1 0,0-1 0,-2-2 0,1-1 0,0-1 0,-1 0 0,1 0 0,-1 0 0</inkml:trace>
  <inkml:trace contextRef="#ctx0" brushRef="#br0" timeOffset="11839">18945 2080 24575,'2'4'0,"1"-1"0,7 0 0,6-2 0,24-5 0,-6-14 0,6-10 0,1-1-1093,-2 4 1,0 0 0,2-5 545,-11 6 1,1-3 0,2-2 0,-1-1 0,1 0 0,-1 1 237,3-2 1,-1 0 0,0 1 0,0-1-1,1 0 309,-4 3 0,0 0 0,0 0 0,0 0 0,1 0 0,-1 1 0,5-3 0,0-1 0,0 1 0,-1 1 0,1-1 0,-2 3 0,1 0 0,-1 0 0,1 0 0,-1 0 0</inkml:trace>
  <inkml:trace contextRef="#ctx0" brushRef="#br0" timeOffset="25450">22630 3858 24575,'45'0'0,"-16"0"0,2 0 0,9 0 0,3 0-722,3-2 0,5 0 722,-13 1 0,3 1 0,2-1 0,-3 0-1093,7 0 1,-1-1 0,2 1 498,0 1 1,2 1-1,1 1 1,-2 0 593,-7 0 0,-1 0 0,0 0 0,0 1 0,2 0 0,-1 0 0,2 1 0,3-1-547,-5-1 1,3 0 0,1 0 0,1 0 0,-1-1 0,-2 0 515,1 1 1,-2-1-1,-1 0 1,1 0-1,2 0 31,0-1 0,1 1 0,2-1 0,-1 0 0,-2 0 0,-2 1-299,5-1 1,-3 0 0,-1 0-1,1 0 299,-3-1 0,0 1 0,1-1 0,-1 0 0,-3 1 0,8 0 0,-4 0 0,1-1 0,7 0 0,0-1 0,-8 0 0,-13 2 0,-5-1 326,6-2-326,-17 3 741,-11 0 1,-1 0-1,-1 0 1</inkml:trace>
  <inkml:trace contextRef="#ctx0" brushRef="#br0" timeOffset="52806">9281 7151 24575,'-6'-2'0,"-1"1"0,2 1 0,-1-3 0,-3 1 0,1 0 0,-12 1 0,5 1 0,-6 0 0,4 0 0,-3 0 0,0 0 0,-26 18 0,18-7 0,-16 11 0,23-5 0,0-4 0,1 6 0,-2-4 0,-2 10 0,7-9 0,0 15 0,7-9 0,4 2 0,2 2 0,2 0 0,1 20 0,1-4 0,0 4 0,0-13 0,4-5 0,3 2 0,7 1 0,3 0 0,-5-7 0,0-1 0,8 5 0,5 15 0,0-17 0,-2-4 0,5 6 0,-7-15 0,4 8 0,-7-14 0,1 8 0,-5-11 0,-3 2 0,1-4 0,0 1 0,12-3 0,-4 1 0,11-1 0,-6 0 0,-2 0 0,-1-1 0,0 0 0,-3-4 0,-2-1 0,-5 1 0,-6-3 0,0 2 0,2-7 0,3-8 0,5-10 0,-6 5 0,0-1 0,8-14 0,-9 14 0,-1 0 0,-1-10 0,-5 0 0,-2 0 0,0 6 0,0-4 0,0 3 0,-2-9 0,-4-7 0,-3 5 0,-2-3 0,0 16 0,-3 13 0,4-2 0,-4 6 0,3-7 0,-4 7 0,2 0 0,1 6 0,0-1 0,0-4 0,-2 6 0,-2-7 0,4 10 0,0-5 0,4 5 0,4-1 0,-2 2 0,0 2 0,-6 0 0,0-1 0,-2-2 0,3 0 0,2 0 0,-1 1 0,4 1 0,-2 0 0,1-1 0,0 1 0,-2 0 0,0-1 0,4-7 0,0-3 0</inkml:trace>
  <inkml:trace contextRef="#ctx0" brushRef="#br0" timeOffset="66570">17420 4272 24575,'-14'-5'0,"0"-1"0,-2 1 0,-1 1 0,-4 2 0,1 1 0,1 1 0,3 8 0,6 5 0,4 10 0,3 6 0,11-1 0,6-1 0,10-11 0,3-4 0,5-8 0,-17-10 0,-8-25 0,-26 4 0,4 4 0,-3 3 0,-17 1 0,5 5 0,31 8 0,12 4 0</inkml:trace>
  <inkml:trace contextRef="#ctx0" brushRef="#br0" timeOffset="67186">17110 4821 24575,'-35'3'0,"6"4"0,10 10 0,18 9 0,18-9 0,15 3 0,8-17 0,1-17 0,-11-10 0,-11-16 0,-21 13 0,-6 1 0,-22-3 0,6 12 0,-4 5 0,-1 10 0,0 6 0,3 5 0,3 3 0,-16 17 0,26-8 0,0 1 0</inkml:trace>
  <inkml:trace contextRef="#ctx0" brushRef="#br0" timeOffset="67579">17952 5074 24575,'31'-11'0,"0"-10"0,-11-1 0,-1-3 0,0-15 0,-7 15 0,-5 2 0,-18 0 0,-9 11 0,-16 8 0,10 21 0,0 6 0,-12 4 0,18 5 0,-1-1 0</inkml:trace>
  <inkml:trace contextRef="#ctx0" brushRef="#br0" timeOffset="68034">16776 5332 24575,'-15'0'0,"4"0"0,1 0 0,6 9 0,0 4 0,19 10 0,-6-9 0,12-2 0,-22-14 0,-28-9 0,-14-2 0,7 5 0,-3 3-490,-1-2 1,-5-1 0,-2 1 0,6 3 489,-9 4 0,4 3 0,9-3 0,0 1 0,8 4 0,3 14 0,34 11 0,9-14 0,7-1 0,7 5 0,0-1 0</inkml:trace>
  <inkml:trace contextRef="#ctx0" brushRef="#br0" timeOffset="68393">17594 5523 24575,'-22'1'0,"6"0"0,12 0 0,20-1 0,12-3 0,17-14 0,-1-5 0,-10-12 0,-21 4 0,-28 11 0,-11 11 0,-5 6 0,-13 10 0,13-1 0,5 2 0,12 6 0,8-3 0</inkml:trace>
  <inkml:trace contextRef="#ctx0" brushRef="#br0" timeOffset="69442">19579 4344 24575,'-5'-6'0,"2"2"0,2 4 0,10 5 0,7 3 0,29-10 0,-19-13 0,7-15 0,-26-7 0,-11 4 0,-6 13 0,-7 9 0,-6 8 0,-1 15 0,7 19 0,2 16 0</inkml:trace>
  <inkml:trace contextRef="#ctx0" brushRef="#br0" timeOffset="69773">20005 5058 24575,'-1'12'0,"0"-5"0,23-1 0,-2-10 0,2-12 0,-2-4 0,-1-1 0,-7-4 0,-7 0 0,-17 11 0,-25 0 0,-1 12 0,13 9 0,2 5 0,3 5 0,10 18 0</inkml:trace>
  <inkml:trace contextRef="#ctx0" brushRef="#br0" timeOffset="70107">20492 5328 24575,'2'22'0,"19"1"0,5-15 0,3-9 0,1-5 0,8-14 0,-16 3 0,-3-2 0,-8-8 0,-33-3 0,-11 19 0,3 8 0,-3 4 0,2 5 0,0 0 0</inkml:trace>
  <inkml:trace contextRef="#ctx0" brushRef="#br0" timeOffset="70477">19333 5521 24575,'45'3'0,"0"1"0,-18-8 0,0-2 0,6 3 0,5 1 0,-8-4 0,1-16 0,-27-7 0,-29 11 0,0 8 0,-3 3 0,-5 1 0,-2 3 0,-1 10 0,0 2 0,1 1 0,0 0 0</inkml:trace>
  <inkml:trace contextRef="#ctx0" brushRef="#br0" timeOffset="71233">14787 5890 24575,'14'5'0,"22"2"0,4-2 0,9 0 0,1 0-1093,-4-1 1,0-1 0,5 1 436,-8-2 1,4 1-1,2 0 1,1-1 0,-2 0-1,-3 0 1,-1-2-1,1 1 1,-1-1 0,2 0 560,-4 1 0,-1-1 0,1 0 1,1 0-1,2 0 0,3 0 95,-7-1 0,3 1 0,1 0 0,2 0 0,1-1 0,0 1 0,0 0 0,0-1 0,-2 1 0,-2 0-327,2 0 0,-1 0 1,-2 0-1,0 0 0,1 0 1,-1 0-1,3 0 0,1-1 327,-3 1 0,1-1 0,1 0 0,2 1 0,0-1 0,1 0 0,-1 0 0,0-1 0,-1 1 0,-1 0 0,-2 0-130,5-1 0,-2 0 0,-2 0 0,0 1 0,0-1 0,1-1 0,2 1 0,2-1 130,-6 1 0,1 0 0,2-1 0,1 0 0,1 1 0,0-1 0,1 0 0,-1 0 0,0 0 0,0 0 0,-2 0 0,-1 1-213,2-1 0,-1 0 0,-1 0 0,0 1 0,-1-1 1,1 0-1,-1 1 0,2-1 0,0 0 0,2 0 213,-2 0 0,2 0 0,1 0 0,1 0 0,1 0 0,-1 0 0,1 0 0,-1 0 0,-1 0 0,0 0 0,-2 0 0,-2 1-23,5-2 1,-1 1 0,-2 0 0,-1 0-1,0 1 1,-1-1 0,0 0 0,0 0-1,1 0 23,2-1 0,1 1 0,-1 0 0,0 0 0,0 0 0,-1-1 0,1 1 0,-2-2 0,-1 1 0,0 0 0,-1-1 0,0 0 0,0 0 0,-1 0 0,0 0 0,-1 0 0,3-1 0,-2 1 0,1 0 0,-1 0 0,-1-1 0,0 1 0,-1-1 0,4-1 0,0 0 0,-1-1 0,-1 1 0,0-1 0,-2 1 0,4 0 0,-1 0 0,0 0 0,-2 0 0,-1 1 356,4-2 1,0 0-1,-3 1 1,-2 1-357,1 2 0,-2 1 0,-4 0 0,3-3 0,-8 4 547,-10 7 0,-61 18 0,5-6 0,0-1 0</inkml:trace>
  <inkml:trace contextRef="#ctx0" brushRef="#br0" timeOffset="72265">16749 5335 24575,'-2'29'0,"1"13"0,1-11 0,0 3-706,-1 5 0,-1 1 706,2 2 0,0 0 0,-1-7 0,0 1 0,0-2 0,1 1 0,0 0 0,-1 1 0,3-3 459,4-5-459,1-14 0,1-7 0,-2-9 0</inkml:trace>
  <inkml:trace contextRef="#ctx0" brushRef="#br0" timeOffset="72813">17077 4916 24575,'0'23'0,"-1"2"0,1 9 0,-1 1 0,1 5 0,-1-8 0,1 2 0,0-5 0,1 1-883,1 11 0,0 2 883,0-5 0,1-1 0,2 0 0,0 2 0,1 9 0,-1 4 0,0-5 0,1-8 0,0-1 0,-1 3 0,0 4 0,0-9 0,5 2 0,-4-12 0,0-3 0,-5-19 0,0-21 0,-1-11 0</inkml:trace>
  <inkml:trace contextRef="#ctx0" brushRef="#br0" timeOffset="73449">17578 5504 24575,'-4'3'0,"1"9"0,3 8 0,0 16 0,0 2 0,-1 2 0,1-12 0,0 0-387,0 14 0,0-3 387,0-1 190,0-8-190,0-15 0,0-20 0,0-13 0</inkml:trace>
  <inkml:trace contextRef="#ctx0" brushRef="#br0" timeOffset="74225">17366 4462 24575,'-1'17'0,"0"8"0,1 9 0,0 6 0,0-4 0,0 1-1093,0-2 1,0 3 0,0-2 273,1 10 1,-1 1 818,1-3 0,1 3 0,0-3 0,2 5 0,0 0 0,-1-7 0,1 2 0,1-4 0,0 1 0,1-3 0,-1 1 0,1 1 0,-2-6 0,1 2 0,-1-3 0,1 6 0,0-1 724,0 5 0,0 1-724,-1-3 0,-1-2 0,1 8 0,-2-17 0,1-3 0,1-3 807,-2-9-807,0 1 0,-1-8 0,0-2 0,0-17 0,0-3 0</inkml:trace>
  <inkml:trace contextRef="#ctx0" brushRef="#br0" timeOffset="74713">18059 4999 24575,'-1'30'0,"0"12"0,3-13 0,0 2 0,1 5 0,0 2 0,3 0 0,2 2 0,-1-1 0,-1 4 0,1 0-217,-1-9 1,1 1-1,-1-2 217,-2-1 0,-1-2 0,-1-2 0,0-1 0,-1 18 40,0-5 0,-1-20 0,1-4 1</inkml:trace>
  <inkml:trace contextRef="#ctx0" brushRef="#br0" timeOffset="75309">19603 5518 24575,'-3'-3'0,"0"7"0,2 27 0,1 11 0,0 4 0,0-7 0,0 0-505,1-4 1,0 3 0,1-6 504,3 12 0,0-18 0,0-17 0</inkml:trace>
  <inkml:trace contextRef="#ctx0" brushRef="#br0" timeOffset="75982">19708 4430 24575,'-5'16'0,"2"8"0,2 1 0,2 3 0,1 2 0,1 3-1371,2 11 1,2 5 1370,-2-12 0,1 5 0,1 0 0,-1-2-1093,0 3 1,1-1 0,-1 1 966,0-2 0,0 2 0,-1 1 1,0-3 125,1 6 0,-1-2 0,0-2-153,1 3 0,0-1 153,-2-7 0,1 0 0,-1-3-311,-1-3 1,0-2 310,-1-1 0,-1-2 0,0-1 0,-1 0 970,0 17-970,0-8 3276,0-4-3181,2-10 2080,-1-3-2175,3-7 0,-3-9 0,0-7 0</inkml:trace>
  <inkml:trace contextRef="#ctx0" brushRef="#br0" timeOffset="76316">20086 5064 24575,'9'15'0,"3"7"0,1 24 0,-4-19 0,1 3 0,-2 2 0,0 4 0,-1-1-1639,2 5 1,0 0 1358,-2-5 0,-1 3 0,0-3 280,0 4 0,0-3 0,-4 2 0,-1-2 0,3-6 0,-2-2 0,-2 20 0</inkml:trace>
  <inkml:trace contextRef="#ctx0" brushRef="#br0" timeOffset="76674">20675 5285 24575,'0'26'0,"0"0"0,0 24 0,4-6 0,-1-19 0,0 0 0,0 3 0,1-1 0,0 3 0,0 0 0</inkml:trace>
  <inkml:trace contextRef="#ctx0" brushRef="#br0" timeOffset="77056">21936 5629 24575,'-6'0'0,"3"21"0,20 13 0,7 4 0,-7-5 0,1 1 0,4 1 0,4 2 0,-1-3 0,0-1 0,0-1 0,-1 1 0,0 1 0</inkml:trace>
  <inkml:trace contextRef="#ctx0" brushRef="#br0" timeOffset="77197">22285 5666 24575,'-38'28'0,"0"0"0,0-1 0,0 1 0,0-1 0,0 1 0,0-1 0,4-1 0,-1 0 0,0 0 0,1 0 0,-1 0 0,1-1 0,-1 1 0</inkml:trace>
  <inkml:trace contextRef="#ctx0" brushRef="#br0" timeOffset="79606">16596 5167 24575,'-8'-1'0,"0"1"0,1 0 0,-2 0 0,4 0 0,0 0 0,0 1 0,-15 26 0,7-12 0,-12 20 0,10-14 0,6-1 0,-1 5 0,8 5 0,1-7 0,0 6 0,1-7 0,1 4 0,6-5 0,4 1 0,25-3 0,-1-8 0,-10-2 0,2-3 0,20-3 0,-17-1 0,0-1 0,14-3 0,4-2 0,-24-3 0,8-14 0,-9 4 0,5-11 0,-10 7 0,-10 4 0,-2-3 0,-6-4 0,-3 5 0,-2-9 0,-4 13 0,-16-17 0,7 10 0,-9-12 0,5 14 0,-2-3 0,-8 3 0,5 6 0,-4 5 0,-2 8 0,6 2 0,-7 3 0,12 1 0,0 3 0</inkml:trace>
  <inkml:trace contextRef="#ctx0" brushRef="#br0" timeOffset="88172">18453 3428 24575,'0'47'0,"0"-3"0,0-4 0,0 4-1639,1-6 1,-2 0 1038,1 9 0,-1 1 600,-1-13 0,0 1 0,0 3 0,0 3 0,-1 3 0,1 0 0,0-2 0,0-2 0,-1-2 0,1 2 0,0 3 0,1 3 0,-1-1 0,2-5 0,-1 1 0,2-2 0,0-6 0,0 2 0,0-2 0,1 3 0,1-1 611,0 0 0,1 1-611,0 10 0,0 0 0,-1-12 0,0-1-248,0 9 1,-1 0 247,-1-11 0,-1-2-216,1-4 1,0-1 215,-1 2 0,0-1 0,0 1 0,0 0 0,0-2 0,0 0 0,0 4 0,0 1 0,0 9 0,0 1 0,0-10 0,0 1 0,0 11 0,0 1 0,0-10 0,0-1 0,0-1 0,0 1 1069,0-1 1,0 0-1070,0-2 0,0 0 0,0-2 0,0 2 0,0 16 0,0 1 0,0-12 0,0-1 60,0 12 0,0 2-60,0 0 0,0-1 0,0-11 0,0-1 64,0 13 1,0-2-65,0-18 0,0 0 0,0 16 0,1 0 0,2-11 0,0 0 0,0 11 0,0 0 0,2-16 0,1 0-21,-1 14 0,-1 2 21,0-11 0,0-1 0,1 8 0,-1-1 0,-2-11 0,0-2-10,1 11 10,-3 4 0,2 4 0,-1-7 0,-1-9 0,1 0 1261,-1 4-1261,0 14 573,0-26-573,0 4 11,0-6-11,0 6 0,0 3 0,0-10 0,0 3 0,-7-30 0,-1-4 0</inkml:trace>
  <inkml:trace contextRef="#ctx0" brushRef="#br0" timeOffset="113683">18505 3243 24575,'-7'-3'0,"1"-2"0,2 3 0,-1-1 0,1 1 0,-1-1 0,2 2 0,1-3 0,-2 4 0,2 0 0,-1-2 0,3-1 0,0 1 0,6 0 0,6 2 0,2 5 0,4-4 0,-2 10 0,0-8 0,0 4 0,-7-5 0,-2 0 0,-6 0 0,-1 2 0,0 1 0,0 12 0,0 9 0,0 5 0,0 4 0,0-8 0,0 1 0,0 12 0,0 0-324,0-12 0,0-2 324,1 24 0,1-19 0,1 1 0,2 13 0,-1-14 0,0 3 0,2 8 0,0-1 0,-3-3 0,-1 0-720,2-6 1,0 2-1,-1-1 720,0 9 0,-2-1 0,2 2 0,-1 1 0,0-5 0,-1 0 0,0 2 0,-1 0 0,1-7 0,-1 1 0,0 9 0,0-1 0,0-14 0,0-1 0,0 8 0,0-1 0,-1 0 288,1-7 1,-1 2-289,0 18 0,-1-19 0,-1 0 2230,1 17-2230,-1-17 0,-1-2 0,2 8 0,1-7 0,0 0 0,0 2 0,0-4 0,1 0 0,-1 18 0,0-16 0,1-1 0,-2 12 0,1 1 0,-1-10 0,1 3 0,0-5 0,-2 13 0,2-14 0,0 1 0,-5 20 0,5-20 0,1-2 0,-3 2 0,0 13 0,0 4 0,-1-10 0,1 0 0,1-6 0,0-2 0,0 3 0,1-2 0,-2 11 0,1-12 0,-1 1 0,-1 12 0,1-13 0,0 0 0,0 8 0,3-3 0,-1 1 0,-1 14 0,1-3 0,0-1 0,-1 2 0,1-14 0,0-1 0,1 10 0,-4 8 0,2-5 0,-2 5 0,3-20 0,1 0 0,-2 12 0,2-15 0,0 1 0,0 5 0,0 7 0,0-4 0,0-2 0,0-7 0,0 1 0,0 1 0,0 3 0,0-3 0,0 0 0,0 5 0,0-6 0,0-1 0,0-12 0,0 10 0,-1-12 0,1 16 0,0-19 0,0 4 0,0-6 0,0-2 0,0 2 0,0-2 0,0 0 0,0 9 0,0-3 0,-1 21 0,1-10 0,-1 2 0,1-8 0,-1 3 0,1-7 0,0 11 0,0-10 0,-1-5 0,0-1 0,-1-6 0,-8 0 0,-5-14 0,-12-18 0,11 7 0,0 0 0</inkml:trace>
  <inkml:trace contextRef="#ctx0" brushRef="#br0" timeOffset="122660">4595 6876 24575,'0'22'0,"0"14"0,0-12 0,0 19 0,0-6 0,0 10 0,-1-20 0,-1 2 0,-1 15 0,0 2-278,0-11 0,1 2 278,-2 3 0,1 2 0,-1-3 0,3-3 0,0-1 0,-4 10 0,1-2-438,3-13 1,1-2 437,-2 1 0,1-1 0,0-1 0,2 1 0,-1 14 0,0 0 0,-1-8 0,2 0 0,1 1 0,0 3 0,1-3 0,-1-2 0,0-1 0,2 6 0,-1 0 0,1-9 0,-2-2 0,-2 0 0,1 0 0,1 0 0,0 1 0,0-1 0,0-1-232,1 21 232,2 0 0,-4-12 0,-1 0 0,0-8 0,1 1-425,0 10 0,-1 1 425,0-12 0,0-2 374,0 12-374,0 3 975,0-16-975,0 12 239,0-2-239,0 8 0,0-7 925,-1 5-925,1-14 0,-1 20 0,1-17 0,-1-3 0,1 0 0,-1 6 0,1 2 0,-1-10 0,1-4 0,0-2 0,0 1 0,0-6 0,0 3 0,0-7 0,0 5 0,0 2 0,0 6 0,-2 2 0,0-1 0,-1-3 0,0-2 0,1 22 0,-4-20 0,5 11 0,-3-26 0,4-4 0,-1-1 0,1 3 0,0-1 0,0 2 0,-1 7 0,1 3 0,-3 21 0,1-9 0,-4 20 0,4-26 0,-2 9 0,4-19 0,0 3 0,0-1 0,0 2 0,0-5 0,0 0 0,0-2 0,0-3 0,0 4 0,0 0 0,0-4 0,0 4 0,0 0 0,0 2 0,3 10 0,-3 3 0,3 3 0,-3 7 0,0-17 0,1-1 0,1-15 0,18 0 0,6 5 0,7-3 0,4 0 0,-8 2 0,1-1-761,13-1 1,1 0 760,-11-1 0,-1-1 0,4 0 0,0 0 0,-3 0 0,1 0 0,0-1 0,1 0 0,0 1 0,7 0 0,2-1 0,1 1 0,5-1 0,-4 0 0,-4 1 0,-3 0 0,10 1 0,-2-1 0,-18 0 0,-2 1 0,19 2 0,0 0 0,-19-1 0,-9 0 0,-13-2 0,-5 1 380,-8-4 0,-13-22 0,-12-10 1</inkml:trace>
  <inkml:trace contextRef="#ctx0" brushRef="#br0" timeOffset="123635">4695 7045 24575,'-8'-2'0,"-3"1"0,6 1 0,-4-1 0,1 1 0,-4-1 0,-1 1 0,-2-1 0,-14 1 0,14 0 0,-10 0 0,18 0 0,3 0 0,2 0 0,25 0 0,8 2 0,17 3 0,2 2 0,-21-3 0,-2 1 0,15 3 0,-5 0 0,-18-2 0,-10-3 0,-13-4 0,-5-9 0,-9-4 0</inkml:trace>
  <inkml:trace contextRef="#ctx0" brushRef="#br0" timeOffset="137519">9064 10874 24575,'0'-4'0,"-2"0"0,1 6 0,0 4 0,6 3 0,1 2 0,4 1 0,3 3 0,1 0 0,9 9 0,-9-9 0,3 3 0,-12-12 0,0-2 0,-3-3 0,10-1 0,0 0 0,14-1 0,-6 0 0,4-2 0,-8 0 0,-2 0 0,-3 1 0,-1 1 0,-1-1 0,1 1 0,3-2 0,2 3 0,4 0 0,3 0 0,17-2 0,-7 0 0,-6-4 0,0 0 0,0 3 0,5-5 0,-20 7 0,-3 1 0,-3-1 0,0 1 0,0 0 0,9 0 0,-1 0 0,12 0 0,-4 0 0,10 0 0,11 0 0,-4-2 0,-7-3 0,-1-2 0,8 1 0,10-9 0,-15 13 0,-4-2 0,10 4 0,-14 0 0,6 2 0,-16 1 0,-3-1 0,1 5 0,0-6 0,0 4 0,-2-5 0,7 4 0,-2-3 0,9 5 0,-1-6 0,0 2 0,2-2 0,0 0 0,-1-8 0,3 0 0,-3-6 0,2-1 0,0 3 0,6-9 0,-8 13 0,4-8 0,-12 11 0,9 0 0,-7 2 0,19 15 0,-16-8 0,14 12 0,-13-13 0,5 2 0,0-2 0,15-3 0,-9 2 0,12-2 0,-3-3 0,-10 2 0,10-1 0,-17 2 0,-3 0 0,1 0 0,2 0 0,1-2 0,12 2 0,-12-5 0,10 4 0,-11-3 0,4 4 0,-4 0 0,6 0 0,-7 0 0,15 0 0,-12 0 0,8 0 0,-7 0 0,-2-2 0,-1 1 0,-2-1 0,7 2 0,-8 0 0,10 0 0,-10 1 0,0 2 0,0-2 0,0 5 0,2-5 0,12 8 0,-8-6 0,15 8 0,-18-7 0,8 3 0,-11-7 0,0 2 0,-3-1 0,27-1 0,-22 0 0,19 0 0,-29 0 0,-5 0 0,4 1 0,-2 2 0,14 5 0,-2-4 0,16 8 0,-15-11 0,3 4 0,-13-5 0,-8 0 0,0 1 0,-4 2 0,-1-1 0,2 1 0,-3-2 0,2-1 0,-1 0 0,1 1 0,-1-1 0,1 2 0,2-2 0,0 2 0,18 2 0,-5-2 0,10 2 0,-9-4 0,9 0 0,-12 0 0,14-1 0,-14 0 0,4-1 0,0 2 0,3-1 0,2-5 0,19-2 0,-14-2 0,13 1 0,-21 6 0,6 0 0,-6-3 0,6 5 0,6-8 0,-11 5 0,3-5 0,-19 5 0,0-1 0,0 4 0,-4 1 0,4 0 0,-3 0 0,1 0 0,1 0 0,-2 1 0,0-9 0,-4 0 0</inkml:trace>
  <inkml:trace contextRef="#ctx0" brushRef="#br0" timeOffset="140159">9188 11627 24575,'10'2'0,"6"6"0,8 1 0,8 11 0,-6-2 0,2 1 0,-6-5 0,1 0 0,15 8 0,1-3 0,-11-11 0,0-4-1100,8 3 1,1-3 1099,2-5 0,1-2 0,1-3 0,2-2 0,4 0 0,2-1 0,-4 0 0,2-1 0,-2 1 0,1-2 0,2 1 0,0 4 0,3 1 0,-5 1 0,-10 0 0,-2 1 0,9 2 0,-1 2 25,-16 1 0,-2 1-25,21 3 0,-9 6 0,-4 0 0,0 0 0,7 1-355,-6-1 1,0-3 354,9-5 0,-17-3 0,1 0 0,1 0 0,1-2 0,3 1 0,1-2 0,-1-1 0,0-4 0,14-5 0,0-2 0,-11-1 0,0 0 0,9-1 0,-1 0 0,-12 3 0,-1 2 0,-2 6 0,-1 2 0,1-2 0,1 2 0,3 4 0,1 3 0,13 3 783,-18-1 1,-3 1-784,4 2 499,17 3-499,-11-8 0,-8-1 0,0-1 0,9-2 0,-7 0 0,0-1 0,13 1 0,-9 0 0,-1 0 0,4 3 0,5 2 0,-13 7 792,0-6-792,1 4 0,0-7 0,-3 0 0,5 1 0,8-2 0,6 0 0,-16-7 0,0-2 0,17-3 0,-7 0 0,2-2 0,-13 2 0,1 1 0,9 2 0,2 1 0,-7 0 0,-2 1 0,14 5 0,-18 0 0,-1-1 0,7 1 0,-3 2 0,8-1 0,-12 3 0,10 0 0,-12 3 0,-6-4 0,-2 0 0,-10-3 0,-3 0 0,0 1 0,-2-44 0,0 16 0,0 0 0</inkml:trace>
  <inkml:trace contextRef="#ctx0" brushRef="#br0" timeOffset="143634">13715 10893 24575,'-6'-3'0,"-8"-1"0,-1 1 0</inkml:trace>
  <inkml:trace contextRef="#ctx0" brushRef="#br0" timeOffset="174308">9007 10789 24575,'-3'3'0,"1"0"0,2 5 0,4 2 0,11 18 0,0-3 0,8 7 0,-5-5 0,0 0 0,5 5 0,-8-12 0,4 5 0,-13-19 0,1 2 0,-5-5 0,4-3 0,7-5 0,24-24 0,-4 6 0,-9 2 0,0 2 0,11-1 0,-1 6 0,9 5 0,-16 5 0,4 0 0,-9 4 0,-9 4 0,4 2 0,-6 5 0,-1 2 0,3-4 0,-3 4 0,1-10 0,2 3 0,15-6 0,1-4 0,15-2 0,-6-9 0,-11 10 0,0 1 0,9-5 0,12 7 0,-23 2 0,11 1 0,-10 0 0,9 1 0,-7-1 0,-3-3 0,0-2 0,13 0 0,-6 0 0,0 1 0,-1 0 0,8 2 0,-20 1 0,10 11 0,-6-8 0,8 8 0,-6-9 0,0-2 0,1 2 0,0-2 0,-2 0 0,-1 2 0,0 2 0,-6-1 0,-2 0 0,-6-2 0,-5 0 0,1 0 0,-2-1 0,1 0 0,0 0 0,6 0 0,0 1 0,8-1 0,7 0 0,-4-3 0,9 1 0,-12-4 0,4 3 0,-8 0 0,3 3 0,-8 0 0,6 0 0,0 0 0,8 0 0,7 0 0,-2 0 0,0 0 0,1 0 0,11 0 0,-1-8 0,1-2 0,1-1-281,-12-4 0,-2-1 281,3-4 0,-1 2 0,-1 2 0,-8 6 0,-1 3 0,-7 4 0,1 3 562,2 0-562,4 0 0,4 5 0,1 2 0,11 0 0,-6 4 0,9-9 0,-7 3 0,6-5 0,5-5 0,3-2 0,-20 0 0,0-2 0,21-9 0,-16 6 0,-1 1 0,11-2 0,4 2 0,-4 29 0,-12 5 0,-8-6 0,0 2 0,6 13 0,0-5 0,14-11 0,-6-4 0,12-7 0,-21-7 0,0-1 0,14-1 0,-13-2 0,0 0 0,10-5 0,2-1 0,-13 3 0,0 0 0,15 1 0,-14 2 0,1 1 0,0 2 0,-1 2 0,15-2 0,-14 2 0,1 0 0,1 0 0,1 0 0,19-1 0,-16 0 0,0 0 0,-2-2 0,0 1 0,14-2 0,4-2 0,-25 4 0,-11-2 0,-6 3 0,-6 0 0,0 2 0</inkml:trace>
  <inkml:trace contextRef="#ctx0" brushRef="#br0" timeOffset="176892">2855 10134 24575,'0'-9'0,"0"-1"0,-1 3 0,0 1 0,-4 4 0,-2 2 0,-22 2 0,4 6 0,-20 7 0,12 6 0,4 1 0,5 0 0,9-9 0,3-4 0,6-2 0,3-4 0,2 12 0,0 0 0,7 22 0,5-6 0,6 5 0,10-16 0,6-6 0,7-6 0,9-5 0,-23-1 0,0-1 0,2-1 0,0 0 0,2 0 0,0 0 0,3 0 0,-1 0 0,15 0 0,-5 1 0,-23 5 0,-3 10 0,-5 6 0,-4 9 0,-5 2 0,-11-6 0,-3 1 0,-9 16 0,3-15 0,-4-2 0,4-8 0,-1-3 0,-6 3 0,-1-1 0,-14 5 0,16-11 0,0-3 0,-2-4 0,3-5 0,5 0 0,3-5 0,4-4 0,-4-22 0,10-12 0,0 17 0,1-1 0,4 1 0,2-1 0,4-9 0,2 0 0,-4 10 0,1 0 0,4-10 0,-1 0 0</inkml:trace>
  <inkml:trace contextRef="#ctx0" brushRef="#br0" timeOffset="177777">3412 10410 24575,'-5'0'0,"0"5"0,2 5 0,0 14 0,0 4 0,-1 3 0,0 19 0,1-17 0,0 0 0,2 2 0,1-14 0,0-5 0,0-12 0,1 1 0,8-2 0,7-3 0,24 1 0,-4-12 0,11-1 0,-10-8 0,-16 11 0,-2 1 0,-14 7 0,-4-1 0,0-3 0,-1-3 0</inkml:trace>
  <inkml:trace contextRef="#ctx0" brushRef="#br0" timeOffset="185244">3017 11062 24575,'-10'0'0,"0"0"0,-1 0 0,0 0 0,-2 0 0,-1 0 0,-4 0 0,3 4 0,-8 3 0,3 7 0,-14 19 0,11-5 0,-5 7 0,18-19 0,3-2 0,10-2 0,10 4 0,23 1 0,7-2 0,-14-6 0,1 0 0,4 1 0,3 2 0,-4-3 0,-5-1 0,-3 0 0,-1 1 0,-2 2 0,1 6 0,-3 1 0,6 13 0,-13-8 0,-4 1 0,-8 2 0,-4-1 0,-9 5 0,2-7 0,-6-2 0,-25-10 0,-4-6 0,19 2 0,1-1 0,-20-1 0,6-2 0,20-3 0,9-3 0,9-13 0,11-20 0,1 9 0,3-2 0,3-12 0,3-2 0,-4 12 0,-1 1 0,1-1 0</inkml:trace>
  <inkml:trace contextRef="#ctx0" brushRef="#br0" timeOffset="185764">3489 11223 24575,'-1'-15'0,"0"-2"0,4 4 0,16-5 0,1 8 0,26 5 0,-17 15 0,4 17 0,-21 11 0,-6 10-524,-5-21 0,-2 0 524,-3-1 0,-2 2 0,-6 12 0,-3-1 0,3-12 0,-4-2 0,-11 9 0,-1-5 0,-4-11 0,-11-5 0</inkml:trace>
  <inkml:trace contextRef="#ctx0" brushRef="#br0" timeOffset="186234">3340 11312 24575,'-2'-2'0,"3"17"0,8 10 0,4 4 0,-4-1 0,2 3 0,2 2 0,3 4 0,-1-3-1039,-3-4 0,-1-1 1039,2 7 0,0-2 0,0 1 668,-3-6-668,-5-9 85,-1-8 1,-16-6 0,-2-3 0</inkml:trace>
  <inkml:trace contextRef="#ctx0" brushRef="#br0" timeOffset="186488">3490 11568 24575,'43'-14'0,"-19"6"0,2 1 0,5-1 0,4 1 0,8-1 0,6 1 0,-3 1 0,-4 2 0,0 0-899,0-1 1,4 0-1,-9 1 899,2 3 214,-14-2 0,-23 3 0,-11 0 1</inkml:trace>
  <inkml:trace contextRef="#ctx0" brushRef="#br0" timeOffset="192568">4702 12161 24575,'-4'0'0,"0"0"0,2 0 0,0 0 0,-24 11 0,-8 7 0,12-5 0,-2 2-1093,-6 4 1,-5 2 0,3 1 1038,-4 7 0,2 0 54,1 1 0,-1 0-469,-1-4 0,1 0 469,3-2 0,0-1-373,-4-3 1,3-3 372,-10 9 0,9-9 0,24-14 2236,4-1-2236,2-2 1887,-2 2-1887,4-1 236,0-1 0,11-4 0,3-1 1</inkml:trace>
  <inkml:trace contextRef="#ctx0" brushRef="#br0" timeOffset="194377">3257 12441 24575,'-8'-16'0,"-3"7"0,-6 4 0,-3 5 0,-10 0 0,-7 8 0,-4 4 0,18-2 0,1 1 0,-17 12 0,13-4 0,0 2 0,-10 13 0,15-14 0,2 0 0,1 7 0,8-8 0,6-7 0,4 3 0,4-3 0,5 1 0,12 4 0,13-5 0,-8-5 0,1 0 0,3-1 0,1 0 0,4-3 0,3 1 0,11 3 0,0-1-807,-12-3 0,-1 0 807,7 3 0,-3 0 0,7 6 0,-13 5 0,-8 1 0,-9 4 0,-10 0 0,-4 4 0,-14 23 0,-5-16 507,1-9 1,-3-1-508,-20 1 0,-2-1 0,11-11 0,0-2 0,-9 1 0,12-5 0,1-3 0,5-3 0,0-10 0,13-12 0,1-19 0,7 0 0,5-4 0,4 8 599,0 10-599,4 4 0,-4 15 0,-1 0 0,1 0 0</inkml:trace>
  <inkml:trace contextRef="#ctx0" brushRef="#br0" timeOffset="-213597.73">2632 10953 24575,'12'7'0,"0"1"0,-2-3 0,0-1 0,0 2 0,9-4 0,0 1 0,21-5 0,-15-1 0,14-4 0,-14-1 0,0 2 0,0-2 0,-6 5 0,4-3 0,-5 5 0,1-1 0,-5 2 0,3 1 0,-3 2 0,0 3 0,-3-2 0,-2 5 0,2-3 0,2 2 0,8-1 0,-2-4 0,2-1 0,2-1 0,-5-1 0,6-4 0,-6-3 0,-2-3 0,0 1 0,-6 0 0,7 3 0,-8 1 0,2 3 0,-2 1 0,1 1 0,1-3 0,2 3 0,3-5 0,-1 2 0,7-5 0,-2-4 0,2 5 0,8-4 0,-7 10 0,1-2 0,-5 2 0,-9 0 0,5 0 0,-10 0 0,5 1 0,2-2 0,2 2 0,5-2 0,4-3 0,-2-2 0,6-3 0,-12 3 0,-2 3 0,-9 9 0,-1 2 0</inkml:trace>
  <inkml:trace contextRef="#ctx0" brushRef="#br0" timeOffset="-195382.73">9112 11634 24575,'0'-6'0,"0"-3"0,-1 13 0,7 0 0,3 15 0,8 3 0,6 6 0,-6-5 0,-1-9 0,-8-7 0,-1-7 0,2 0 0,7-4 0,5-7 0,1-8 0,0-4 0,9-7 0,-9 6 0,0 1 0,2 1 0,3 9 0,-4 1 0,1 8 0,-6 1 0,0 3 0,-6 6 0,6 2 0,10 1 0,-6 9 0,11-12 0,-12 8 0,6-13 0,-5 2 0,12-3 0,-1 0 0,14-12 0,-24 4 0,1-2 0,-1-2 0,0 0 0,4-3 0,-1 1 0,12-2 0,2 3 0,-16 8 0,-4 2 0,-7 3 0,0-2 0,-4 2 0,3 0 0,3 0 0,5 0 0,1 0 0,5 3 0,23-3 0,-7 3 0,-14-2 0,0-2 0,13-1 0,-5 1 0,-3-1 0,-6 4 0,5 10 0,-14-4 0,4 10 0,-11-8 0,-5-3 0,2 4 0,6-6 0,1 2 0,13-5 0,5-2 0,7-3 0,-5 0 0,1 1 0,-5-1 0,-1-1 0,18 0 0,-20 4 0,-2 1 0,12 6 0,7 13 0,-9-10 0,8 7 0,-18-16 0,7 7 0,-8-4 0,6 2 0,-8-3 0,7 2 0,-2-3 0,8 0 0,4-11 0,-10 1 0,7-1 0,-14 6 0,1 4 0,13 15 0,-4-11 0,10 17 0,3-20 0,-9 3 0,9-7 0,-15-1 0,-5-6 0,-3 5 0,-9-7 0,4 10 0,-10-4 0,2 5 0,0 0 0,1 0 0,23-6 0,-5 4 0,-5-1 0,2 0 0,20 3 0,-21 0 0,1 0 0,16 1 0,1-1 0,-13 0 0,0 0-469,9 1 1,0-1 468,-13-1 0,-1-1-365,25 1 365,-3-3 0,0 4 0,-18 0 0,-1 0 0,13 0 0,9 0 0,-20 1 0,-1 2 0,9-2 0,-11 2 0,3-3 919,-9 0-919,-5 0 383,5 0-383,-2 0 0,6 0 0,19 0 0,-14 0 0,14 0 0,-25-1 0,-4 1 0,-12 1 0,-6 0 0</inkml:trace>
  <inkml:trace contextRef="#ctx0" brushRef="#br0" timeOffset="-184148.73">13265 10406 24575,'11'0'0,"18"-17"0,6 0 0,-8-2 0,1-2 0,1 4 0,3 0 0,5-4 0,5-1 0,-1 1-1093,-5 4 1,0 2 0,2-1 272,2-1 1,3 0 0,1 0 0,-1 1 413,-6 2 1,0 0-1,0 2 1,1-1 405,4 0 0,1 0 0,2 0 0,2-2 0,-5 0 0,4-2 0,1-1 0,1-1 0,-1 1 0,-3 1 0,2 1 0,-3 0 0,0 1 0,1-1 0,2-1-469,-6 0 1,2 0 0,0-1 0,2-1 0,-2 0 0,0 1 0,-2 1 368,4-3 0,-2 2 0,0 0 0,1-1 0,3-1 100,-6 3 0,2-1 0,3 0 0,0-1 0,0 0 0,1 0 0,-2 0 0,-2 2-204,0-1 0,-3 1 0,0 1 0,0 0 0,1-1 0,0 0 0,3 0 204,-2 1 0,2-1 0,1 0 0,1 0 0,0-1 0,1 1 0,-2 0 0,-1-1 0,-1 2-247,1-2 0,-1 0 0,-1 0 0,-1 0 1,0 1-1,3-1 0,2 0 247,-5 3 0,2-1 0,1 1 0,2-1 0,0 1 0,0-1 0,0 1 0,-1 0 0,0 0 0,-3 0-30,4-2 0,-2 1 1,-2 1-1,0-1 0,1 0 1,0 0-1,2 0 0,3 0 30,-7 2 0,3 0 0,1-1 0,2 0 0,1 0 0,-1 0 0,1 0 0,-1 0 0,-1 1 0,-1 0 0,-3 0 0,-2 1 0,8-2 0,-4 0 0,-2 1 0,0 0 0,-1 0 0,1 0 0,2-1 0,1 0 0,1 0 0,2-1 0,0 0 0,0 0 0,-2 0 0,-1 0 0,-2 1 0,1-1 0,-1 0 0,-3 1 0,0-1 0,0 1 0,0-1 0,0 1 0,0-1 0,0 1 0,0-1 0,-1 0 0,1 1 0,6-3 0,0 1 0,0-1 0,0 1 0,3-2-86,-9 3 1,3 0 0,0-2 0,1 1 0,-1 0 0,-1 1 0,-2 1 85,4-2 0,-3 2 0,-1 0 0,2-1 0,3 0-63,-2 0 0,3-1 0,2 0 0,0-1 0,-1 0 0,-2 2 0,-6 1 63,3 0 0,-5 0 0,-2 2 0,3-1 262,6-3 1,3 0-1,-2 0 1,-6 2-263,3-5 0,-5 3 1274,-2 1 1,-3 2-1275,-7 1 0,-1 0 1638,1 0 0,-1 1-1103,3-3 2741,3-5-853,-16 9 852,-2 2-3275,-4 2 0,-4 3 0,-9-3 0,-15-3 0,-10-3 0</inkml:trace>
  <inkml:trace contextRef="#ctx0" brushRef="#br0" timeOffset="-183619.73">20255 7449 24575,'36'-3'0,"5"1"0,-12-1 0,3 0 0,-1-1 0,1 0-1236,1-2 1,1-1 1235,-2 0 0,0 1 0,0 1 0,-2 1 335,-5-3 0,-1 1-335,15 3 435,-15-3-435,-12 8 0,-6 10 0,-20 16 0,-10 6 0,7 0 0,-2 1-257,-1-4 1,-2 2 0,1-2 256,-1 3 0,2-2 0,4-5 0,3-2 87,-5 9-87,9-10 0,9-34 0,7-16 0</inkml:trace>
  <inkml:trace contextRef="#ctx0" brushRef="#br0" timeOffset="-180250.73">21271 6885 24575,'-4'0'0,"1"0"0,2-1 0,-1 0 0,15-3 0,9-1 0,19-8 0,-16 7 0,2 0 0,3-4 0,0-1 0,3 2 0,1 0 0,1-3 0,1 0 0,9-6 0,-1 1 0,-16 5 0,-1-1 0,7-3 0,-4 2 0,-12 4 0,-15 4 0,-15 6 0</inkml:trace>
  <inkml:trace contextRef="#ctx0" brushRef="#br0" timeOffset="-179963.73">21702 6814 24575,'-5'2'0,"0"5"0,1 8 0,-5 20 0,2-8 0,-1 4 0,-3 4 0,-3 3 0,-1 2 0,-2 4 0,1-3-1093,4-8 1,0-3 0,0 2 1037,-4 5 0,-1 1 0,2-4 55,3-6 0,2-2 802,-6 18-802,7-28 0,-1 2 0,4-18 0</inkml:trace>
  <inkml:trace contextRef="#ctx0" brushRef="#br0" timeOffset="-179627.73">21496 6969 24575,'3'-5'0,"5"0"0,11 27 0,0 1 0,-8 0 0,-1 3 0,3 21 0,-8-22 0,0 1 0,1 10 0,0 2 0,-2-11 0,0 0 0,0 4 0,-1-2 0,2 3 0,-2-21 0,0-5 0,-2-8 0</inkml:trace>
  <inkml:trace contextRef="#ctx0" brushRef="#br0" timeOffset="-179368.73">21763 7101 24575,'13'8'0,"4"3"0,4 6 0,2 3 0,2-3 0,-3 2 0,-6-7 0,-5-1 0</inkml:trace>
  <inkml:trace contextRef="#ctx0" brushRef="#br0" timeOffset="-178859.73">22543 6601 24575,'-5'0'0,"2"1"0,1 16 0,-3 20 0,-1 7 0,-3-4 0,-2 1-1093,1 1 1,-2 2 0,-1-1 783,1-9 0,-2-2 1,0-1 308,-7 12 0,-1-3 83,4-4 0,2-4-83,2-8 0,3-3 0,-2 1 0,21-12 0,15-8 0,16-2 0,-13-1 0,0-1 0,3-3 0,0 0 1269,-1-1 0,-1-1-1269,-1 0 0,-3-1 0,10-6 0,-10 2 0</inkml:trace>
  <inkml:trace contextRef="#ctx0" brushRef="#br0" timeOffset="-178640.73">22709 6765 24575,'0'22'0,"0"0"0,0 11 0,0 15 0,0-8 0,-2 9 0,-8-23 0,-4-4 0</inkml:trace>
  <inkml:trace contextRef="#ctx0" brushRef="#br0" timeOffset="-178427.73">21983 7074 24575,'-3'-3'0,"11"-10"0,30-14 0,-5 5 0,6-3-820,-4 6 1,5-2 0,1 1 0,-1 0-27,4-3 0,-1 1 1,2 0 845,-4 4 0,2-1 0,0 1 0,-4 2 0,-5 1 0,-3 2 0,0 0 0,11-2 0,0-1 0</inkml:trace>
  <inkml:trace contextRef="#ctx0" brushRef="#br0" timeOffset="-178223.73">23009 6311 24575,'8'9'0,"11"1"0,16 5 0,7 4 0,-12-5 0,-4 2 0</inkml:trace>
  <inkml:trace contextRef="#ctx0" brushRef="#br0" timeOffset="-178006.73">22828 6674 24575,'27'-6'0,"17"-18"0,-12 7 0,2-1-1639,5-8 1,0-1 948,4 5 1,0 2 689,-4-2 0,0 3 284,-6 8 0,-1 1 0,16-4 0,-16 10 1</inkml:trace>
  <inkml:trace contextRef="#ctx0" brushRef="#br0" timeOffset="-177823.73">23078 6751 24575,'-11'46'0,"-1"2"0,8-24 0,0 2 0,-1 15 0,1 1 0,2-11 0,-1 0 0,0 4 0,0-3 0,-4 2 0</inkml:trace>
  <inkml:trace contextRef="#ctx0" brushRef="#br0" timeOffset="-177608.73">23100 6835 24575,'40'9'0,"1"0"0,-4 0 0,-5 3 0,-11 13 0,-9 3 0,-6 10 0,-16 3 0,-5-15 0,-3-2 0,-13 11 0,-1-7 0,18-22 0</inkml:trace>
  <inkml:trace contextRef="#ctx0" brushRef="#br0" timeOffset="-177350.73">23804 6200 24575,'23'18'0,"-1"-2"0,2-3 0</inkml:trace>
  <inkml:trace contextRef="#ctx0" brushRef="#br0" timeOffset="-177043.73">23609 6616 24575,'31'-20'0,"0"5"0,-11 0 0,1-1 0,12 2 0,-2 8 0,-8 31 0,-14 3 0,-4 9 0,-1 8 0,-2 7 0,-1-3-740,-1-15 0,-1-2 0,1 2 740,-1 9 0,0 1 0,0-10 0,1-11 0,7-12 0,11-23 0,-3-6 0,0-7 0,4-11 0,0-5 0,-6 5 0,1 0 0,-1 1 0</inkml:trace>
  <inkml:trace contextRef="#ctx0" brushRef="#br0" timeOffset="-176867.73">24180 6136 24575,'0'14'0,"3"3"0,-1 10 0,4 1 0,-2 5 0</inkml:trace>
  <inkml:trace contextRef="#ctx0" brushRef="#br0" timeOffset="-176233.73">24221 5993 24575,'-3'25'0,"0"0"0,-1 24 0,4-9 0,0-4 0,1-10 0,2-12 0,-1-3 0,1-8 0,-2 7 0,0 2 0,0 2 0,0 10 0,-1-3 0,6 0 0,8-7 0,11-4 0,20 4 0,-11 0 0,5 10 0,-24-3 0,-4 3 0,1 24-308,-7-8 0,-3 1 308,-4-7 0,-2 0-739,-3 6 1,-3 0 738,-1-8 0,-1-2 0,-1 0 0,0-2-61,-2-6 0,1-3 61,-13 10 0,-20-21 0,8-36 0,11 5 0,2-3-568,9-9 0,5-2 568,1 4 0,5 2 531,9-13-531,20 21 0,22 19 0,-9 15 0,6 8 0,-1 0-1002,-4-3 1,0 0-1,2 2 1002,0 4 0,3 3 0,0 0 0,-2-1 0,4 1 0,-1-2 0,-2 1 0,-3 0 0,0 0 0,0-1-306,5-3 1,2-2 0,-3-1 305,-2 1 0,-2-2 0,4-3 0,-6-5 0,-11-12 0,-14-5 0</inkml:trace>
  <inkml:trace contextRef="#ctx0" brushRef="#br0" timeOffset="-172712.73">26105 5827 24575,'5'16'0,"4"10"0,13 10 0,-9-13 0,0 1 0,12 19 0,-3 0 0,-1-19 0,-1-8 0</inkml:trace>
  <inkml:trace contextRef="#ctx0" brushRef="#br0" timeOffset="-172527.73">26502 5572 24575,'-1'22'0,"-6"7"0,-2 19 0,1-25 0,-3 1 0,-1 10 0,-3 1 0,-2-4 0,-2 0 0,-4 7 0,1-1 0</inkml:trace>
  <inkml:trace contextRef="#ctx0" brushRef="#br0" timeOffset="-172320.73">25820 6290 24575,'2'3'0,"34"-14"0,-7-2 0,5-4 0,4-3 0,-3 2-1093,5-3 1,-1 0 0,2-2 272,0-1 1,3-2 0,-1 1 0,-4 1 627,-4 2 0,-4 1 0,0 1 0,9-6 0,-1 0 0,-4 3 0,-1 0 0</inkml:trace>
  <inkml:trace contextRef="#ctx0" brushRef="#br0" timeOffset="-172056.73">26321 5577 24575,'-1'37'0,"-1"1"0,1 3 0,1 2 0,-1-6 0,1 2 0,1 0-1093,-1 0 1,0 1 0,0 1 916,0 3 0,0 1 0,0-1 176,0-3 0,0-2 0,0 2 0,-1 5 0,0 2 0,1-5 0,-1-1 0,1-3 0,-2 0 0,0-9 0,1-20 0,-1-16 0</inkml:trace>
  <inkml:trace contextRef="#ctx0" brushRef="#br0" timeOffset="-171532.73">26330 6016 24575,'-24'37'0,"-1"0"0,1 0 0,0 0 0,0 0 0,-3 5 0,0 1 0,2-4 0,7-7 0,-3 4 0,12-12 0,13-33 0,20-30 0,4 8 0,4-1 0,-5 2 0,2 1-446,8-2 0,-2 5 446,0 8 0,-11 7 0,-21 13 0,-21 32 0,1-12 0,-3 1 0,-4 9 0,-3 2 0,3-6 0,-2 1 0,2-2 0,1-3 0,2 0 0,-7 15 0,6-3 0,10-7 0,9 9 892,10-13-892,4-1 0,13 7 0,-7-8 0,8 2 0,-7-8 0,1-3 0,12 1 0,-9-5 0,25-4 0,-12-4 0,-8-9 0,2-4 0,-3-2 0,-2-3 0,1-7 0,-2-2 0,-1-2 0,0 0 0</inkml:trace>
  <inkml:trace contextRef="#ctx0" brushRef="#br0" timeOffset="-171347.73">26572 6343 24575,'-3'36'0,"1"0"0,1-10 0,-1 1 0,2 17 0,-1-15 0,-2-1 0,-8 16 0,3-19 0,-2-1 0,-2-2 0,-1 0 0</inkml:trace>
  <inkml:trace contextRef="#ctx0" brushRef="#br0" timeOffset="-171151.73">25791 6706 24575,'49'-1'0,"-15"-8"0,4-4 0,0-3 0,2-4 0,1-1-820,-6 2 1,0 0 0,0-2 0,0-2-1,2-3 1,0-1 0,1-2 0,-1 2 587,0 2 1,0 1 0,-1 0-1,1 0 1,-1 1 0,-1-1-1,0 2 1,0 0 0,-1 3-1,-1 0 1,1 0 0,-1 1 0</inkml:trace>
  <inkml:trace contextRef="#ctx0" brushRef="#br0" timeOffset="-170619.73">26742 5684 24575,'-4'0'0,"1"2"0,2 2 0,7 34 0,-3-20 0,6 24 0,-2-24 0,7-5 0,2 0 0,13-8 0,4-3 0,11 0 0,-2-3 0,1-4-628,-14-4 1,-2-3 627,2 0 0,0-3-341,3-7 0,-3 0 341,8 3 0,-6-4 0,-25 23 0</inkml:trace>
  <inkml:trace contextRef="#ctx0" brushRef="#br0" timeOffset="-170403.73">27072 6058 24575,'-14'40'0,"0"0"0,-2 0 0,-1 0 0,0 5 0,-1 0-1639,1-3 1,-1 1 791,-2 2 1,0 0 846,3-2 0,1 0 0,-2-2 0,1-2 251,6-4 0,-2-4 0,-4-12 0,-1-3 0,-18 6 0</inkml:trace>
  <inkml:trace contextRef="#ctx0" brushRef="#br0" timeOffset="-170235.73">26769 6181 24575,'33'28'0,"1"1"0,-1-1 0,0 1 0,0-1 0,1 1 0,3 3 0,0 1 0,0-1 0,-4-2 0,-7-6 0,-2 1 0,-5-4 0,1 1 0,0 1 0</inkml:trace>
  <inkml:trace contextRef="#ctx0" brushRef="#br0" timeOffset="-169619.73">27587 5836 24575,'11'-2'0,"18"-13"0,-5 4 0,3-2 0,7-8 0,4-2 0,0 1 0,3-1 0,-2 1-1639,5-4 1,-1 3 1411,-7 5 1,2 2-1,-6 3 1,11-1-1,-13 13 1</inkml:trace>
  <inkml:trace contextRef="#ctx0" brushRef="#br0" timeOffset="-169183.73">27768 5962 24575,'-4'4'0,"4"3"0,5 4 0,8 7 0,0 5 0,6 10 0,-1 6 0,2-8 0,1 1 0,-4-6 0,1 0 0,9 6 0,1 0 0,-2 3 0,-2-2 0,2 2 0,-10-8 0,-5-2 0,-11-6 0,-8 5 0,-26 1 0,-7-10 0,12-11 0,-1-4 0,5-7 0,1-4 0,-17-12 0,16 2 0,11 2 0,42-12 0,15-3 0,-10 4 0,4-2-595,-7 7 0,5-1 1,0-1-1,-2 2 595,2-3 0,-1 0 0,0 2 0,-3 2 0,0 0 0,0 0 0,-2 1 0,-1-1 0,1 0 0</inkml:trace>
  <inkml:trace contextRef="#ctx0" brushRef="#br0" timeOffset="-168659.73">28497 5671 24575,'41'-14'0,"0"-1"0,-10 6 0,1-2 0,1-3 0,1-1 0,-1 1 0,1 0 0,-3 1 0,-5 3 0,-2 1 0,15-6 0</inkml:trace>
  <inkml:trace contextRef="#ctx0" brushRef="#br0" timeOffset="-168499.73">28407 6114 24575,'35'-23'0,"0"0"0,0 0 0,0 0 0,-1 1 0,-1-1 0,-1 1 0,-2-2 0,-2-3 0,-3-1 0,0-1 0,-2 1 0,1-1 0,-1 1 0</inkml:trace>
  <inkml:trace contextRef="#ctx0" brushRef="#br0" timeOffset="-168268.73">28711 5374 24575,'0'34'0,"0"-1"0,0 5 0,0 2 0,0-7 0,-1 1 0,1 1-1093,-2 1 1,1 1 0,-2 0 136,-1 2 1,0 1 0,-2 2 955,-1-5 0,-1 1 0,0 0 0,0-2-354,-1 3 1,0-2-1,0 0 354,0 4 0,-1 1 0,0-5 0,1-7 0,1-3 0,-5 18 0</inkml:trace>
  <inkml:trace contextRef="#ctx0" brushRef="#br0" timeOffset="-168087.73">28710 5924 24575,'19'39'0,"0"0"0,0 1 0,-1-5 0,-1-1 0,-2-6 0,0 2 0,-4-15 0,-2-8 0,-5-22 0,-1-4 0</inkml:trace>
  <inkml:trace contextRef="#ctx0" brushRef="#br0" timeOffset="-167746.75">28979 5760 24575,'0'44'0,"0"-1"0,0 0 0,0-4 0,0-1 0,0-12 0,0-14 0,0-36 0,0-20 0,0 4 0,0-4 0,1 2 0,1-2 0,4 6 0,1-1 0,2 3-731,0 1 1,3 3 730,5-5 0,5 5 0,16 10 0,-7 14 0,1 3 0,17-3 0,-16 6 0,-2 2 355,5 6-355,-5 0 0,-8 37 0,-19-19 0,-9 24 0</inkml:trace>
  <inkml:trace contextRef="#ctx0" brushRef="#br0" timeOffset="-167452.75">29202 5751 24575,'-15'38'0,"0"1"0,0-1 0,0 1 0,0-1 0,-2 6 0,-1 1 0,2-3 0,4-6 0,2-4 0,2-4 0,-3 14 0,13-22 0,19-16 0,6-10 0,3-2 0,-2 2 0,0 0-461,11-3 0,-1 1 461,11-2-120,-8 2 120,-9 3 0,-10 1 0,-11-2 0,-4-2 0</inkml:trace>
  <inkml:trace contextRef="#ctx0" brushRef="#br0" timeOffset="-166132.75">28522 5575 24575,'-10'0'0,"2"0"0,4 0 0,2 3 0,1 6 0,1 5 0</inkml:trace>
  <inkml:trace contextRef="#ctx0" brushRef="#br0" timeOffset="-165159.75">29015 5541 24575,'8'37'0,"-4"-12"0,0 4 0,4 9 0,2 6 0,-1-3-1639,-3 6 1,1-1 1196,1-5 1,1 1-1,-1-6 442,-2 9 1406,0-22-1406,-4-17 749,-1-30-749,-1-3 0,-4-5 0,-1-2 0,-1-13 0,-1 18 0,1-1 0</inkml:trace>
  <inkml:trace contextRef="#ctx0" brushRef="#br0" timeOffset="-163408.75">29921 5401 24575,'-15'25'0,"-4"9"0,5-13 0,-1 1 0,-1 3 0,1 0 0,-9 16 0,7-11 0,9-15 0,7-12 0,3-5 0,1 0 0,0 2 0,0 0 0,-1 3 0,1 8 0,0 16 0,-1 13 0,-3 0 0,-1 8 0,0-3 0,-1-2 0,0 0-737,0 4 0,0 5 1,0-7 736,0-13 0,0-3 0,2-1 0,0-1 0,1 12 0,0-12 0,2-12 0,8-20 0,11-22 0,-6 2 0,1-4-958,3-6 1,0-3 957,0-3 0,-1-1 0,-2 4 0,0 0 565,-4 6 1,0 2-566,-2 4 0,-2 1 0,1-16 0,-2 16 0,-6 9 0,2 13 2047,4 16-2047,-2 11 473,2 2 1,0 2-474,3 14 0,-5-13 0,-1-2 0,1 1 0,-10-14 0,-3-26 0,0-19 0,2-6 0,1 6 0,1-1 0,0-15 0,4 0 0,5 21 0,2 3 0,4-1 0,2 3 0,26-7 0,-14 16 0,3 2 0,3 0 0,2 0 0,0 1 0,2 1 0,2 0 0,3 0 0,-3 1 0,-3 1 0,-1 1 0,14-2 0,-4 1 0,-11 8 0,-10 10 0,-7 8 0,-9 17 0,-3-11 0,-3 1 0,-1 2 0,-3 3 0,-4 1 0,-2 3 0,0-2-981,-3 2 0,0 1 981,0-5 0,-2 1 0,-1-2 0,-7 2 0,0-4 0,-9 5 0,10-20 0,1 1 0</inkml:trace>
  <inkml:trace contextRef="#ctx0" brushRef="#br0" timeOffset="-163199.75">30347 5429 24575,'1'30'0,"-1"0"0,1 1 0,-2 1 0,-1 2 0,-2 1-1639,-3 1 1,-2 1 1308,-4 6 0,-3-1 330,-1-4 0,-3 1 0,2-5 0,-2 2 0,1-5 0,2-7 0,0-2 0,-4 4 0,-1 0 0</inkml:trace>
  <inkml:trace contextRef="#ctx0" brushRef="#br0" timeOffset="-163060.75">30289 5757 24575,'40'16'0,"0"1"0,0-1 0,-8-1 0,0 0 0,-1-1 0</inkml:trace>
  <inkml:trace contextRef="#ctx0" brushRef="#br0" timeOffset="-160594.75">28479 5633 24575,'-6'-5'0,"1"0"0,18 5 0,26 15 0,6 5 0,-13-9 0,1 1-359,5 4 1,3 2 0,-3-1 358,-6-2 0,-2-2 0,4 2 0,-2-1 0,6 3 264,-5-2-264,-34-6 0,-18-2 0,-9 4 0</inkml:trace>
  <inkml:trace contextRef="#ctx0" brushRef="#br0" timeOffset="-160400.75">28656 5966 24575,'17'1'0,"3"0"0,4-1 0,21 1 0,-13-1 0,8 0 0,-20 0 0,-11 0 0,-2 0 0</inkml:trace>
  <inkml:trace contextRef="#ctx0" brushRef="#br0" timeOffset="-160192.75">28482 6256 24575,'43'10'0,"-1"0"0,0 0 0,-1 0 0,0 0 0,-2-2 0,6 0 0,-2-2-1164,2 0 0,2 0 1164,-14 0 0,1 0 0,-1-1-800,13 0 0,-2 0 800,-1 3 0,-3 0 0,-10-5 0,-3 0 0,8 3 0,-17-7 0</inkml:trace>
  <inkml:trace contextRef="#ctx0" brushRef="#br0" timeOffset="-159808.75">28615 4370 24575,'-7'12'0,"0"22"0,4-10 0,1 2 0,0 10 0,1 1 0,-1-2 0,2 2 0,0-3 0,2 3 0,-1-4 0,-1-5 0,1 0 0,0 7 0,1 1 0</inkml:trace>
  <inkml:trace contextRef="#ctx0" brushRef="#br0" timeOffset="-159584.75">28791 4300 24575,'13'12'0,"-1"10"0,-1 18 0,-6 5 0,-2 3 0,0-10 0,-1 2-587,-1-1 1,-1 3 0,1-1 586,-1 5 0,-1 0 0,-1-7 0,-1 2 0,1-4 0,0-2 0,-1-2 0,-1 4 0,-1-1 0</inkml:trace>
  <inkml:trace contextRef="#ctx0" brushRef="#br0" timeOffset="-159219.75">28992 4505 24575,'9'-10'0,"13"-2"0,3 4 0,3 1 0,19-2 0,-18 4 0,-2 2 0,4 3 0,-7 0 0,-4 3 0,-6 10 0,1 13 0,-7 19 0,-2-8 0,0 7 0,-1-4 0,0 2 0,0 0-602,0-1 0,1 3 1,-1-6 601,1-8 0,-1-3-69,-1-1 0,-1-2 69,-2 13 0,-21-7 0,-9-16 0</inkml:trace>
  <inkml:trace contextRef="#ctx0" brushRef="#br0" timeOffset="-159012.75">29021 4719 24575,'24'-7'0,"2"4"0,0 0 0,2 1 0,11 4 0,7 8 0,-29 14 0,-8 12 0</inkml:trace>
  <inkml:trace contextRef="#ctx0" brushRef="#br0" timeOffset="-158852.75">29015 5110 24575,'45'-14'0,"-1"1"0,0 0 0,0 0 0,-8 2 0,1 0 0,-1 1 0,1-1 0</inkml:trace>
  <inkml:trace contextRef="#ctx0" brushRef="#br0" timeOffset="-158355.75">31015 5298 24575,'2'-2'0,"12"12"0,-5 9 0,6 12 0</inkml:trace>
  <inkml:trace contextRef="#ctx0" brushRef="#br0" timeOffset="-158204.75">30887 5535 24575,'38'-7'0,"0"0"0,-5 1 0,-1 0 0</inkml:trace>
  <inkml:trace contextRef="#ctx0" brushRef="#br0" timeOffset="-158044.75">30867 6092 24575,'28'-35'0,"-1"-1"0,0 1 0,1-1 0,-1 1 0,1-1 0,1 0 0,-1-1 0,1 1 0,-1-1 0,1 1 0</inkml:trace>
  <inkml:trace contextRef="#ctx0" brushRef="#br0" timeOffset="-157856.75">31191 5382 24575,'25'-14'0,"0"0"0,2-1 0,1 1 0,-3 2 0,2 0-934,1 0 1,0 0 933,0-1 0,0 1 0,-3 4 0,0 1 0,10-7 0,-4 6 0</inkml:trace>
  <inkml:trace contextRef="#ctx0" brushRef="#br0" timeOffset="-156780.75">31479 4986 24575,'-1'36'0,"-1"-6"0,0 2 0,-2 17-1639,-3-8 1,-3 0 1420,0-8 0,-2-2 218,-4 7 0,-1 0 16,1-4 0,2-1-16,3-7 0,2-1 853,1 9-853,7-17 0,9-7 0,14-15 0,4-5 0,6-1 0,-4 0 0,-1-1 1857,-12 4-1857,-9 14 971,-11 17-971,-12 18 0,1-10 0,-6 4 0,0-2-1476,-5 6 1,-2 1 1475,2-4 0,0 1 0,1-3 0,0-5 0,2-2-63,6-3 1,3-2 62,-3 6 0,9-12 0,9-8 0,18-10 0,9-11 0,12 0 0,2-1 0,1-4 1465,-11 11 0,-9 8-1465,-30 31 0,-12 5 0,-4 2 0,8-13 0,0 1 0,-6 13 0,3-4 0,7-19 146,10 3-146,13-20 0,16-5 0,1-10 0,3-3 0,-8 4 0,1-3 0,1-5 0,2-4 0,-4 2 0,6-15 0,-10 15 0,-3 1 0,-5 1 0,-3 11 0,-5 1 0,-1 6 0,-1 1 0,0 1 0,1 2 0,-1 0 0,-5-12 0,-3-3 0</inkml:trace>
  <inkml:trace contextRef="#ctx0" brushRef="#br0" timeOffset="-156067.75">31259 5775 24575,'0'48'0,"0"-6"0,0-5 0,-1 0 0,-1-7 0,-1-2 0,1 3 0,0 0 0,-1-5 0,-1-1 0,1 13 0,2-15 0,6-20 0,16-18 0,5-8 0,12-8 0,-4 2 0,2-2 0,-10 9 0,2 0 0,-4 2 0,-3 5 0,1-1 0,15-14 0,-3 2 0,-13 13 0,0-3 0,-13 14 0,-1 0 0,-3 1 0,3-3 0,1 1 0,0-3 0,3-4 0,-5 5 0,3 0 0,-7 6 0,1-1 0,-2 0 0,-1-1 0,0 2 0</inkml:trace>
  <inkml:trace contextRef="#ctx0" brushRef="#br0" timeOffset="-155808.75">31670 5624 24575,'13'42'0,"0"1"0,-5-19 0,1 0 0,3 8 0,0 3 0,2 0 0,4 5 0,0-3 0,-7-12 0,0 0 0,3 5 0,-2-3 0,-8-9 0,-5-13 0,-2 2 0</inkml:trace>
  <inkml:trace contextRef="#ctx0" brushRef="#br0" timeOffset="-124937.73">2588 12568 24575,'2'3'0,"4"2"0,9 25 0,1 9 0,-2-15 0,0 1-1093,0 6 1,2 3 0,-2-1 715,3 2 0,0 0 377,-2 1 0,1 1 0,5 7 0,1 0 0,-6-7 0,-1-2 0,3-3 0,0 0 623,-7-4 1,0-2-624,18 13 658,-14-9-658,3-8 0,-16-22 0,-3-9 0,-1-21 0,-2-14 0</inkml:trace>
  <inkml:trace contextRef="#ctx0" brushRef="#br0" timeOffset="-124117.73">2486 12609 24575,'-6'0'0,"0"0"0,1 0 0,2 0 0,0 0 0,3-1 0,-2 1 0,2-4 0,0 3 0,27-15 0,14-7 0,-14 8 0,1 0-500,8-2 1,6 0 0,0-2 499,-6 3 0,0-2 0,1 1 0,-2 2-1092,2 2 1,0 1 0,0-1 1091,-1-1 0,1-1 0,0 0 0,-3 2 0,13-2 0,-3 3-681,-4 2 1,-1 2 680,-2 2 0,-2 0 0,-4 3 0,-1 0 0,-2 1 0,-2 1 0,15-1 1132,3 2-1132,-24 0 3227,3 0-3227,-18 0 1774,1-2-1774,-2-1 0,0 1 0,-2-4 0,-1 6 0,1-3 0,-1 3 0,3 3 0,6 15 0,9 25 0,-4-14 0,2 5-734,2 7 0,1 6 1,1-2 733,-3-13 0,0-1 0,1 3 0,0 1 0,0 5 0,1 1 0,0-1 0,-2-5 0,2-2 0,-2-4 0,0 2 0,5 11 0,1 2 0,-3-5 0,-1-6 0,-2-3-325,-3-2 1,0-1 324,0-5 0,-2-1 0,0 5 0,-3-11 0,-16-19 0,-17-20 0,2 3 0,-2-4 0,-8-10 0,1 0 0</inkml:trace>
  <inkml:trace contextRef="#ctx0" brushRef="#br0" timeOffset="-123324.73">3067 13387 24575,'-30'3'0,"10"1"0,-5 0 0,0 2 0,13-3 0,-7 1 0,16 0 0,21-4 0,15-4 0,-4-1 0,4-1-570,7-7 1,2-1 569,-11 6 0,2-1 0,0 0-1002,2-4 1,1-2-1,0 2 1002,1 0 0,-1 2 0,0-1 0,0-1 0,-1 0 0,1 0 0,7-1 0,1 0 0,-2 2 0,5-1 0,-2 1 0,-11 2 0,0-1 0,-3 2 0,16-3 0,-18 2 0,-13 7 0,-7 3 240,-5 0 1,14-4-1,0 0 1</inkml:trace>
  <inkml:trace contextRef="#ctx0" brushRef="#br0" timeOffset="-109965.73">15414 14401 24575,'1'-6'0,"0"2"0,3 3 0,3 0 0,8 6 0,22 25 0,-5 7 0,-11-11 0,-1 2 0,-5-5 0,-2 1 0,7 14 0,-1-10 0,-1-2 0,2 1 0,9 8 0,-14-27 0,-4-3 0,7-2 0,-1-2 0,6-2 0,1-8 0,1-2 0,14-3 0,-10-1 0,-1-1 0,13-2 0,-2 6 0,-1 3 0,-3 8 0,15 3 0,-13 4 0,10 2 0,-17 3 0,-3-3 0,-3 2 0,-2-6 0,-2 0 0,2-4 0,6-2 0,0-15 0,3-4 0,-5 6 0,2-1 0,4-3 0,2-2 0,-1 3-597,-3 4 0,0 3 597,8 1 0,-1 4 0,-8 5 0,-2 2-225,-1 4 1,-1 1 224,24 4 0,-9 10 0,-9-8 0,-3-5 0,1-2 0,14 0 0,-13-2 0,1-2 0,14-7 0,-20 1 0,3-2 0,2-3 0,3-3 0,-1 0-644,7-1 1,2-1 643,-6 1 0,2-1 0,2 1 0,1 3 0,3 0 0,0 1 0,-3 2 0,-6 1 0,-2 1 0,3 1 0,3-2 0,4-1 0,-1 2 0,-6 1 0,-2 4 0,-5 1 209,-1-1 1,-3-1-210,6 1 0,-8-3 0,-16 2 0,-5 0 0,0-2 418,-1-9 1,0-14-1,2-7 1,-1-7-1,0 0 1</inkml:trace>
  <inkml:trace contextRef="#ctx0" brushRef="#br0" timeOffset="-97517.73">7379 14698 24575,'-2'2'0,"0"6"0,2 7 0,0 17 0,6 14 0,3 5 0,-3-6 0,1 2-918,2-1 1,1 4-1,1-1 918,-2-10 0,0-1 0,1 0 0,1 4 0,1-1 0,-1-1 0,-1 3 0,0-4 326,1-7 0,-2-5-326,-5-6 0,5-19 0,-5 3 0,6-5 0,-4-9 0,2-24 0,0-16 0</inkml:trace>
  <inkml:trace contextRef="#ctx0" brushRef="#br0" timeOffset="-96646.73">7330 14712 24575,'-3'-4'0,"2"1"0,25 3 0,18 1 0,0-1 0,5 0-866,-13 0 0,2 1 0,1-1 866,5 0 0,2-1 0,4-1 0,-9 0 0,3-2 0,3 0 0,0-1 0,-1 1 0,-4 0-820,3 0 1,-3 1 0,0 0 0,3-2 623,5 0 0,3-1 1,1 0-1,-2 0 1,-6 1 195,-3 1 0,-5 1 0,0 0-565,-2 0 0,0-1 0,-1 0 565,16 1 0,-1 0 0,-1-2 0,-2-1 0,-3 2 0,2 0 0,-5 0 0,3 0 0,-4 0 0,-4 1 0,-1 0-76,13-1 1,-6 1 75,-16 3 1262,-7 0-1262,-12 0 3276,2 0-1889,-2 0 1128,0 0-2515,1 0 259,-2 0-259,7 0 0,0 0 0,3 0 0,0 0 0,8 0 0,-5 0 0,12 0 0,-17 0 0,2 0 0,-11 1 0,0 3 0,-3-1 0,0 3 0,0 5 0,0 5 0,-1 13 0,2 4 0,-1-2 0,1 2-829,1 1 0,-1 4 0,1-2 829,2 9 0,0-2 0,1 4 0,0-2-639,1-9 1,0-1 638,1-2 0,1-1 0,-1-7 0,0-1 0,11 13 0,-1-4 0,-7-21 0,0 2 0,-10-14 0</inkml:trace>
  <inkml:trace contextRef="#ctx0" brushRef="#br0" timeOffset="-95598.73">7580 15228 24575,'6'0'0,"21"2"0,8 2 0,-7-1 0,3 0 0,1 0 0,4-1 0,0 1 0,1 1 0,0-1 0,-1 0-1639,8-1 1,1-1 1165,-8 2 1,3 1 0,-2-1 472,5-2 0,-1 0 0,-1 2 0,4-2 0,-5-4 0,7-4 0,0 0 0,-3 0 0,-4 2 0,-2 1 0,2-1 0,4-2 0,3-1 0,1-1 0,-4 2 0,0 1 0,-2 1 0,-2 1 0,4 1 0,0 0 0,-8 1 0,0 0 0,-2 1 317,-4 0 1,-2 1-318,0 0 0,-1 0 932,12 0-932,2 0 0,-20 0 0,2 0 2412,-15 0-2412,-2 0 715,-1 0-715,-2 0 0,-1 0 0,-10-4 0,-5-1 0</inkml:trace>
  <inkml:trace contextRef="#ctx0" brushRef="#br0" timeOffset="-89948.73">17995 3168 24575,'0'13'0,"0"-2"0,0 1 0,-2 0 0,1 3 0,-5 6 0,3-7 0,-3 2 0,4-9 0,0 9 0,2-5 0,-1 17 0,1-12 0,-1 7 0,1 7 0,-2-5 0,2 3 0,-2-1 0,1-16 0,1 9 0,-1-10 0,1-1 0,-1-4 0,1-4 0,-1 0 0,1-17 0,3-25 0,0 15 0,0-2 0,2-9 0,-1 1 0</inkml:trace>
  <inkml:trace contextRef="#ctx0" brushRef="#br0" timeOffset="-89219.73">16033 4035 24575,'-31'-16'0,"-6"0"0,1 19 0,-4 5 0,7-2 0,0 1-1594,-11 6 1,0 2 1593,11-1 0,3 3 34,-1 7 1,3-1-35,-7 0 732,6 14-732,29-23 0,21 5 0,12 2 0,11 4 0,-1-2 0,-12-11 0,-1-1 0,3 1 296,6 3 0,4 3 0,0 0 0,-3-2-296,-4-3 0,-2-1 0,-3-1 0,3 3 0,-4 2 0,-1 3 0,-6 1 773,-11 13-773,-27 7 0,-9-1 0,7-19 0,-3-2 0,-3 5 0,-4 1 0,-1-6 0,-17-8 0,0-8 0,12-4 0,0-1 0,-7 2 0,3-3 0,3-11 0,17 0 0,31-19 0,3 7 0,4-3 0,7-4 0,3-2 0,-8 8 0,0 1 0,0 0 0</inkml:trace>
  <inkml:trace contextRef="#ctx0" brushRef="#br0" timeOffset="-88863.73">16314 4315 24575,'3'45'0,"-2"3"0,3 2 0,-4-13 0,6 7 0,-3-5 0,7-9 0,10-10 0,7-4 0,0-10 0,4-6 0,2 1 0,2-2 0,0-4 0,9-9 0,-1-4 0,-12 0 0,-1 1 0,0 0 0</inkml:trace>
  <inkml:trace contextRef="#ctx0" brushRef="#br0" timeOffset="-87683.73">20634 3825 24575,'29'-8'0,"4"0"0,2 2 0,-7 3 0,3 1 0,14-2 0,7 0 0,-6 1 0,-12 1 0,-2 1 0,18-1 0,-7 1 0,-22 1 0,-15 3 0,-9-7 0,-4 0 0,-8-8 0,-7-1 0,-3 1 0,-19-3 0,9 4 0,-1 3 0,-1 7 0,1 3 0,11 3 0,0 1 0,-5 0 0,2 2 0,1 13 0,4-1 0,8 20 0,5-13 0,4 6 0,6-16 0,24 4 0,1-4 0,2-5 0,1 0 0,-2-4 0,1 0 0,1-2 0,3 1 0,4 1 0,3 2 0,-2-1 0,-3-3 0,1 1 0,-1 1 0,2 2 0,-5 3 0,-6 5 0,-5 1 0,5 17 0,-14-9 0,-5 1 0,-20 16 0,-7-17 0,-7 2 0,1-5 0,3-3 0,-1-3 0,-3 3 0,-3 1 0,4-12 0,4-20 0,6-9 0,-4-25 0,8 6 0,5-3 0,11 5 0,5 0 0,1-2 0,2 1 0,5 4 0,1-1 0</inkml:trace>
  <inkml:trace contextRef="#ctx0" brushRef="#br0" timeOffset="-87271.73">21467 4076 24575,'-5'0'0,"0"-2"0,4-2 0,3-2 0,26-16 0,3 15 0,-4-7 0,1 1-375,-1 11 0,0 3 375,0-4 0,0 3 0,1 7 0,0 3 0,3 2 0,-2 2 0,7 13 0,-6 4 0,-36 18 0,-11-9 0,1-11 0,-3-3 0,-2-10 0,-3-3 0,-1-1 0,-1-1 0</inkml:trace>
  <inkml:trace contextRef="#ctx0" brushRef="#br0" timeOffset="-87086.73">21630 4214 24575,'-5'33'0,"0"1"0,0-1 0,-2 10 0,0-4 0,3-13 0,1-2 0,-2 22 0,-3-10 0,7-5 0,-3-18 0</inkml:trace>
  <inkml:trace contextRef="#ctx0" brushRef="#br0" timeOffset="-86943.73">21601 4309 24575,'40'22'0,"0"-1"0,-1 1 0,1 0 0,0 0 0,0-1 0,0 1 0,-2-1 0,1 1 0,-1-1 0,0 1 0,1-1 0,-1 0 0</inkml:trace>
  <inkml:trace contextRef="#ctx0" brushRef="#br0" timeOffset="-84527.73">18008 3131 24575,'-1'-5'0,"0"0"0,-2 5 0,-2-2 0,1 1 0,-1-1 0,3 2 0,-1 0 0,3 6 0,-1 13 0,1 14 0,-2 5 0,1-2 0,-2 3-820,2-2 1,0 6 0,-1 0 0,1-3 451,-1 0 1,-1-2 0,1 1 367,0-2 0,0 1 0,1 1 0,0-2-375,-1 3 1,1-2 0,0-1 374,0-2 0,0-1 0,0 1 0,1 1 0,1 0 0,-2 4 0,0 6 0,-1 5 0,0 1 0,0-5 0,1-6 0,1-2 0,-1 4 0,0 1 0,-1 7 0,0 1 0,0-2 0,2-6 0,0-2 0,2-4 0,-1 1 0,1 6 0,0 2 0,2-2-703,1-8 1,1-2 0,0-1 702,3 13 0,0-2 0,-1-1 0,-1 2-318,-1-3 0,-1 2 1,-1-3 317,-2-1 0,-1 1 0,1-4 0,0 5 0,0-1 0,0-4 0,-1 6 0,1-1 217,1 3 1,0 4 0,1-4-218,-1-12 0,1-1 0,0 0 0,1 4 0,1 2 0,0-1 225,0-5 1,-1 0-1,0 2-225,2 11 0,-1 3 0,0-4 0,-1-3 0,-1 0 0,0 1 0,-1 5 0,0-4 0,-3 4 0,0-3 0,0-11 0,0 1 0,0-1 458,-1 13 1,0-3-459,1-6 0,-1-2 0,-1-3 0,-1-1 110,2-3 0,0 1-110,-1 6 0,0-1 0,0-8 0,0 0 0,1 9 0,0 2 0,0 1 0,0 0 0,0-6 0,0 1 0,1 11 0,0-1 0,0-14 0,0 0 0,0 6 0,0 0 0,0 12 1292,0-20 0,0-3-1292,2 6 341,-1 17-341,1-18 0,0-1 0,-1 11 0,1-13 0,1-1 0,-2 2 1529,4 10-1529,-2 7 0,0-17 0,-1-1 1197,1 5-1197,-1 2 445,-2-38-445,0-31 0,-1 6 0,0-6 0,-1-2 0,1-11 0,-1 0 0,1 1 0</inkml:trace>
  <inkml:trace contextRef="#ctx0" brushRef="#br0" timeOffset="-83223.73">19092 2925 24575,'-4'-2'0,"1"6"0,3 18 0,-1 8 0,1 9 0,1-2 0,1 4 0,2 2-820,-2-8 1,-1 5 0,1 0 0,0-3 405,1-3 1,-1-1-1,1 0 414,0 4 0,0 0 0,-1 3 0,-1-1 0,0 3 0,0-1 0,0-1 0,0 3 0,1-3 0,1 3-561,-1-3 0,2 1 0,0 1 0,-1-3 561,0 1 0,1-3 0,0 2 0,1-3 0,1 2 0,0 0 0,-1-1 0,0 11 0,-1-2 0,1 2 0,-1-11 0,0 1 0,1 0 0,-1-1 0,0 8 0,1 0 0,-1-1 0,0-2 0,0-1 0,1 1 0,0 0 0,0 0 0,0 0-324,-1-3 0,-1-1 1,1 0 323,-1-2 0,1 0 0,-1 1 0,1 12 0,-1 2 0,0-2 0,0-9 0,-1-2 0,1 1-706,1 9 0,0 0 0,0-1 706,-1-9 0,0-1 0,0-2 0,4 8 0,0 2 194,-2-9 0,1 4 0,-1 1 0,1-4-194,-1-1 0,0-3 0,1 3 0,1 5 0,0 5 0,0-1 0,-1-5 0,1 8 0,-1-2 0,-1-9 0,1 2 0,-1-3 0,-1 1 0,0-2 0,-2-6 0,0 0 1002,1 1 0,0 1-1002,-2-4 0,0 2 0,4 15 0,-1 3 0,-4-10 0,1 2 0,1 2 0,1 3 0,-1-6 0,1 11 0,0-8 0,0-3 0,0-14 1021,-1-2-1021,-1 3 2874,2-12-2874,-2-7 0,-13-26 0,-4-23 0</inkml:trace>
  <inkml:trace contextRef="#ctx0" brushRef="#br0" timeOffset="-81578.73">18536 6895 24575,'0'-8'0,"0"1"0,0-1 0,-1-1 0,0 0 0,0-2 0,1 1 0,0 3 0,0 1 0,-1 4 0,-3 2 0,1 0 0,-6 0 0,4 0 0,-9 7 0,8-3 0,-3 5 0,7-1 0,0-3 0,1 7 0,1-5 0,0-1 0,1-3 0,1-2 0,1-8 0,-1-5 0,0-4 0,-1-1 0,-3 8 0,-7 9 0,2 11 0,-4 10 0,6 0 0,3 3 0,2-14 0,3-2 0,3-8 0,4-7 0,-2-30 0,-2 12 0,-6-16 0,0 28 0,0 9 0,-9 7 0,1 12 0,-4 12 0,5 2 0,4-4 0,2-8 0,4-12 0,2 1 0,6-12 0,2-10 0,2-13 0,-5 2 0,-3 4 0,-6 16 0,-1 16 0,0 6 0,1 3 0,2 1 0,0-13 0,6 0 0,-4-10 0,1-11 0,-5-4 0,-2-12 0,-4 12 0,-2 4 0,-6 9 0,4 5 0,0-2 0,4 3 0,1 1 0,2 3 0,-1-3 0,3 3 0,-3-2 0,0 2 0</inkml:trace>
  <inkml:trace contextRef="#ctx0" brushRef="#br0" timeOffset="-80963.73">18490 6870 24575,'-9'0'0,"0"0"0,0 0 0,-2 0 0,-2 0 0,-1 0 0,-7 0 0,-5 0 0,-3 2 0,-19 3 0,11-3 0,-1 1 0,-10 6 0,19-5 0,2 0 0,-2 1 0,2 1 0,26-11 0,14-2 0,11-12 0,5 2 0,3-6 0</inkml:trace>
  <inkml:trace contextRef="#ctx0" brushRef="#br0" timeOffset="-80495.73">18255 6693 24575,'0'5'0,"0"-1"0,-2 6 0,-26 27 0,8-6 0,-1-5 0,-1 0 0,-1 6 0,-1-6 0,8 2 0,1-9 0,8-2 0,2-3 0,17-3 0,7-2 0,13-2 0,6-3 0,-4-2 0,-1 0 0,-13 1 0,-4 0 0</inkml:trace>
  <inkml:trace contextRef="#ctx0" brushRef="#br0" timeOffset="-79128.73">17232 6326 24575,'-24'-6'0,"-2"1"0,-2 6 0,0 7 0,3 5 0,5 11 0,9 1 0,19 15 0,21-2 0,-6-19 0,4-2 0,7 4 0,1-4 0,-1-9 0,0-1 0,0 4 0,-1 1 0,-6-3 0,-2-1 0,9 6 0,-14 13 0,-14-4 0,-17 21 0,-11-15 0,-6-1 0,4-2 0,-4-3 0,-4-6 0,-4-2 0,3-4 0,-16-5 0,21-5 0,5-5 0,12-13 0,18-13 0,21-9 0,-2 12 0,5 2 0,6 2 0,3 3 0,6 0 0,0 1 0</inkml:trace>
  <inkml:trace contextRef="#ctx0" brushRef="#br0" timeOffset="-78499.73">18676 6911 24575,'9'-1'0,"27"-6"0,12-2 0,-4 2 0,4 0-820,-13 2 1,4-1 0,1 1 0,-1 0 419,6-3 0,0 1 0,-1 1 400,-3 3 0,0 1 0,1 0 0,-4-2 0,1 0 0,0 0 0,-3 2 0,15 1 0,-2 1 0,-13 0 0,1 0 0,-6 1 342,10 3 1,-18 2 0,-13-3 0</inkml:trace>
  <inkml:trace contextRef="#ctx0" brushRef="#br0" timeOffset="-78155.73">19238 6619 24575,'23'7'0,"5"-2"0,-3 2 0,0 0 0,3 0 0,0 13 0,-36 8 0,-5-3 0,-4 2 0,-7 4 0,-4-1 0,-9 2 0,-3-3 0,11-10 0,0-1 0,1 0 0</inkml:trace>
  <inkml:trace contextRef="#ctx0" brushRef="#br0" timeOffset="-77449.73">18837 6186 24575,'-16'-3'0,"1"4"0,1 5 0,6 15 0,17-5 0,15 11 0,9-12 0,6-3 0,-10-2 0,1 1 0,11 5 0,-3 0 0,3 4 0,-26 1 0,-5 2 0,1 12 0,-11-6 0,-6 0 0,-14 8 0,4-16 0,-3-2 0,-27-1 0,1-2 0,7-18 0,16-26 0,29-11 0,6 9 0,5 1 0,7 1 0,4 2 0,3 2 0,0 1 0</inkml:trace>
  <inkml:trace contextRef="#ctx0" brushRef="#br0" timeOffset="-72595.73">9312 14870 24575,'4'-2'0,"1"1"0,-3-1 0,2 2 0,-1-2 0,13-3 0,21-8 0,-5-2 0,3-4-1041,-2 2 1,2-1-1,3-5 1041,-6 1 0,2-4 0,2-3 0,1-1 0,-1-1 0,-2 1-547,-3 2 1,-2 0 0,-1-1 0,1 0 0,0-2 0,2-1 236,0-1 1,1 0 0,1-3 0,0 0 0,1-1 0,-1 0 0,-1 1 0,-1 0-160,-1-1 1,-2 1 0,0 0 0,-1 0 0,1-1 0,1-3 0,2-1 448,-6 6 1,3-2 0,0-1 0,1-2 0,1-1-1,0 0 1,0-1 0,1 1 0,-2-1 0,1 2 0,-2 1-1,0 1-249,-1 0 1,0 1 0,-1 1 0,-1 0-1,0 1 1,1-1 0,-1 1 0,1-2-1,1 0 1,1-2 268,-1 2 0,0-1 0,1-2 0,1 0 0,0-1 0,1 0 0,-1 0 0,0 0 0,0 1 0,0 0 0,-1 1 0,-1 1 0,-1 2-127,3-5 0,-1 1 0,-1 2 0,-1 0 0,0 1 0,0 1 0,0-1 0,1 0 0,0 0 127,1 0 0,-1 0 0,1 0 0,0 1 0,0-1 0,1 0 0,1 0 0,0-1 0,1-1 0,-3 4 0,1-1 0,1-1 0,0 0 0,1 0 0,0-1 0,1 1 0,-1-1 0,0 1 0,0 1 0,-2 1 0,0 0 0,4-3 0,-1 1 0,-1 0 0,0 2 0,0-1 0,0 1 0,0-1 0,1-1 0,1-1-17,-3 2 1,1 0 0,1-1 0,0-1 0,0 0 0,1 0 0,-1 0 0,1 1-1,-1-1 1,0 2 0,-1 1 16,0-1 0,1 2 0,0-1 0,-1 1 0,1 1 0,-1-1 0,-1 2 0,0-1 0,-1 2 0,-1-1 0,4-5 0,-1 1 0,-1 1 0,-1 1 0,1-1 0,-1 1 0,3-2 0,-2 3 0,1 0 0,1-2 0,1 1 0,-2 1 0,0 0 0,-2 3 0,-2 2 350,6-9 0,-3 4 1,-2 2-1,0 2-350,4-3 0,-1 4 0,-2 2 0,6-3 0,-2 4 0,-8 6 0,-2 2 2723,11-8-2723,-14 10 3276,-7 7-2480,-7 4 2480,2-2-464,3-6-2812,17-15 0,5-5 0,0 2 0,3-1-622,-8 7 1,2-2 0,1-1-1,-1 1 622,7-4 0,0 1 0,1-3 0,-8 7 0,2-3 0,1 0 0,-1 0 0,-2 1 0,9-6 0,-3 2 0,2-1 0,-5 3 0,0-2 0,2 1 0,-1 1-563,0 2 1,0 0 0,0 1 0,-1 1 562,3-1 0,-2 1 0,3-1 0,0 0 0,2-1 0,1-1 0,-3 1 0,2-1 0,-2 0 0,1 0 0,0 0 0,1 1 0,2-2 0,-3 4 0,2-2 0,-1 1 0,-2 1 0,2-1 0,-2 1 0,2 0 0,-5 5 0,2 1 0,0-1 0,-3 2 0,-3 1 0,-2 1 0,2-2-386,2 1 1,3-1 0,0 0 0,-1 0 385,2 0 0,-2 0 0,1-2 0,-2 1 0,1-2 0,-1 0 0,-1 3 0,0 2 0,-2 1 0,-1 0 0,11-8 0,-1 0-159,-8 9 0,1 0 0,-2 1 159,3-1 0,0-1 0,-1-1 0,2-3 0,-2 3 0,-2 2 0,-1 0 1058,11-10 1,0-1-1059,-11 7 0,-1 1 0,1-1 0,-1 0 935,-5 1 0,0 1-935,19-9 1988,-12 10-1988,-6-3 722,-5 10-722,2-8 1649,-5 9-1649,5-2 507,19-15-507,-9 1 0,-5 8 0,2 0 0,-6 0 0,-1 2 0,3 1 0,0 2 0,0-5 0,0 1 0,0 0 0,0 0 0,19-8 0,-1 1 0,-4 2 0,4 0 0,-16 6 0,0 3 0,-17 8 0,12-5 0,-1-5 0,17 1 0,-14 0 0,-1 0 0,20-1 0,-15 3 0,2-1 0,-6 1 0,1 1 0,2 0 0,2 0 0,12-8 0,1-1 0,-11 5 0,0 1 0,6-4 0,-3 2 0,-3 0 0,-17 7 0,-7 1 0,-6 1 0</inkml:trace>
  <inkml:trace contextRef="#ctx0" brushRef="#br0" timeOffset="-72009.73">18061 6792 24575,'-10'-1'0,"4"-2"0,29-14 0,3 2 0,0 0 0,2-1 0,-5 4 0,2 2 0,10-2 0,2 3 0,-10 2 0,-1 2 0,6 1 0,-2 2 0,5 2 0,-18 8 0,-6 8 0,-10 8 0,-2 16 0,-2-15 0,-1 2 0,1 4 0,-2 0 0,-5 3 0,-3 2 0,-2 3 0,-1 1 0,-5 1 0,1-1 0</inkml:trace>
  <inkml:trace contextRef="#ctx0" brushRef="#br0" timeOffset="-64240.73">11888 16109 24575,'1'-7'0,"-1"0"0,1 5 0,-1-1 0,1 1 0,0 0 0,4 1 0,28 18 0,5 7 0,-10-5 0,1 1 0,-5-4 0,-1-1 0,-2 2 0,0-2 0,13 0 0,8 3 0,-7-11 0,-1-5 0,1-3 0,-8-5 0,0-3 0,13-5 0,-1-6-1145,-7-3 0,-1-3 1145,1-6 0,0 0 0,2 4 0,3 2 0,-5 7 0,2 0 0,0 4 0,7 1 0,0 5 0,7-2 0,-2 3-3,-15 6 0,-2 4 3,-3 3 0,1 2 0,8 3 0,0 3 0,-5 2 0,0 1 0,6 1 0,1 1 0,-6-5 0,1 1 0,-2-2 0,2 0 0,0-2 0,15 5 0,0-2-577,-17-6 0,-2-1 577,2-3 0,2 0 0,0 2 0,1 0 0,3-1 0,1 0 0,-2 0 0,0 1 0,1-1 0,3 0 0,-3-1 0,1 0 0,-1 0 0,4 0 0,-1-1-489,-3 1 0,1-1 0,-3 0 489,-2 0 0,-3 0 0,-1 1 0,0 0 546,8-1 0,-1 0-546,13 7 3,-16-7 0,-2 1-3,5 5 0,14-4 0,-9-1 565,-13-1 0,0-2-565,-3-4 0,1-6 0,9-11 0,3-8 0,-1 2 0,3 1 0,0-1-197,-11 4 0,3-4 0,0 2 0,-3 4 197,4 4 0,-1 4 0,-2 2 0,0 4 233,-2 2 0,-1 4-233,21 9 0,-3 1 0,-15 4 0,-1 1 0,12 8 0,-13-10 0,1-1 0,7 2 0,10-10 0,-10 0 0,2-2 0,-5-4 0,2-1 0,8-1 0,2-2 0,4-4 0,-2-1 0,-13 3 0,1-1 660,9-1 0,-1 1-660,-15 5 0,-2 1 225,2-1 1,1 1-226,10 3 0,2 1 0,-10-1 0,0 0 0,9 2 0,3-2 0,-7-3 0,2-1 0,-4 0 0,-3 1 0,-2-1 0,17-5 0,-6-1 0,-23 4 0,-10-2 0,-4 9 0,-2-21 0,1-2 0</inkml:trace>
  <inkml:trace contextRef="#ctx0" brushRef="#br0" timeOffset="-63532.73">14556 16588 24575,'-1'9'0,"0"11"0,8 9 0,5 10 0,3-3 0,2 0 0,5 7 0,-5-14 0,1-1 0,1 0 0,-7-17 0,-1 2 0</inkml:trace>
  <inkml:trace contextRef="#ctx0" brushRef="#br0" timeOffset="-62902.73">14615 16583 24575,'37'-4'0,"-1"-1"0,1 1 0,12-4 0,-11 11 0,-22 39 0,-10 5 0,-3-16 0,-2 1 0,-4-2 0,-2 1 0,-6 6 0,-2-1 0,2-13 0,-1-1 0,-5 7 0,-1-4 0,6-12 0,12-8 0,15-21 0,7 1 0,-7 3 0,-6 11 0,-3 22 0,-4 23 0,0-13 0,0 2-970,-1 8 0,-1 2 970,0-3 0,0 0 0,0 2 0,0 2 0,0-11 0,-1 2 0,2-2 0,0 4 0,0-1 0,2 3 0,2-4 0,11 3 0,7-25 0,2-5 0,9 4 0,-7-13 0,-2-7 0,0-21-299,-15 5 1,-2-2 298,4-21 0,-8 7 0,-2 26 1878,-11 10-1878,-22 16 0,5-9 0,-13 6 659,24-9-659,7 0 0,9-21 0,3-4 0,3-4-1445,4-14 1,3-3 1444,-3 11 0,0-2 0,2 0 0,0 2 0,2 0 0,0 1 0,4-10 0,1 1 0,-1 5 0,0 0 0</inkml:trace>
  <inkml:trace contextRef="#ctx0" brushRef="#br0" timeOffset="-62620.73">15040 16634 24575,'6'-15'0,"12"-17"0,2 2 0,2-2-533,2 0 1,1 1 532,1-2 0,0 2 0,-6 10 0,-1 2 0,16-14 0</inkml:trace>
  <inkml:trace contextRef="#ctx0" brushRef="#br0" timeOffset="-62432.73">15185 16394 24575,'-16'43'0,"0"1"0,1-1 0,-1 0 0,1-2 0,0 0 0,1-2 0,4-3 0,2 11 0,5-3-1639,-2-1 1,1 0 1057,1 3 1,2 0 580,2-4 0,2-2 0,2-5 0,3-2 0,2-3 0,-1-1 0</inkml:trace>
  <inkml:trace contextRef="#ctx0" brushRef="#br0" timeOffset="-62283.73">15269 16629 24575,'35'5'0,"0"-1"0,0 0 0,14 3 0,-6 4 0,-20 5 0,-1 1 0</inkml:trace>
  <inkml:trace contextRef="#ctx0" brushRef="#br0" timeOffset="-62080.73">15155 17003 24575,'12'-20'0,"6"-1"0,18-12 0,3 3 0,-18 13 0,1 0 0,-2 1 0,0-1 0</inkml:trace>
  <inkml:trace contextRef="#ctx0" brushRef="#br0" timeOffset="-61510.73">15198 17278 24575,'3'-11'0,"11"-17"0,10-2 0,-8 9 0,1 0 0,13-11 0,0 11 0,-13 11 0,-5 12 0,-7 11 0,-5 9 0,0 4 0,-3 3 0,1 1 0,-1 9 0,1-6 0,-1-1 0,2-1 0,1-11 0,0-16 0,6-15 0,5-9 0,4-2 0,9-2 0,-4 2 0,2 2 0,4 14 0,3 5 0,-1 15 0,0 6 0,-10 14 0,-2 2 0,0-6 0,-5 8 0,-5-2 0,-13-13 0,-9 7 0,-14-1 0,-9-4-433,0-3 433,1 0 0,14-10 0,8-11 0,11-8 0</inkml:trace>
  <inkml:trace contextRef="#ctx0" brushRef="#br0" timeOffset="-61287.73">15783 16397 24575,'-5'28'0,"-1"0"0,0 7 0,3 2 0,6 0 0,2 0-1332,1 1 1,3-1 1331,4-10 0,4 1 0,2-1 0,3 2 0,-2-1 0,1 2 0,-1 0 0,8 10 0,0 0 0</inkml:trace>
  <inkml:trace contextRef="#ctx0" brushRef="#br0" timeOffset="-61031.73">15826 16503 24575,'15'-19'0,"7"-16"0,0 9 0,4-2 0,0-8 0,5 0 0,5 8 0,6 1 0,-3 2 0,-6 0 0,0 5 0,18 3 0,-4 19 0,-27 29 0,-8 11 0,-2-7 0,-3 3 0,-1-3 0,-1 3 0,-2-2 0,-2 10 0,-2-5 0,1-14 0,0-3 0,0 2 0,0 0 0</inkml:trace>
  <inkml:trace contextRef="#ctx0" brushRef="#br0" timeOffset="-60868.73">16185 16311 24575,'-3'45'0,"0"0"0,-1 0 0,2-1 0,1-2 0,2-6 0,8 12 0,-2-9 0,0-3 0</inkml:trace>
  <inkml:trace contextRef="#ctx0" brushRef="#br0" timeOffset="-60676.73">15885 16621 24575,'34'-28'0,"0"0"0,-2 1 0,-3 0 0,-7 2 0,-2 2 0,12-9 0,-9 15 0,-13 14 0,-5 5 0</inkml:trace>
  <inkml:trace contextRef="#ctx0" brushRef="#br0" timeOffset="-60368.73">15914 16820 24575,'32'-34'0,"0"0"0,0 0 0,1 0 0,4-3 0,-1 2 0,-9 8 0,-10 7 0,-11 21 0,-5 18 0,-1 26 0,-4-12 0,-2 4-416,0 8 0,-5 5 416,-4-7 0,-6 4 0,-1 1 0,2-5-1093,3-4 1,1-2 0,-1 1 1012,-4 3 0,-2 3 0,0-1 0,3-7 80,0-3 0,2-6 0,0-3 0,1-3 0,1 2 0,2-13 0,13-22 0,1-4 0</inkml:trace>
  <inkml:trace contextRef="#ctx0" brushRef="#br0" timeOffset="-60172.73">16130 16867 24575,'45'-21'0,"0"1"0,0-1 0,0 0 0,-4 2 0,0 0 0,-1 2 0,-6 3 0,2 3 0,-3 2-722,0 2 1,-1 2 721,16 0 117,-16 13 0,-17 17 1,-14 14-1</inkml:trace>
  <inkml:trace contextRef="#ctx0" brushRef="#br0" timeOffset="-59996.73">16192 17219 24575,'0'42'0,"1"1"0,1-1 0,4-5 0,15-4 0,4-1 0,-5-9 0,-6-13 0</inkml:trace>
  <inkml:trace contextRef="#ctx0" brushRef="#br0" timeOffset="-59848.73">16262 16982 24575,'19'44'0,"-1"1"0,0-1 0,0 0 0,0 1 0,0-1 0,0 0 0,0 1 0,0-1 0,1 0 0,-1 1 0,0-1 0,0 1 0,0-1 0,1 0 0,-1 0 0,0 0 0,1 1 0,-1-1 0,0 0 0,0 0 0,1 1 0,-1-1 0,0 0 0</inkml:trace>
  <inkml:trace contextRef="#ctx0" brushRef="#br0" timeOffset="191735.27">1397 2763 24575,'-5'-1'0,"1"0"0,0 1 0,-8 0 0,-4 0 0,-20 2 0,-5 1 0,14 1 0,0 1-1093,-5 0 1,-4 1 0,2 0 73,0 5 0,1 0 1019,-5 2 0,-2-1-728,7-4 0,-2 0 0,0 0 728,-12 5 0,0 1-466,8-4 0,0 0 0,3-1 466,1 2 0,4-1 0,4 1 0,3-3 0,5-4 0,14-1 3276,9 0-2492,8 1-784,9 9 0,3-4 2632,2 10-2632,7 0 0,0 3 0,-11-3 0,-1 2 242,13 16 0,-4 3-242,-17-9 0,-4 2 0,-1 8 0,-3 2 0,0-4 0,0 2 0,-1 5 0,0 4 0,0-2 0,0-12 0,-1-1 0,1 3-820,-2 0 1,0 3 0,-1 1 0,1-3 753,0-1 1,0-3 0,0 4 65,-1 2 0,0 3 0,0 1 0,1-3 0,1 2 0,1-2 0,0 2-820,-1 0 1,0 2 0,1 0 0,-1-3 812,1-1 0,0-2 0,1 3 7,0-4 0,2 3 0,0 2 0,0-1 0,-1-2 0,0 0 0,-1-2 0,1 0 0,0 1-623,2 2 0,0 2 0,1 0 0,0-1 0,-1-2 623,1-1 0,-1-2 0,0-1 0,0 0 0,2 10 0,0-1 0,0 1-456,0 1 0,0 0 1,0 0 455,0 1 0,0 0 0,0 0 0,-1-3 0,-1-1 0,1 1 0,-3-9 0,1 0 0,-1 0 0,0 0 0,1 8 0,0 0 0,0 3 0,0-8 0,0 3 0,1 1 0,-1 0 0,0-3 0,-1 1 0,1-2 0,-1-1 0,0 2 0,1 0 0,1 1 0,0 1 0,-1-2 0,0-2 0,0 10 0,0-4 0,-1-1 0,0 0 0,0 0 0,-1-1 328,-1-3 1,0-1 0,1 3-329,-2-1 0,1 4 0,-1-1 0,1-3 0,-1-5 0,1-2 0,-1 2 186,0 1 1,0 3 0,0-1-1,1-4-186,1 8 0,0-1 0,-1 0 0,1 4 0,0-3 0,0 5 0,0 0 0,0-6 0,-1 1 0,1-2 1083,-2 0 0,-1-3-1083,0 0 0,0 1 0,-1-1 0,-1 2 0,1-6 0,-2 2 0,1-2 0,0 9 0,0 0 0,0-10 0,0 2 0,0-3 0,1 0 0,-2 0 0,-1 15 0,0 1 0,0-13 0,-1 1 0,0 11 0,-2 2 0,2-12 0,0-1 0,-1 1 0,1 2 0,1 3 0,0 3 0,1-9 0,-1 2 0,1-2 0,0 7 0,0 0 0,0-9 0,1 0 0,0-1 0,-1 2 0,1 1 0,0 0 0,0 3 0,0-1 0,0 10 0,0 1 0,-1-4 0,-1 1 0,1-1 400,1-7 0,-1-1 0,1-1-400,-1-2 0,-1 0 0,1 2 0,0 9 0,2 3 0,-1-2 0,0-12 0,0-1 0,0 1 0,0 12 0,0 1 0,0-1 0,0-12 0,0-2 0,0 4 0,0 0 0,1 5 0,-1 2 0,1-1 0,0-4 0,-1 3 0,0-3 0,0 2-355,1 7 0,0 4 0,1-1 1,-1-6 354,1 5 0,0-4 0,0 0 0,1 1 0,0-6 0,0 2 0,0-1 0,-1-5 0,1-2 0,0 1 68,-1 6 0,1 1 0,0-2-68,0 7 0,1 1 0,-2 0 0,-1 2 0,0-2 0,1 0 0,0-1 0,-2-2 0,1 2 0,-1-3 0,1-3 0,0-4 448,-1-5 1,0 0-449,1 4 0,0 3 0,0-3 0,-1 0 0,0 1 182,1 0 0,-1 2 0,0-2-182,1-1 0,-1 0 0,1 7 0,0 5 0,1-4 0,-2-1 0,1-1 0,1 0 0,0 4 0,1-5 0,-1-6 0,0-3 0,0-2 0,1 3 0,1 1 0,1 4 0,0-2 0,-1 1 0,1 0 0,0-3 0,1 2 0,0-1 0,0 11 0,-2-3 0,0-12 0,-1-1 977,1 12 0,0-1-977,-1-13 0,-1-1 0,1-1 0,0 1 0,1 21 0,-1 0 0,-1-18 0,0 0 0,-1 14 0,0-1 0,-1 4 0,0-9 0,0 2 0,-1-10 0,0 1 0,0 13 0,0-1 0,0-15 0,0-2 0,-1 3 0,0 1 0,0-1 0,0 1 0,0 13 0,0 0 0,0-9 0,1-1 0,0 6 0,1-3 0,-1 11 1117,1-23 0,0 2-1117,0 11 0,0 0 0,0 9 0,0-15 0,0-6 247,0-18-247,-1-2 2038,1 0-2038,-1 11 1175,-1 10-1175,-1 9 0,0 4 0,0-10 0,0 0-247,-1 12 1,0-2 246,0-1 0,1-11 0,0-12 0,-1-5 0,1-7 0,2 0 0,0 0 493,1 2-493,-4 14 0,-1 0 0,-5 17 0,5-7 0,-3-6 0,6-6 0,-3-9 0,3-4 0,0 2 0,-5 12 0,1-1 0,-4 9 0,4-12 0,2-6 0,2-4 0,1-3 0,15-1 0,29 0 0,-10 0 0,3 0-423,-3 0 1,2 0-1,2 0 423,-1 0 0,3 1 0,0-1 0,-2 1-1071,4 0 1,-1 0-1,0 0 1071,9 1 0,1 1 0,-4 0 0,1 0 0,-3 0-497,-7 1 0,0 0 497,-6-2 0,0 0-263,6 0 1,-2 0 262,2 0 955,9 0-955,-39 0 3100,-4-1-3100,-12 0 0,-8-20 0,-11-6 0</inkml:trace>
  <inkml:trace contextRef="#ctx0" brushRef="#br0" timeOffset="192548.27">3042 17965 24575,'-8'1'0,"5"1"0,5-1 0,11 0 0,12 3 0,24-1 0,-16-1 0,4-1 0,1 1-660,-4-1 1,1-1-1,2 1 660,6-1 0,5 1 0,0-2 0,-4 1-930,-4-1 1,-3 0 0,1-1 929,11 2 0,2 0 0,-1 0 0,-3-2 0,0-1 0,-2 1 0,-10 2 0,-2 0 0,1-1 0,7 1 0,2-1 0,-6 0 0,-5 1 0,-4-1 0,14 1 0,-6-1 0</inkml:trace>
  <inkml:trace contextRef="#ctx0" brushRef="#br0" timeOffset="192775.27">3920 17970 24575,'-1'48'0,"-1"0"0,3 0 0,2 1 0,2-14 0,2 1 0,1 0-1093,-1-2 1,1 0 0,0 2 871,-1 1 1,1 2-1,0 1 1,0-4-873,2 0 1,-1-2 0,0 0 243,-1 6 1,1 1 0,0-3 848,5-1 0,0-2 814,-2 1 0,1 0-814,3-3 0,1-3 0,6 12 0,-2-17 0</inkml:trace>
  <inkml:trace contextRef="#ctx0" brushRef="#br0" timeOffset="193096.27">4566 17926 24575,'-22'15'0,"-4"2"0,7 0 0,0 2 0,-12 8-786,11-3 1,1 1 785,-3 14 0,14 1 0,4 9 0,2-3 0,2-5 0,2 1-923,-1 4 0,2 4 0,3-5 923,7-5 0,4-4 0,-1-7 0,2 1 0,1-3 495,2 2 0,6-4-495,12 0 0,7-2 0,-6-13 0,-14-18 0,0-5 0,21-2 0,0-1 0</inkml:trace>
  <inkml:trace contextRef="#ctx0" brushRef="#br0" timeOffset="193571.27">4785 18128 24575,'-6'35'0,"0"-1"0,4 10 0,3-1 0,3-10 0,4-1-1360,1 8 1,2-1 1359,0-8 0,1-1 0,7 10 0,-1-1 0,4 2 103,-8-15 1,-2-8-104,-8-19 0,-9-39 0,-6 3 0,-1-4 0,2 3 0,1-4 0,2 6 0,0-4 0,1 0 0,1 6 0,1 3 0,2 3 0,1-18 0,6 8 597,8 28-597,11 10 0,7 10 0,10 14-831,-19-6 1,1 4 830,1 8 0,0 3 0,-2-6 0,1 1 0,-2 0 0,0 4 0,0 2 0,1 2 0,1 3 0,-4-8 0,-2-2 624,-1 4 0,-3-12-624,-12-22 495,2-3-495,-3-2 0,0-4 0,0-13 0,0-5 0</inkml:trace>
  <inkml:trace contextRef="#ctx0" brushRef="#br0" timeOffset="193916.27">5162 17693 24575,'25'20'0,"1"0"0,-1 3 0,3 5 0,-3-3 0,4 4 0,1 2 0,0 0 0,-4-2-1093,2 3 1,-4-1 0,3 2 272,3 4 1,3 2 0,-2 1 0,-6-3 552,-3 9 0,-5-2 267,-3-4 0,-2 0 0,-2 4 0,-2 3 0,-4-2 0,-1 3 0,-1-4 540,1-1 0,-2-1-540,-3 0 0,-3 2 0,0-8 0,-7 0 262,-8-16 1,-3-9-1,-6-27 1,-15-2-1</inkml:trace>
  <inkml:trace contextRef="#ctx0" brushRef="#br0" timeOffset="194859.27">5839 18080 24575,'-2'4'0,"0"1"0,2-1 0,0 0 0,0 1 0,14-3 0,12 0 0,17-2 0,-5 0 0,2 0 0,-11 0 0,0 0-363,7 0 0,0 0 363,11-1 0,1-7 0,-19 1 0,0-7 0</inkml:trace>
  <inkml:trace contextRef="#ctx0" brushRef="#br0" timeOffset="195080.27">6035 18509 24575,'1'1'0,"21"-4"0,15-2 0,3-1 0,4 2 0,-10 0 0,0 2-1102,11-1 1,0 1 1101,-9 2 0,-2 0 0,-2 0 0,-1 0 0,-1 2 0,-1-4 0,13-23 0,-5-6 0</inkml:trace>
  <inkml:trace contextRef="#ctx0" brushRef="#br0" timeOffset="209915.27">6593 17850 24575,'-16'-21'0,"2"4"0,9 11 0,-2 1 0,5 3 0,-1-1 0,2 0 0,1 0 0,1 3 0,6 2 0,18 7 0,-1-5 0,4-1-225,5 3 1,4 0 224,1 0 0,3-1 0,-2 1-990,4 3 0,-2 2 990,-7-2 0,-1 1 0,-2 2 0,-1 3 0,-3 4-667,-3 4 1,-3 4 666,1 1 0,-3 4 0,-8 3 0,-3 4 0,-1-1 0,2 9 0,-3 0 0,-4-8 0,-1 1 0,-3-2 0,-2 8 0,-3-3 0,-1-9 0,0-2 0,-4 4 0,-2-1 0,0-11 0,0-1 0,3 2 0,0-2 0,-6 1 0,9-8 374,7-19-374,1 2 1875,6 1-1875,13 5 0,14-1 0,-6-4 0,2 0 756,0 0 1,1 0-757,15-3 0,0-2 0,-14 2 0,-1 0-339,8-1 1,-2 0 338,7-1 0,-8 3 0,0 0 0,-19 0 0,-1-1 0,-23 3 0,-26-12 0,10 5 0,0 0 0</inkml:trace>
  <inkml:trace contextRef="#ctx0" brushRef="#br0" timeOffset="210287.27">7248 17821 24575,'32'2'0,"0"-1"0,-4-2 0,2-1 0,7-1 0,5 0 0,-2 0-1639,4-3 1,-1 0 1158,3-1 0,1-1 480,-13 3 0,0-1 0,-2 0 0,5-1 0,-2-1 0,4 0 0,-3 1 326,6-2 0,-23 6 0,-3 1 0</inkml:trace>
  <inkml:trace contextRef="#ctx0" brushRef="#br0" timeOffset="210499.27">7702 17802 24575,'7'48'0,"0"-1"0,0 1 0,0 0 0,0-1 0,1 0 0,1 1 0,-1-1 0,1-4 0,1-5 0,6 10 0,1-4-564,-3-8 1,0 2 0,2 0 563,1-2 0,1 1 0,1 0 0,-2-3-601,-1-2 1,-1-4-1,1 1 601,4 4 0,2 1 0,-4-9 0,2-3 0,-9-15 0</inkml:trace>
  <inkml:trace contextRef="#ctx0" brushRef="#br0" timeOffset="211127.27">8244 17743 24575,'-6'0'0,"-1"0"0,4 1 0,0 2 0,0 0 0,1 4 0,-2-2 0,-1 4 0,0-1 0,-8 11 0,2 8 0,-3 4 0,3 6 0,4-2 0,1 1 0,3-12 0,0 2-845,-2 22 0,2 2 845,3-19 0,3 0 0,2 13 0,4-1 0,6-11 0,5 0 0,-1-3 0,4 3 0,1 0 0,1-5 0,13 4 0,2-3-733,-5 3 1,2 3 0,-3-7 732,-3-10 0,0-3-641,15 2 0,-1-2 641,-21-7 0,0-1 0,14 3 0,-4-2 0,-12-7 0,-9-28 0,-5-6 0</inkml:trace>
  <inkml:trace contextRef="#ctx0" brushRef="#br0" timeOffset="211555.27">8618 18058 24575,'-5'1'0,"29"-1"0,26-6 0,-14 0 0,10-3 0,1 0 0,-4 1-1093,-6 2 1,-3 0 0,3-1 348,5-2 1,4-2 0,-2 2 0,-5 1 743,-4 4 0,-3 1 918,-3-1 0,-1 0-918,3 2 0,-3 1 0,0-3 0,-1 2 0</inkml:trace>
  <inkml:trace contextRef="#ctx0" brushRef="#br0" timeOffset="211955.27">8980 18333 24575,'21'-39'0,"7"17"0,3 2 0,-10 6 0,1 2 0,13 2 0,-2 7 0,-8 15 0,-11 13 0,-3 6-715,-3-5 0,-1 2 715,-2 5 0,-2 3 0,-1-1 232,-1 5 1,-3 0-233,-5-2 0,-3 3 0,2-6 237,1 12-237,-7-14 0,6-11 0,14-24 0,-2-12 728,10 3-728,13-15 0,3-3 0,11 0 0,-5 3 0,2 1 0,-6 9 0,-3 4 0,7-4 0,-11 6 0,-4 0 0,-11 1 0,-6 1 0</inkml:trace>
  <inkml:trace contextRef="#ctx0" brushRef="#br0" timeOffset="212460.27">8473 17689 24575,'-3'8'0,"2"-3"0,18 25 0,0 9 0,3-14 0,2 1 0,-2 6 0,0-2 0,7-4 0,-3 0 0,-23-27 0,-8-21 0,-11-17 0,2 3 0,6 11 0,0-2-618,-6-13 0,-2-7 0,4 6 618,8 11 0,3 3 0,1-21 0,4 14 0,4 20 0,-1 10 0,23 26 0,-6-5 0,1 2 0,4 6 0,1 1-401,1-1 0,-1-1 401,-9-4 0,-2 1 0,17 14 1774,-7-9-1774,-6-1 0,-7-16 0,-10-7 0,5-2 0,9 1 0,4-1 0,3 0 0</inkml:trace>
  <inkml:trace contextRef="#ctx0" brushRef="#br0" timeOffset="212797.27">9404 17432 24575,'43'5'0,"5"9"0,-20 2 0,5 6 0,1 3 0,-4-1 0,-1 0 0,-2-1 0,1 6-547,-4 1 1,3 5 0,1 3 0,-1 2 0,-3-3 0,-4-4-547,0 5 1,-5-5 0,-1 4 321,0 3 1,0 3 0,-1 0 0,-5-5 1406,-4 6 0,-6-4-636,-1-8 0,-3-3 424,-10 11 1,-15-35 0,-6-26 0</inkml:trace>
  <inkml:trace contextRef="#ctx0" brushRef="#br0" timeOffset="-193813.46">10256 17819 24575,'-3'1'0,"0"0"0,3 0 0,1 1 0,19 1 0,10-1 0,-5-2 0,2 0-348,2-2 0,0 0 348,-3 0 0,1-1 0,-2-1 0,0 1 0,17 0 0,-12-2 0,-3 4 0,-18-2 0,-3 0 0,-6 1 174,0-1 0,0-2 0,0-1 0</inkml:trace>
  <inkml:trace contextRef="#ctx0" brushRef="#br0" timeOffset="-193526.46">10408 17577 24575,'-10'-5'0,"2"1"0,3 4 0,4 3 0,-1 0 0,2 7 0,0 28 0,0-4 0,0 12 0,0 5 0,0-2 0,1-7 0,0-6 0,0-6 0,1 7-547,1 4 1,0 10 0,2 3 0,0-1 0,1-8 0,1-12-139,16 8 685,-2-3 0,4-8 0,7-27 0,4-8 0</inkml:trace>
  <inkml:trace contextRef="#ctx0" brushRef="#br0" timeOffset="-193117.46">11310 17537 24575,'-10'-2'0,"-4"1"0,3 0 0,-9 1 0,-2 0 0,-7 9 0,1 3 0,5 13 0,0 6 0,6-8 0,1 2-679,-6 13 1,2 2 678,7-12 0,3 2 0,4 2 0,3 4 0,2-2 0,4 2 0,2-1 0,0 16 0,5-5 0,17-10-485,1-6 485,13-16 0,-6-5 0,2 0 0,-6-2 0,1-1-613,10-2 1,-1-2 612,-10-4 0,-3-2 0,2-3 0,-1-3 0,-2-4 0,-1-4 0,-2-3 0,1 1 0</inkml:trace>
  <inkml:trace contextRef="#ctx0" brushRef="#br0" timeOffset="-192371.46">11724 17693 24575,'-3'4'0,"1"3"0,2 33 0,2 3-837,0-11 0,1 1 837,0-7 0,1-1 0,4 16 0,-1-6 0,0-8 542,-2-5-542,0-12 277,-3-4-277,1-9 0,-3-23 0,0-17 0,0 15 0,0-1-228,-1-5 1,2 0 227,1 1 0,1 1 0,2-3 0,2-1 0,2 0 0,3 0 0,2-1 0,3 2 0,0 6 0,2 1-208,4 2 0,0 4 208,10 0 0,4 14 0,-13 28 0,7 11-685,-13-1 1,-1 3 684,-2-6 0,-1 1 0,2 10 0,-1 1 0,-5-12 0,0-1 0,7 16 0,0-1 0,-1 5 313,-3-15 1,0-1-314,0 0 400,5 4-400,0-8 0,-2-2 0,-5-8 1450,-1-6-1450,-5-2 618,0-3-618,-1-4 0,-3 0 0,7-1 0,-3 0 0,7 0 0,4 0 0,-6 0 0,1 0 0</inkml:trace>
  <inkml:trace contextRef="#ctx0" brushRef="#br0" timeOffset="-188635.46">13399 18267 24575,'-4'0'0,"1"1"0,4 3 0,9-2 0,11 1 0,5-5 0,2-2 0,13 3 0,-13-3 0,-3 1 0,2 2 0,17-11 0,-16 10 0,15-9 0,-22 11 0,-10 0 0,-1 0 0</inkml:trace>
  <inkml:trace contextRef="#ctx0" brushRef="#br0" timeOffset="-188374.46">13324 18825 24575,'-5'2'0,"1"-2"0,19-2 0,12-4 0,-2-2 0,4-1-1294,13-2 0,1-1 1294,-7 0 0,0-1 0,6-1 0,-1 0-123,-13 7 0,-1 0 123,-2-4 0,1-1 0,-2 3 0,0 0 0,21-7 0,-17 8 0,-2 1 0,13-3 0,5 1 0</inkml:trace>
  <inkml:trace contextRef="#ctx0" brushRef="#br0" timeOffset="-186884.46">14545 18040 24575,'-3'-2'0,"1"0"0,0 1 0,-3 0 0,2 1 0,-2 1 0,5 0 0,0 1 0,0-1 0,-1 3 0,-10 9 0,1 9 0,-5 13 0,7-5 0,3 3 0,3 0 0,1 2-766,0 4 0,2 1 766,2-4 0,2 1 0,7 7 0,3 0 0,-2-7 0,3-1 0,8-2 0,5 0 0,-2-3 0,-2-4 0,2-4 0,15 0 0,1-5 0,-17-11 0,-1-4-349,7-5 0,0-4 349,11-18 0,-18 3 0,-3-5-1639,-7-4 1,-5-2 1133,-1-8 1,-1-1 504,-2 0 0,0 0-37,-4-1 1,-1-1 36,0-2 0,-2 3 0,-1 16 0,-3 2 0,-2-4 0,-5 5 0,-19 9 0,-11 0 0,-7 8 0,-1 2 0,20 2 0,1-1 0,-19 1 0,5 0 0,17 2 0,11 0 0,10 0 0</inkml:trace>
  <inkml:trace contextRef="#ctx0" brushRef="#br0" timeOffset="-186522.46">15187 17865 24575,'-15'-11'0,"5"0"0,2 7 0,5 0 0,0 5 0,2 4 0,-2 30 0,1 11 0,1-16 0,1 2-1060,-1 11 1,0 5-1,3-2 1060,3 5 0,2-3 0,0-6 0,3 1 0,7-4 0,3 2 0,1-8 0,-4-13 0,1-2-392,16 19 0,2-7 392,6-25 0,7-2 0,-1-5 0,-11-17 0,-4 3 0,0 0 0</inkml:trace>
  <inkml:trace contextRef="#ctx0" brushRef="#br0" timeOffset="-185690.46">15751 18064 24575,'10'41'0,"0"0"0,-3-5 0,1 4 0,2-1 0,2 6 0,1 2 0,-3-5-1093,-2-6 1,-1-2 0,-1 0-1,2 3 1,0 0 0,-1-6-2185,0 4 5841,-5-24-2564,3-9 1530,-2-11-1530,1-1 0,-2-36 0,-2 9 0,0-5 0,0-2 0,2-4 0,0 2-446,0 11 0,0 1 0,2 1 446,-1-4 0,1-1 0,3 11 0,8 12 3276,2 9-1336,0 10-1940,17 28 0,-9-2 0,-9-1 0,0 6 0,-2-4 0,-3-7 0,-1-2 0,3 17 0,-1-5 0,-4-18 0,1-2 0,-3-10 1859,2 1-1859,0-3 0,5-23 0,1-6 0</inkml:trace>
  <inkml:trace contextRef="#ctx0" brushRef="#br0" timeOffset="-185419.46">16274 17705 24575,'1'39'0,"3"-13"0,1 2 0,3 3 0,1 2-1639,5 13 1,1 0 868,-1-3 1,1 0 769,0 2 0,-1 0 0,0-6 0,2 1-235,-4-7 0,2 1 1,0-3 234,-1-6 0,2-1 611,5 12 0,0-9-611,-4-21 0,1-23 0,-9-8 0</inkml:trace>
  <inkml:trace contextRef="#ctx0" brushRef="#br0" timeOffset="-185079.46">16697 17919 24575,'2'41'0,"-1"0"0,1 0 0,0-2 0,1-2 0,2-5 0,15 10 0,8-6 0,1-10 0,1-12 0,-3 8 0,4-25 0,-1 7 0,1-29 0,-16 1 0,-4-4 0,3-17 0,-9 17 0,-2 0 0,-10-11 0,-16 16 0,-6 3 0,-8-2-285,2 7 1,-1 4 284,3 11 0,6 4 0,9 6 0,8 11 0,5-4 0,3 2 0</inkml:trace>
  <inkml:trace contextRef="#ctx0" brushRef="#br0" timeOffset="-184470.46">17275 17744 24575,'-34'11'0,"3"10"0,-1 14-1051,7 8 1051,9-3 0,7 2 0,8-5 0,10-14 0,5-1 0,8 12 319,19-9-319,-10-15 0,-5-34 0,-2-10 0,-1-6-439,-4-2 0,-5-2 439,-12-1 0,-8 10 0,-9 15 0,3 11 504,-5 18-504,12 13 0,5 8 0,2 3 0,4-7 0,3 1-782,2 16 1,4 0 781,4-15 0,3-1 0,2 6 0,1 1 0,-3-4 0,2 4 0,-2-2 0,2 6 0,0 2 0,-4-3 0,-3 0 0,-4-1 0,2 3 0,4 2 0,1 3 0,0 2 0,-6 0 0,-6 3 0,-4 1 0,-3-1 0,-1-7 0,1 2 0,-3-3 0,-2 5 0,-2 3 0,-7-19 0</inkml:trace>
  <inkml:trace contextRef="#ctx0" brushRef="#br0" timeOffset="-184470.46">17426 19049 21643,'-21'-10'-474,"2"-9"474,13-13 0,6-5-683,-2-6 0,1-6 683,3 5 0,3-6 0,1-1 0,-1 5-698,1 4 0,-1 4 1,3-3 697,0-2 0,1-4 0,2 1 0,0 5 0,7-7 0,0 6-73,0 4 0,-1 3 73,-5 10 0,1 5 206,10 2 0,-15 8 0,4 7 0</inkml:trace>
  <inkml:trace contextRef="#ctx0" brushRef="#br0" timeOffset="-183982.46">17522 17747 24575,'6'25'0,"6"12"0,-2-8 0,2 2-1639,2 2 1,1 2 1547,3 2 0,0 1 91,-2-1 0,0-3 0,3-5 0,-2-2 1082,5 17-1082,-5-31 0,-21-39 0,1-7 0,-1-4-776,-1-4 0,0-3 776,2 11 0,1-2 0,0 2 0,3-4 0,2 1-364,1 4 1,3 1 363,4 6 0,3 2 0,2 3 0,3 4 0,8 3 0,2 4 0,17 5 0,-14 21 0,2 11 0,-4-1 0,-5-1 0,-3 2 84,0 2 0,2 4 0,-6-3-84,-5-3 0,-5-3 0,2 9 0,-1-7 0,-4-16 0,-18-30 0,-6-11 0</inkml:trace>
  <inkml:trace contextRef="#ctx0" brushRef="#br0" timeOffset="-183687.46">18063 17340 24575,'47'-2'0,"-18"1"0,1 0 0,10 0 0,2 2-1639,0 1 1,1 3 1092,2 4 1,0 5 545,-1 4 0,-2 6 0,-8 2 0,-2 4 0,-3 1 0,1 8 0,-5 3 0,-6-7 0,-3 2 0,-5-1 0,-7 4 0,-9 2 0,-8-5 0,-7 5 0,-4-1 0,3-4 0,4-6 0,0-4 0,-3 1 0,-5 4 0,-3 4 0,-2-4 0,0-6 0,-14-6 0,0-7 0,-3-2 0,1-1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07:12:38.5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14785 1313 24575,'0'0'0</inkml:trace>
  <inkml:trace contextRef="#ctx0" brushRef="#br0" timeOffset="1197">14779 1331 24575,'-4'-3'0,"1"1"0,1 2 0,2 0 0,-2-1 0,2 0 0,-1-1 0,1 1 0,0 0 0</inkml:trace>
  <inkml:trace contextRef="#ctx0" brushRef="#br0" timeOffset="2496">14651 3864 24575,'-4'2'0,"0"0"0,2 3 0,-4 11 0,3-7 0,-1 10 0,3-12 0,1 6 0,0-5 0,0 7 0,-1-10 0,1 6 0,-1 4 0,1 1 0,0 1 0,0 6 0,0-12 0,0 14 0,1-4 0,16 16 0,0-14 0,14 2 0,-2-12 0,0-8 0,7 0 0,-1-27 0,-2-4 0,-16-1 0,-3-3 0,-2 0 0,-2 0-253,-2 0 1,-2 1 252,-1 3 0,-2 2 0,-2-13 0,-11 18 0,-9-4 0,-10 12 0,-8-2 0,1 8 0,-14 7 0,21 10 126,-9 3 0,25 4 0,-1-3 1</inkml:trace>
  <inkml:trace contextRef="#ctx0" brushRef="#br0" timeOffset="3368">15912 2835 24575,'-6'0'0,"1"0"0,0 0 0,3 1 0,-3 2 0,2 19 0,-3 14 0,3 3 0,3 2 0,1-11 0,2-2 0,0 5 0,2-5 0,13-7 0,0-17 0,4-17 0,-1-6 0,5-14 0,-5 2 0,-4-4 0,-9 3 0,-3 2 0,0-11 0,-9-2 0,-13 31 0,-13 7 0,-5 4 0,5 4 0,-1 2 0,-16 3 0,0 0 0</inkml:trace>
  <inkml:trace contextRef="#ctx0" brushRef="#br0" timeOffset="4068">14769 1339 24575,'-14'6'0,"1"4"0,2 4 0,3 6 0,3 8 0,5 10 0,1 4 0,1-15 0,1 0 0,0 16 0,2-2 0,6-9 0,0-14 0,2-9 0,-5-8 0,7-13 0,-4-18 0,3-10 0,-9 15 0,-2-1 0,1-17 0,-4 8 0,-7 8 0,-10 8 0,-2 9 0,-9 5 0,3 16 0,-5 3 0</inkml:trace>
  <inkml:trace contextRef="#ctx0" brushRef="#br0" timeOffset="4696">13883 1062 24575,'-7'-5'0,"1"2"0,1 1 0,3 3 0,1 12 0,8 10 0,4 2 0,5 2 0,-3-2 0,4-5 0,18-18 0,-14-16 0,6-8 0,-20-2 0,-5-2 0,-6-11 0,-14-8 0,-15 15 0,-6 10 0,12 9 0,1 1 0,-6 1 0,-2 3 0,26 21 0,4 10 0,5 17 0</inkml:trace>
  <inkml:trace contextRef="#ctx0" brushRef="#br0" timeOffset="5352">15508 1716 24575,'-1'29'0,"1"7"0,0 3 0,10-11 0,7-6 0,12-20 0,6-21 0,-12-5 0,-4-6 0,-5 4 0,-3-2 0,2-6 0,-4 2 0,-9 2 0,-9 6 0,-32 17 0,0 2 0,7 16 0,1 6 0,7 3 0,2 3 0,-1 8 0,0 1 0</inkml:trace>
  <inkml:trace contextRef="#ctx0" brushRef="#br0" timeOffset="5924">14065 2850 24575,'-18'32'0,"5"7"0,7-13 0,2 2 0,1 22 0,8-4 0,11-20 0,31-13 0,-23-18 0,1-6 0,8-6 0,-3-6 0,-7-20 0,-7-5 0,-5 12 0,-2 1 0,-4-6 0,-7 4 0,-18 2 0,-4 26 0,-4 5 0,-13 6 0,13 12 0,5 5 0,8 26 0,11-14 0,0 0 0</inkml:trace>
  <inkml:trace contextRef="#ctx0" brushRef="#br0" timeOffset="6464">15154 3639 24575,'0'43'0,"13"-23"0,22-3 0,-5-39 0,1-12 0,-6 10 0,-1-1-505,2-14 0,-5 0 505,-6 0 247,-19 12-247,-22 17 0,-22 7-775,17 12 1,-1 4 774,-1 2 0,0 4 0,2 4 0,1 3 0,3 0 0,-1 0 0</inkml:trace>
  <inkml:trace contextRef="#ctx0" brushRef="#br0" timeOffset="7557">12996 330 24575,'-5'-10'0,"0"3"0,3-5 0,2 6 0,-1-21 0,1 17 0,-1-13 0,1 19 0,0 21 0,3 21 0,3-3 0,0 6-1093,0-4 1,0 4 0,0 0 892,2 0 1,0 0-1,-1 2 200,0 6 0,-1 1 0,0 0 0,-1-5 0,-1 0 0,-1 4 0,-1-4 0,-1 3 0,0 3 0,0 0 0,-1-2-656,0-6 1,0-1-1,0 0 1,0 1 0,-1 2 284,1 3 1,-1 1-1,1 2 1,-1 0 0,0 0-1,0-2-143,-1-5 0,1-2 0,-1-1 0,0 1 1,0 2-1,0 2 514,0-4 0,0 2 0,-1 3 0,1 0 0,0 1 0,-1 0 0,1 0 0,0-2 0,-1-1-380,1 4 0,0-2 1,0-1-1,0 0 1,0 1-1,0 1 1,0 2 379,0-7 0,0 2 0,0 1 0,0 1 0,0 1 0,0-1 0,1 0 0,-1-2 0,1-1 0,-1-3-2,1 9 0,0-4 1,0-1-1,1-1 0,-1 2 1,1 2 1,0-2 0,0 3 0,1 2 0,-1 0 0,1 0 0,0-1 0,0-3 0,1-2 0,0 7 0,1-4 0,0-2 0,0 1 0,0 3 0,0-5 0,-1 2 0,1 2 0,0 0 0,0-1 0,0-3 0,1-3 0,1 8 0,0-4 0,1-3 0,1 2 48,-1-1 0,1 1 0,0-1 0,-1 0-48,0-2 0,-1 0 0,1-1 0,0-1 794,2 6 0,1-2 0,0 0-794,0-1 0,-1-1 0,0-4 0,0-5 0,0-5 1868,5 4-1868,-17-50 0,-4-15 0,1-2 0,0-5 0,-1-2 0,-2 2 0,1-1 0,-1 1 0,0 0 0</inkml:trace>
  <inkml:trace contextRef="#ctx0" brushRef="#br0" timeOffset="8812">14637 4058 24575,'-13'0'0,"-1"0"0,-8-3 0,4 2 0,-7-2 0,-9 3 0,-11 0 0,18 1 0,-3 1 0,-2 1 0,-4 1 0,2 0-1133,-6 2 0,-1 0 1133,5-1 0,-2 0 0,3 0 0,-5 1 0,1-2-143,2-2 1,-2 0 142,6-1 0,-3-1 0,3 1 0,-3-1 0,1 0 0,-6 0 0,2 0 0,12 0 0,2 0 0,-10 0 0,-8 0 0,14 3 2230,-7 2-2230,13 6 321,-4-5-321,9 4 0,3-6 0,-5 3 0,4 0 0,-32 2 0,7 3 0,-4-8 0,-1 0 0,18 1 0,1-2 0,-6-2 0,2-1 0,-3 1 0,8-1 0,4 0 0,0-1 0,7 1 0,1-1 0,7 0 0,3 1 0,1 0 0,2-1 0,0 1 0,29-7 0,-6-6 0,4-2 0,13-4 0,1-1 0</inkml:trace>
  <inkml:trace contextRef="#ctx0" brushRef="#br0" timeOffset="9741">14949 3652 24575,'-10'-2'0,"-1"1"0,-5 1 0,-6 0 0,-16 0 0,-3 1 0,16-1 0,-1 1 0,1 1 0,-1 0 0,-22 0 0,-4-1-1639,8 0 1,-2 1 1634,2-2 1,-3 0 0,2 0 3,10 0 0,2 1 0,-1 0 0,0 0 0,1 2 0,-2-1-814,-6 2 1,-2 0-1,2 1 814,-3 3 0,2 0 0,8-4 0,0 0 0,1-1 0,-6 1 0,4-1 0,-15-3 0,20 0 0,1-2 0,-16-3 0,12 2 0,-6-2 2821,8 4-2821,6-1 2907,-2 1-2907,7 0 0,-2-1 0,-18 1 0,7 0 0,-13 1 0,3 0 0,16 0 0,-9 0 0,17 0 0,-22-8 0,18 3 0,-14-4 0,25 5 0,3 4 0,16-1 0,10 1 0,12 0 0</inkml:trace>
  <inkml:trace contextRef="#ctx0" brushRef="#br0" timeOffset="10487">14092 2895 24575,'-41'8'0,"2"1"0,9-2 0,-13 5 0,5 0 0,14-4 0,-1 0 0,-16 5 0,10-2 0,0-1 0,6-4 0,-2 0 0,-8 3 0,0 0-565,8-5 0,0-1 565,-1 0 0,-1-1 138,-7 0 0,1-1-138,-12-1 0,20 3 0,2-1 0,-1 0 0,3 5 0,-9-3 0,-3 0 0,-7 7 0,13-5 0,0 0 0,-5 4 0,-3 1 0,28-10 854,6 1-854,-2-2 0,2 0 0,0 0 0,0 0 0,1 0 0,8 0 0,13-7 0,10-3 0</inkml:trace>
  <inkml:trace contextRef="#ctx0" brushRef="#br0" timeOffset="11601">15557 3128 24575,'-16'-2'0,"-1"1"0,-10 1 0,-7-1 0,-4 1 0,10 0 0,-1 1-1399,-20-1 0,-2 2 1399,12 1 0,1 2 0,-7 3 0,0 2 0,12-5 0,0-1 0,-1 2 0,0 1 0,0 1 0,0 0 0,-1-2 0,0 0 0,-3 0 0,-1 1 0,-3 0 0,-1 0 0,3 0 0,-2 1 0,1 0 0,-3 0 0,4-2 0,-4 0 0,-2 0 0,3-1 0,4 0 0,-1 1 0,5 0 0,-2-1 0,-9-1 0,-1-1 0,4 0 0,3 2 0,2-2 0,-8-2 0,1 0-369,8 1 0,2 1 369,-6-1 0,1 1 0,12 0 0,0 0 0,-4 4 0,0 0 0,-15 2 0,20-3 0,2 0 0,-11-2 0,10-1 0,-1-1 0,-21-1 0,3 2 0,-2-1 0,18-1 0,0-1 527,-12 1 0,1 0-527,14 0 0,1-1 0,-22 0 1487,5 0-1487,17-3 0,0 1 0,-13 1 0,-2-4 0,18 5 0,7 0 0,7 0 995,3-1-995,32 1 0,5-1 0,0 0 0,2-1 0,-3 0 0,0 0 0</inkml:trace>
  <inkml:trace contextRef="#ctx0" brushRef="#br0" timeOffset="12995">15370 1832 24575,'-10'0'0,"-2"0"0,-5 0 0,-1 0 0,-10 0 0,3 2 0,-3 1 0,1 2 0,-2 1-309,-12 1 0,-6 4 309,3 0 0,-6 2 0,-1 1 0,4-2-1093,4-2 1,1-2 0,-3 2 787,4-1 1,-3 1 0,-3 0 0,2 0-1,2-2 305,1-1 0,1-2 0,2-1 0,2 0-719,-2 0 0,2-1 0,-1 0 719,-6 1 0,-2 0 0,5-1-321,7-2 1,2-1 320,4 0 0,-1 0 0,-5 2 0,0-1 0,7 0 0,0-1 191,-7 2 0,-1-1-191,-4-1 0,1 0 0,10 1 0,-1 0 1631,-10 0 0,1 0-1631,13 1 0,0 0 0,-24 1 1330,20-1 0,1-1-1330,-14 1 0,-5 0 0,14-2 0,-1 2 0,-16 1 485,12-1 0,-1 2-485,7-2 0,4 1 0,-12 3 0,-1-3 941,25-1-941,8-2 0,3 0 0,4 0 0,-2 0 0,1 0 0,-2 0 0,-1 0 0,-1 0 0,1 0 0,-1 0 0,-1-2 0,1-1 0,0 1 0,4-1 0,1 3 0,9-1 0,13 4 0,15-2 0,12 3 0</inkml:trace>
  <inkml:trace contextRef="#ctx0" brushRef="#br0" timeOffset="13880">14582 1611 24575,'-20'0'0,"-2"1"0,-4-1 0,-1 1 0,-12 0 0,3 6 0,-1 1 0,4-2 0,-1 1-951,-14 5 1,1 1 950,12-4 0,0 0 0,-11 1 0,-5 1 0,3-1 0,1-1 0,-1-1-645,13-1 1,-5 1 0,2-1 0,3-1 644,-6-1 0,3-1 0,2 1 0,1-1-481,1 1 0,1 0 481,1-1 0,1-1 0,3 0 0,1 1 0,-3-1 0,0 0 0,-3-1 0,1 0 0,5 1 0,1-1 0,-24 1 0,25-3 1538,0 0-1538,9 0 2671,-3 0-2671,6 0 1231,4-1-1231,-1-1 0,2 1 0,4 0 0,1 1 0,1 0 0,0 0 0,0 0 0,-2 0 0,3-1 0,-1 0 0,12-1 0,12-11 0,13-3 0</inkml:trace>
  <inkml:trace contextRef="#ctx0" brushRef="#br0" timeOffset="14577">13887 1149 24575,'-10'0'0,"-1"1"0,2 1 0,1-1 0,-2 1 0,2 0 0,-4 0 0,4 1 0,-4-2 0,5 0 0,-5 0 0,0-1 0,-1 0 0,-8 1 0,-19 3 0,-5 1-650,15-1 1,-2 1 649,2 0 0,-1 1 0,-2 0 0,-4 0 0,-7 2 0,-6 2 0,3-2 0,3 0 0,-1-2 0,-5 2 0,-3 1 0,8-2 0,-2-3 0,2 1 0,33-5 0,7 0 0,3 0 0,1 2 0,0 1 0,4 7 0,1 12 0,3 9 0</inkml:trace>
  <inkml:trace contextRef="#ctx0" brushRef="#br0" timeOffset="23911">12538 4279 24575,'-5'2'0,"1"2"0,4-1 0,-1 6 0,1-2 0,0 12 0,0-8 0,0 6 0,0-11 0,0-1 0,0-3 0,0 0 0,0 3 0,0 3 0,0 14 0,0-5 0,0 12 0,0-14 0,0 3 0,0-4 0</inkml:trace>
  <inkml:trace contextRef="#ctx0" brushRef="#br0" timeOffset="24370">12474 4092 24575,'19'1'0,"10"0"0,17-1 0,-20 0 0,3 0 0,10-2 0,0 0 0,-10 2 0,0-1 0,4-2 0,-1 0 0,0 3 0,-8-8 0,-6 7 0,-3-4 0,-4 0 0,-3 1 0,-3-5 0,-3 6 0,2 2 0,0 12 0,2 14 0,-1 10 0,3 9 0,-4-4 0,-1-5 0,0-4 0,-3-6 0,-10-3 0,-13-3 0,-12-4 0</inkml:trace>
  <inkml:trace contextRef="#ctx0" brushRef="#br0" timeOffset="24615">12563 4489 24575,'30'0'0,"0"0"0,16-6 0,2-1 0,-8 2 0,-1 0 0,-5-1 0,0-1 0,-3-1 0,-1-3 0,-3-1 0,-2-1 0,0 0 0</inkml:trace>
  <inkml:trace contextRef="#ctx0" brushRef="#br0" timeOffset="27923">15176 3607 24575,'-4'0'0,"2"-1"0,0 1 0,2-2 0,0-6 0,0-9 0,0-8 0</inkml:trace>
  <inkml:trace contextRef="#ctx0" brushRef="#br0" timeOffset="30632">15176 4138 24575,'-2'6'0,"-1"11"0,1 12 0,-1 11 0,1 5 0,0-8 0,2-3 0,0-9 0,0 2 0,5-15 0,11-11 0,6-28 0,-9 6 0,-2-2 0,1-1 0,-3-2 0,-2 0 0,0 0 0</inkml:trace>
  <inkml:trace contextRef="#ctx0" brushRef="#br0" timeOffset="30867">15103 3963 24575,'-4'0'0,"1"1"0,10-1 0,5 1 0,8-1 0,0 0 0,0 0 0</inkml:trace>
  <inkml:trace contextRef="#ctx0" brushRef="#br0" timeOffset="32247">15565 3624 24575,'-2'-3'0,"0"0"0,0 5 0,1 11 0,1 14 0,0 2 0,-1 7 0,1-13 0,0-6 0,4-8 0,10-10 0,10-21 0,3-9 0,-12 7 0,0-1 0</inkml:trace>
  <inkml:trace contextRef="#ctx0" brushRef="#br0" timeOffset="32443">15466 3536 24575,'12'0'0,"2"0"0,13 0 0,-5 0 0</inkml:trace>
  <inkml:trace contextRef="#ctx0" brushRef="#br0" timeOffset="32748">15758 3683 24575,'45'1'0,"0"-7"0,-3-3 0,1-7 0,-1-3 0,-20 8 0,-7-1 0</inkml:trace>
  <inkml:trace contextRef="#ctx0" brushRef="#br0" timeOffset="32957">15859 3481 24575,'0'23'0,"-1"-1"0,0 10 0,6-4 0,-2 4 0,6 2 0,-7 1 0,2-1 0,-4-1 0</inkml:trace>
  <inkml:trace contextRef="#ctx0" brushRef="#br0" timeOffset="33166">16089 3481 24575,'10'23'0,"6"23"0,-1-4 0,-8-11 0,-1 1 0,0 16 0,-6 1 0</inkml:trace>
  <inkml:trace contextRef="#ctx0" brushRef="#br0" timeOffset="34210">16312 2978 24575,'3'30'0,"2"13"0,-4-8 0,3 10 0,-2-25 0,0-3 0,1-13 0,7-8 0,5-17 0,0-5 0,6-6 0,-6 2 0,-3 0 0,-7 3 0</inkml:trace>
  <inkml:trace contextRef="#ctx0" brushRef="#br0" timeOffset="34435">16293 2812 24575,'17'9'0,"-5"-2"0,0 1 0</inkml:trace>
  <inkml:trace contextRef="#ctx0" brushRef="#br0" timeOffset="34732">16488 3015 24575,'25'5'0,"4"-9"0,-4 1 0,2-3 0,8-5 0,-2-2 0,8-5 0,-16 7 0,-2 1 0,-6-2 0</inkml:trace>
  <inkml:trace contextRef="#ctx0" brushRef="#br0" timeOffset="34970">16630 2859 24575,'12'30'0,"-4"-1"0,0 3 0,-4-8 0,-1 2 0,2 13 0,-1-1 0,-8 6 0,-2 0 0</inkml:trace>
  <inkml:trace contextRef="#ctx0" brushRef="#br0" timeOffset="35376">16740 2816 24575,'27'-15'0,"2"1"0,-4 3 0,1-1 0,10-1 0,-10 6 0,-2 0 0,-5 5 0,-7 7 0,-10 13 0,-12 18 0,1 10 0,0-19 0,0-2 0,2 9 0,0-10 0,7-11 0,1-5 0,9 4 0,32 4 0,4-9 0,-11 0 0,0-5 0,-8-9 0,-2-4 0,-1-1 0,0 0 0</inkml:trace>
  <inkml:trace contextRef="#ctx0" brushRef="#br0" timeOffset="42907">14373 2815 24575,'-9'0'0,"4"2"0,3-1 0,2 6 0,1 15 0,-1-3 0,3 11 0,2-10 0,1-6 0,1-2 0,-3-5 0,12-4 0,-1-16 0,12-18 0,-13 7 0,-1 0 0</inkml:trace>
  <inkml:trace contextRef="#ctx0" brushRef="#br0" timeOffset="43131">14389 2428 24575,'27'22'0,"-7"-1"0,13 12 0,-13-3 0</inkml:trace>
  <inkml:trace contextRef="#ctx0" brushRef="#br0" timeOffset="43418">14621 2688 24575,'-3'5'0,"7"-3"0,9 0 0,15-2 0,15-3 0,-17 0 0,1-2 0,2-1 0,0-1 0,-3-2 0,-1 0 0,9-9 0,-11 0 0</inkml:trace>
  <inkml:trace contextRef="#ctx0" brushRef="#br0" timeOffset="43638">14768 2518 24575,'-1'27'0,"0"0"0,-1 16 0,2-2 0,0 3-1379,0-11 0,0-1 1379,-1 1 0,-1 0 0,0-6 0,-1 0 0,-2-1 0,1-1 0</inkml:trace>
  <inkml:trace contextRef="#ctx0" brushRef="#br0" timeOffset="44074">14966 2500 24575,'5'45'0,"-1"-9"0,-4-13 0,4-5 0,4-5 0,6 2 0,7-5 0,15 4 0,-7-5 0,6 4 0,-19-3 0,-4 1 0,-9 5 0,-2 8 0,-13 10 0,-6 3 0,1-14 0,-2 0 0,-1-4 0,-1-1 0,-4 3 0,1 1 0</inkml:trace>
  <inkml:trace contextRef="#ctx0" brushRef="#br0" timeOffset="45450">16049 1628 24575,'-2'6'0,"1"11"0,1 7 0,-2 8 0,1 2 0,-1-7 0,2-3 0,0-4 0,0-6 0,2-4 0,2-6 0,11-2 0,-2-16 0,8-10 0,-8-17 0</inkml:trace>
  <inkml:trace contextRef="#ctx0" brushRef="#br0" timeOffset="45634">15971 1448 24575,'-4'-5'0,"-1"1"0,4 3 0,5 2 0,18 19 0,-5-4 0,11 16 0</inkml:trace>
  <inkml:trace contextRef="#ctx0" brushRef="#br0" timeOffset="45872">16273 1646 24575,'24'-3'0,"14"-10"0,4-2 0,-13 6 0,1 1-914,3-5 1,2-1 0,-3 2 913,-5 4 0,-2 2 0,17-5 0,-16 4 0,-9 4 0</inkml:trace>
  <inkml:trace contextRef="#ctx0" brushRef="#br0" timeOffset="46081">16433 1503 24575,'-4'12'0,"1"8"0,3 12 0,0 13 0,1-3 0,3-3 0,1-6 0</inkml:trace>
  <inkml:trace contextRef="#ctx0" brushRef="#br0" timeOffset="46309">16830 1383 24575,'-3'17'0,"0"6"0,1 9 0,-1 6 0,3 2 0,7-10 0,10-4 0,10-17 0,5-5 0,-5 0 0,1-2 0,11-5 0,0-5 0,-12-3 0,-3-3 0,-2-7 0,0 0 0</inkml:trace>
  <inkml:trace contextRef="#ctx0" brushRef="#br0" timeOffset="46459">17055 1388 24575,'-20'33'0,"-1"-1"0,3 3 0,2 1 0,6-5 0,2 1 0,-1 7 0,-1 0 0,-2 2 0,1 0 0</inkml:trace>
  <inkml:trace contextRef="#ctx0" brushRef="#br0" timeOffset="47555">14950 1284 24575,'-3'-3'0,"1"6"0,1 9 0,1 9 0,0 26 0,0-16 0,2 9 0,1-23 0,1-12 0,2-1 0,-2-14 0,2-3 0</inkml:trace>
  <inkml:trace contextRef="#ctx0" brushRef="#br0" timeOffset="47742">14876 1108 24575,'-6'0'0,"17"0"0,6 0 0,11 0 0,-2 0 0</inkml:trace>
  <inkml:trace contextRef="#ctx0" brushRef="#br0" timeOffset="48014">15066 1299 24575,'49'1'0,"-5"-3"0,-10-1 0,2-1 0,0-1 0,-2-1 0,7-3 0,0-5 0,-33 4 0</inkml:trace>
  <inkml:trace contextRef="#ctx0" brushRef="#br0" timeOffset="48198">15237 1183 24575,'-2'33'0,"-1"-1"0,3-5 0,0 4 0,0 4 0,0-2 0,0-13 0,0-7 0</inkml:trace>
  <inkml:trace contextRef="#ctx0" brushRef="#br0" timeOffset="48454">15504 1105 24575,'-2'9'0,"0"4"0,16 9 0,7-3 0,18 3 0,1-10 0,-2-2 0,-10 0 0,-13-4 0,-6 9 0,-17 4 0,-23 20 0,-6-8 0,11-13 0,0-3 0,-17 0 0</inkml:trace>
  <inkml:trace contextRef="#ctx0" brushRef="#br0" timeOffset="48611">15498 1050 24575,'40'-4'0,"1"1"0,-2-1 0,-3 0 0,-4 1 0,-9-1 0,-11 4 0</inkml:trace>
  <inkml:trace contextRef="#ctx0" brushRef="#br0" timeOffset="49168">14281 871 24575,'-7'-1'0,"0"1"0,1-1 0,-3 23 0,1 9 0,-1 2-297,2 3 1,1 2 296,5-4 147,5 3-147,0-20 0,1 2 0,1-24 0,-3-3 0</inkml:trace>
  <inkml:trace contextRef="#ctx0" brushRef="#br0" timeOffset="49331">14083 763 24575,'-4'0'0,"9"1"0,6 7 0,13 6 0,-3 5 0,2 3 0</inkml:trace>
  <inkml:trace contextRef="#ctx0" brushRef="#br0" timeOffset="49624">14340 1016 24575,'35'1'0,"-2"-1"0,-1-2 0,1-1 0,15-1 0,-13-4 0,-6 5 0,-15-1 0,-4 1 0</inkml:trace>
  <inkml:trace contextRef="#ctx0" brushRef="#br0" timeOffset="49822">14466 870 24575,'-3'11'0,"1"4"0,2 7 0,0 7 0,0 9 0,0 2 0,0 0 0,0-2 0,0-3 0</inkml:trace>
  <inkml:trace contextRef="#ctx0" brushRef="#br0" timeOffset="50146">14786 819 24575,'3'18'0,"1"13"0,1 3 0,2-9 0,1 1-490,1 13 1,3-1 489,12-5 321,1-14-321,-1-13 162,0-3-162,-2-3 0,-6-8 0,0-3 0,-10-10 0,0-3 496,-13-10-496,-12 12 0,-20 0 0,13 20 0,0-1 0</inkml:trace>
  <inkml:trace contextRef="#ctx0" brushRef="#br0" timeOffset="51290">15141 366 24575,'-4'0'0,"0"0"0,1 1 0,-1 0 0,1 11 0,1 15 0,0 3 0,0 9 0,0-4 0,1 1 0,3 9 0,6-17 0,3 18 0,7-29 0,8 12 0,-8-18 0,10 1 0,-13-10 0,4-18 0,-9-10 0,0-10 0,-3 1 0,0 1 0,-1-1 0,2-3 0,0-5 0,-6 5 0,-15-2 0,-5 8 0,-8 3 0,-1 18 0,-2 7 0,-12 19 0,20 2 0,0 0 0</inkml:trace>
  <inkml:trace contextRef="#ctx0" brushRef="#br0" timeOffset="52311">15152 424 24575,'-10'-23'0,"-4"10"0,-8-1 0,-5 14 0,-8-2 0,-4 1 0,12 3 0,-1 0-1093,-20 0 0,0 1 1093,14 0 0,1-1 0,-1 1 0,-2-1 0,-3-3 0,-2 0 0,2 1 0,-2 0-907,-5-1 0,-1 1 907,1 2 0,0 2 0,-3-1 0,0 2 0,17 2 0,0 1 0,-2 4 0,-3 3 0,-2 4 0,0 1 0,4-2 0,-10 4 0,1 1 0,4 0 0,-2 3 0,7-4 0,-4 5 0,10-17 0,6 9 0,9-18 0,5 4 1456,7-5-1456,-2 2 2544,2 3-2544,-5-1 0,2 0 0,-2-2 0,-2-1 0,-5 1 0,2-2 0,-5 3 0,7-3 0,-4 2 0,-2-2 0,-4 0 0,-4 0 0,-2 0 0,-2-3 0,6-2 0,4 1 0,6-1 0,5 5 0,2 0 0,2-2 0,1-1 0,0 0 0,-1 1 0,0 2 0,1 0 0,-1-5 0,-2-8 0,0-4 0,-9 1 0,-6-6 0,5 17 0,0-6 0,9 11 0,-6-7 0,0 5 0,-7-7 0,8 8 0,-1-4 0,5 2 0,1 0 0,-1 1 0,6 0 0,-2-1 0,2 0 0,1 2 0,-1 8 0,1 12 0,0 8 0</inkml:trace>
  <inkml:trace contextRef="#ctx0" brushRef="#br0" timeOffset="52890">15565 371 24575,'0'32'0,"0"-1"0,-4-4 0,0 1 0,3 19 0,0 2 0,-3-10 0,0-4 0,7 5 0,11-9 0,3-30 0,7-11 0,-6-30 0,-10 14 0,-1-1 0</inkml:trace>
  <inkml:trace contextRef="#ctx0" brushRef="#br0" timeOffset="53060">15523 6 24575,'-4'4'0,"12"7"0,17 21 0,3-5 0,0 8 0</inkml:trace>
  <inkml:trace contextRef="#ctx0" brushRef="#br0" timeOffset="53354">15681 667 24575,'19'-13'0,"6"5"0,12-19 0,4 17 0,-19-5 0,2-1 0,8 5 0,-1 2 0,-6-2 0,-2-1 0,1-1 0,-3 0 0,-2-4 0</inkml:trace>
  <inkml:trace contextRef="#ctx0" brushRef="#br0" timeOffset="53569">15838 235 24575,'-3'24'0,"2"1"-1093,3 8 1,2 9 0,0-3-547,-2-1 1,1 0 818,0-2 1,1 5 0,1 0 0,-2-5 1008,-1 5 1,-1-4 0,2-5 0,-1-2-1,-2-4 1,0 0 0</inkml:trace>
  <inkml:trace contextRef="#ctx0" brushRef="#br0" timeOffset="53767">16157 107 24575,'5'40'0,"0"0"0,1 0 0,-2-1 0,-1-1 0,0 1 0,-1 9 0,-1 3 0,0-3 0,-1-6 0,0-2 0,-1 1 0,1 2 0,-1 1 0,1-1 0</inkml:trace>
  <inkml:trace contextRef="#ctx0" brushRef="#br0" timeOffset="54350">15993 0 24575,'36'0'0,"-14"0"0,6 0 0,3 0 0,-3 0 0,-1 0 0,9 5 0,-11-2 0,0-1 0</inkml:trace>
  <inkml:trace contextRef="#ctx0" brushRef="#br0" timeOffset="67325">12918 10383 24575,'11'11'0,"4"8"0,7 17 0,5 6 0,-14-18 0,0 1 0,1 0 0,0 1 0,2 1 0,0 0 0,-3-3 0,0-2 0,16 7 0,-4-13 0,7-30 0,4-11 0,-8 2 0,2-4-1093,1 0 1,2-3 0,-1 0 1084,-8 2 0,-1-1 0,1 2 8,5 1 0,1 1 0,-1 3-428,2-1 1,-1 3 427,4 4 0,-2 4 0,1 10 0,7 10 0,-14 2 0,4 7 3137,-11-5-3137,-3-1 1019,4-5-1019,-2 1 0,8 1 0,2 2 0,1 6 0,3-1 0,4 7 0,-8-9 0,3-1 0,-9-6 0,-1-3 0,8-2 0,2 0 0,9 4 0,-10 3 0,1 0 0,-6-1 0,0 0 0,4 4 0,-1-1 0,0-4 0,8-3 0,-8-17 0,-5 2 0,1-2 0,-2-4 0,-1-2 0,1-1 0,0 1 0,-1 3 0,-1 3 0,14-3 0,-7 8 0,0 22 0,-7 3 0,2 10 0,-1-3 0,-4-10 0,6-4 0,2-8 0,7-4 0,15-9-270,-20 3 0,3-1 270,4-5 0,2 0 0,-2 1 0,2 1 0,-1 0 0,4 2 0,0 1-475,6-2 0,-3 2 475,3 9 0,-19 1 0,-5 0 0,-15-5 0,-2-2 0</inkml:trace>
  <inkml:trace contextRef="#ctx0" brushRef="#br0" timeOffset="68378">18049 10454 24575,'-12'0'0,"7"2"0,15 7 0,7 8 0,5 3 0,15 13 0,-5-5 0,-1 0 0,4-4 0,2-4 0,-19-17 0,0-28 0,-8 13 0,-1-15 0,-7 21 0,-1 4 0,8 13 0,7 5 0,3 4 0,2-1 0,15 2 0,-14-5 0,0-6 0,16-40 0,-10 0 0,-11 4 0,-2-1 0,3-12 0,-5 14 0,-4 10 0,-1 8 0</inkml:trace>
  <inkml:trace contextRef="#ctx0" brushRef="#br0" timeOffset="69321">21410 10509 24575,'12'0'0,"5"1"0,22 10 0,-1 8 0,-7 2 0,1 3 0,-8-4 0,1-1 0,7 3 0,3-3 0,6-6 0,0-5 0,-9-3 0,-1-3 0,14-3 0,-1-3 0,-15 0 0,-2-2 0,20-9 0,-14 5 0,-16 6 0,-5 4 0,-4 0 0,35 0 0,3 0 0,-4 0 0,3 0-432,-3 0 1,1 0 431,0 0 0,0 0 0,0 0 0,-2 0 0,-3 1 0,-4-1 0,10 0 0,-12 4 0,-49-3 0,-10 1 0</inkml:trace>
  <inkml:trace contextRef="#ctx0" brushRef="#br0" timeOffset="73090">20797 3012 24575,'-5'3'0,"1"-2"0,2 2 0,1 0 0,0 2 0,0 1 0,4 5 0,13-3 0,14 12 0,-6-10 0,1 0 0,6 3 0,1 1-1011,5 3 0,2-1 1011,-1-2 0,1 0 0,-6-2 0,2 2 0,-3-1 0,-1 1 0,-2 1 0,3 1 0,-7 2 0,-20 13 0,-17-11 0,-6 1-1029,-6 3 0,-4 1 1029,2-5 0,-2 0 0,0 0 0,0-1 0,0 0 0,0-1 0,-13 6 0,2-2 0,7-1 0,1-3 0,-12 4 0,17-5 1796,14-12-1796,8-4 0,18-24 0,3-7 0</inkml:trace>
  <inkml:trace contextRef="#ctx0" brushRef="#br0" timeOffset="73685">22110 2803 24575,'-19'-5'0,"0"1"0,-4-1 0,-19 6 0,6 11 0,10-3 0,1 3 0,7 7 0,3 3 0,-7 14 0,11 3 0,13-3 0,14-4 0,14 2 0,-6-15 0,4-3 0,3-4 0,3-2-1100,3 1 1,1-2 1099,0-3 0,-1-1 0,-6-1 0,-2 0 526,18 12-526,-19-2 0,-13 9 0,-7 8 0,-21 10 0,3-16 0,-4 1-767,-7 4 0,-4-1 767,-3-3 0,-2-1 0,2-1 0,-1-1 659,0-10 0,1-1-659,-4 3 0,10-15 0,25-28 0,11 2 0,5-4 0,3-11 0,2-2 0,0 8 0,-1 1 0,0-1 0</inkml:trace>
  <inkml:trace contextRef="#ctx0" brushRef="#br0" timeOffset="88505">16180 7708 24575,'32'-13'0,"0"1"0,9-2 0,3-2 0,-9 1 0,1-1 0,2-1-820,-4 3 1,1 0 0,1-1 0,0 0-1,2-1 1,-1 0 0,1-2 0,3-2 412,-3-1 1,4-3 0,0-1-1,2-1 1,-2 0 0,-2 2 406,-1 2 0,-1 0 0,-1 0 0,1 0 0,1-1 0,-4 1 0,1-1 0,1 0 0,0-2 0,1 2 0,-2-1 0,0 3-162,9-6 1,0 2-1,-1 1 1,-1 0-1,-3 2 162,-3 2 0,-2 1 0,-1 0 0,0 1 0,3 0 0,1-1 0,-3 2 0,-6 3 1888,10-4-1888,-36 15 0,-18 2 0,-16 1 0</inkml:trace>
  <inkml:trace contextRef="#ctx0" brushRef="#br0" timeOffset="90101">18516 6617 24575,'6'-9'0,"14"-11"0,12-3 0,-8 6 0,3-1 0,-1 2 0,4 1 0,10-4 0,6 0 0,-3 2 0,0 2 0,0 2-475,0-1 1,3-1 0,-6 4 474,-9 5 0,-5 3 115,19-1 1,-23 15 0,-9 4 0</inkml:trace>
  <inkml:trace contextRef="#ctx0" brushRef="#br0" timeOffset="90464">18617 6759 24575,'31'-7'0,"3"-4"0,2-2 0,-5 2 0,1-1 0,11-4 0,-3 2 0,-2 2 0,-17 7 0,-18 22 0,-11 7 0,-4 4-719,-6 6 1,-2 3 718,3-6 0,0 3 0,-1-2 0,-10 11 0,2-3 174,9-15 1,5-2-175,15 8 0,36-45 0,-6-4 0,6-5 0,-2-1-421,-8 5 1,-1-1 0,2-3 420,3-5 0,4-5 0,-1 1 0,-6 3 0,1 0 0,-5 1 0,3-11 0,-8 1 0,-12 3 0</inkml:trace>
  <inkml:trace contextRef="#ctx0" brushRef="#br0" timeOffset="91264">18611 5668 24575,'0'4'0,"6"14"0,4 31 0,-2-18 0,2 4 0,-3 2 0,0 3 0,-1-4 0,1-3 0,0-1 0,0 11 0,-1-7 0,-3-24 0,-1-5 0,-2-31 0,0-2 0,0-6-1639,0-15 1,0-4 1624,2 10 1,1-1 0,1 0 13,0 2 0,1 0 0,2 1 0,4-8 0,3 4-236,0 10 0,2 6 236,13-2-10,3 16 10,5 19 0,-10 21 0,-3 9 0,-5-8 0,-3 3-257,-2 5 1,-2 4-1,-2-3 257,-4 3 0,-3-2 770,-1 4 1,0-2-771,0-4 0,-1-1 0,0-4 0,0-2 190,4-3 1,1-1-191,1 13 10,6-15-10,-8-9 864,-1-6-864,-4-6 1644,1 0-1644,0-1 129,1-3-129,-1-1 0,-1-6 0,-8-14 0,-3-8 0</inkml:trace>
  <inkml:trace contextRef="#ctx0" brushRef="#br0" timeOffset="103208">18301 6387 24575,'-14'-5'0,"4"2"0,-7-2 0,6 2 0,2-1 0,-6 1 0,6 1 0,-4 1 0,6 1 0,0 0 0,-2 0 0,1 5 0,-2-2 0,-7 23 0,1-3 0,4-1 0,2 2 0,-5 20 0,7-17 0,2 1 0,4 0 0,0 1 0,-1 1 0,1 2 0,1 13 0,1 0 0,2-15 0,1 0 0,7 20 0,4-4 0,11-9 0,-6-14 0,1-3 0,11-8 0,4-6 0,-7-20 0,3-9 0,-3 1 0,-3 6 0,-1-1-274,3-9 1,2-4-1,-6 5 274,-3-1 0,-10 10 0,-6 11 0,-6 5 0,-7-1 0,-7-9 0,-5-2 0</inkml:trace>
  <inkml:trace contextRef="#ctx0" brushRef="#br0" timeOffset="106152">5356 6720 24575,'19'9'0,"7"8"0,-1 2 0,1 2 0,-4-5 0,-1 0-692,8 7 1,0-1 691,7 2 450,-2-3-450,-7-9 229,8-3-229,-6-6 0,17-5 0,-8-10 0,-14 4 0,0-2 0,2-2 0,0-2 0,2 0 0,0 1 0,2-2 0,2 1 0,-2 2 0,3 0 0,-1 2 0,6-1 0,1 1-510,-5 2 0,1 0 0,-1 2 510,6 3 0,-1 1 0,-3-1 0,-1 2-545,2 1 0,-1 2 545,-6 2 0,0 1 0,0-1 0,-1 1 0,-1 2 0,0 1 0,1-1 0,1 0 0,2-2 0,3-2 0,-2 1 0,8 1 0,1 0 0,-4-3 0,3-1 0,-2 1 0,7-2 0,0 0 0,1-2 0,4 0 0,-16 1 0,4 1 0,0 0 0,-2-1 0,2 0 0,-1 0 0,2 1 0,8 1 0,2 2 0,-4 0 0,3-2 0,-3 1-824,-6 3 1,-1 0 823,1-2 0,1-1 0,-3 0 0,0 1 0,0-1 0,0-1 0,0-2 0,1-2-599,-4 1 0,0-2 599,2-2 0,-1-1 0,-2 2 0,-1 0 500,-1 0 0,0 1-500,-3 2 0,-1 1 0,-2 1 0,0 0 553,19 0-553,-19 0 0,1 0 0,-1 0 0,1 0 0,3 0 0,1 0 0,2 0 0,1 0 0,1 0 0,0 0 0,3 1 0,1 2 0,-3 0 0,-1 2 0,3 2 0,-1 2 0,-4 0 0,-1 0 0,0 0 0,2-1 0,-2-4 0,3-1 0,0-2 0,6-3 0,2-2 0,-4-1 0,2-1 0,1-2 0,6-3 0,0-2 0,-1 1 143,-9 4 0,-3 0 0,2 1-143,6-2 0,2 0 0,-4 3 681,-3 4 1,-2 2-682,0-1 0,-3 0 0,13 0 0,-21 1 0,0 0 867,8 0-867,-9-1 491,-4 0-491,-13-1 0,-12-10 0,-3-2 0</inkml:trace>
  <inkml:trace contextRef="#ctx0" brushRef="#br0" timeOffset="107819">25291 6545 24575,'-9'0'0,"1"0"0,2-5 0,2 3 0,2-3 0,1 5 0,-1 0 0,0 0 0,-1 0 0,-2 0 0,-6 3 0,-5 14 0,-1 7 0,-8 9 0,5 0 0,2 2 0,6-12 0,1 0 0,1 7 0,1 1-728,0-3 0,1 1 728,0 10 0,1 0 0,3-7 0,1 1 0,0 3 0,1 0 0,3-7 0,2-1 0,2 2 0,5 0 0,12 0 0,4-4 0,-2-7 0,3-3-742,12 0 0,3-4 742,-8-9 0,0-7 0,2-12 0,2-9 0,-3 0 0,-8 5 0,-2-1 0,0-2 0,1-4 0,0-2 0,-1-3 0,-2 0 0,-4-2 0,-2-1 0,-1 0 0,-2 2 0,-1 1 0,-2 1 0,-1 0 0,3-7 0,-2-1 0,-6 4 0,-9 5 0,-7 5 0,-14-1 0,-5 4 0,2 6 0,-3 4 0,-9 3 0,-5 3 0,4 3 0,6 3 0,1 4 0,-14 3 0,7 5 0,13 12 0,13 9 0,12-1 0,6-2 0</inkml:trace>
  <inkml:trace contextRef="#ctx0" brushRef="#br0" timeOffset="108281">26649 6280 24575,'-15'-6'0,"2"1"0,-2 5 0,-10 3 0,-8 18 0,3 12 0,2 8 0,11-9 0,2 2 0,1 1-594,-5 7 1,1 2 0,3-1 593,4-3 0,3 0 0,1 0 0,1 3 0,1 1 0,1-3 0,2 4 0,2-2 0,4 9 0,5-5 0,1-19 0,5-4 0,15 5 0,5-5 0,-4-9 0,3-3 0,11 4 0,1-6 0,-7-11 0,-1-6 0,-5-4 0,-2-4 0,3-5 0,-3-3 0,-4-4 0,-1 0 0</inkml:trace>
  <inkml:trace contextRef="#ctx0" brushRef="#br0" timeOffset="108869">27121 6526 24575,'-7'12'0,"4"10"0,-4 16 0,5-11 0,0 1 0,-1 1 0,-1 0 0,0 2 0,-1 0 0,0-1 0,1-1 0,-2 16 0,2-13 0,4-17 0,0-36 0,5-9 0,3-11 0,2 2 0,2-8 0,2-2 0,-4 14 0,1-3 0,0 0 0,2 4 0,14-9 0,0 7 0,-11 14 0,-1 4 0,18-9 0,-17 25 0,-3 11 0,8 15 0,-8 2 0,1 7 0,-1-1 0,2 3 0,0 1-681,-2 0 0,1 2 0,-1-2 681,-2-2 0,0-4 0,-1-5 0,1-1 0,4 10 0,0-3 0,4 1 0,1 8 0,-14-32 0,-4-6 0,-1-35 0,-1-9 0</inkml:trace>
  <inkml:trace contextRef="#ctx0" brushRef="#br0" timeOffset="109332">27852 6152 24575,'36'33'0,"-4"0"0,1 4 0,-6-4 0,1 2-1093,-3-7 1,2 2 0,-5 1 421,-5 9 1,-3-1 670,1-6 0,-3 1-204,-5 7 0,-4 1 204,-2-7 0,-4-2 0,-4 1 0,-4-1 0,-10-2 0,-3 0 0,0-1 0,-1-2 0,-6-1 0,1-1 0,11-6 0,2-1 1127,-12 4-1127,12-5 0,2-5 0,-16 0 0,-2-5 0</inkml:trace>
  <inkml:trace contextRef="#ctx0" brushRef="#br0" timeOffset="113264">8302 13406 24575,'25'-12'0,"0"0"0,5-6 0,2 1 0,11-2 0,2 0-657,-14 3 0,1-1 0,1 1 657,8 1 0,3 3 0,-4 0 0,1-2 0,-3 2 0,6-2 0,-8 12 0,-22 23 0,-9 8 0,-4 2 0,-5 2-410,-3 3 1,-3 2-1,-2 0 410,-1-3 0,-2 0 0,-1-1 250,-2-5 0,-1-1 0,-2-1-250,-9 12 0,-1-6 0,-6 0 0,7-8 0,60-50 0,-12 9 0,1-2 0,17-14 0,0-5 143,-5 4 0,-3 0-143,-2 1 0,-2 2 0,-9 8 0,-2 2 0,1-6 0,-13 11 0</inkml:trace>
  <inkml:trace contextRef="#ctx0" brushRef="#br0" timeOffset="113488">8479 13276 24575,'-2'41'0,"-1"0"0,1 0 0,0 1 0,1 0 0,-1 1 0,1 1 0,0 1 0,-1 1-1093,1 3 1,0 1 0,-1 0-1,1-3 1,-1 0 0,1-1 678,0-1 1,0-1 0,0-2 908,1 5 0,0-5-495,0-9 0,0-5 0,1-6 0,1-16 0</inkml:trace>
  <inkml:trace contextRef="#ctx0" brushRef="#br0" timeOffset="113644">8671 13594 24575,'35'7'0,"0"1"0,0 0 0,13 3 0,-5 3 0,-2 11 0,-14-7 0,-12-6 0</inkml:trace>
  <inkml:trace contextRef="#ctx0" brushRef="#br0" timeOffset="113804">8691 13918 24575,'21'-1'0,"3"-4"0,0-3 0,-8-4 0,-9 0 0</inkml:trace>
  <inkml:trace contextRef="#ctx0" brushRef="#br0" timeOffset="113959">8697 14209 24575,'40'1'0,"-1"0"0,1 0 0,12 2 0,-6-5 0,-22-11 0,-3-3 0,15-16 0</inkml:trace>
  <inkml:trace contextRef="#ctx0" brushRef="#br0" timeOffset="114498">9758 12734 24575,'-10'37'0,"-1"-1"0,1 1 0,0 0 0,1 7 0,1 2 0,1-10 0,-1 6 0,0 2 0,1-2 0,2-5-1571,2 13 0,3-6 1571,2-5 0,0-5 0,-1 1 989,3-18-989,6-41 0,2-2 0,5-6 0,-1 0 0,3-4 0,4-2 0,-1 5 0,5-4 0,0 1 0,-3 5-520,3-3 0,1 5 520,7-4 0,-1 4 0,-5 3 0,-12 17 375,-4 6 0,-8 24 0,1 5 1</inkml:trace>
  <inkml:trace contextRef="#ctx0" brushRef="#br0" timeOffset="114655">9816 13318 24575,'13'5'0,"7"-1"0,19-11 0,4-3 0,-20-10 0,-2-6 0,1 0 0,-1-1 0</inkml:trace>
  <inkml:trace contextRef="#ctx0" brushRef="#br0" timeOffset="114820">10244 12653 24575,'0'38'0,"0"0"0,0 1 0,0-1 0,0 1 0,0-4 0,0 3 0,0-3 0,0-5 0,0-1 0,0-1 0,0 0 0</inkml:trace>
  <inkml:trace contextRef="#ctx0" brushRef="#br0" timeOffset="114967">10370 12762 24575,'30'-4'0,"0"0"0,16 11 0,-43 10 0</inkml:trace>
  <inkml:trace contextRef="#ctx0" brushRef="#br0" timeOffset="115107">10357 12933 24575,'27'-4'0,"0"0"0,16-3 0</inkml:trace>
  <inkml:trace contextRef="#ctx0" brushRef="#br0" timeOffset="115324">10115 13186 24575,'3'40'0,"-1"3"0</inkml:trace>
  <inkml:trace contextRef="#ctx0" brushRef="#br0" timeOffset="115512">9604 13665 24575,'0'27'0,"8"-1"0,5 2 0,14 0 0,-4 7 0,2 1 0,-9 3 0</inkml:trace>
  <inkml:trace contextRef="#ctx0" brushRef="#br0" timeOffset="115744">9656 13805 24575,'35'-25'0,"1"0"0,-1 1 0,0-1 0,1 0 0,-1 0 0,1 0 0,4-3 0,1 1 0,0-1 0,0 1 0,-3 1 0,-1 1-820,3-4 1,-3 1 0,0 2 0,0 2-1,-3 4 1,1 2 0,-1 1 0,0 2 221,3-2 1,-1 2-1,-3 7 1373,5 8 1,-4 10-776,-11 5 0,-6 6 0,-4 12 0,-7 5 0,-8 1 0,-5 2 207,-4 4 0,-6-2 1,-8-7-1,-4-4 0,-4-3 1,0 1-1</inkml:trace>
  <inkml:trace contextRef="#ctx0" brushRef="#br0" timeOffset="116043">10246 13778 24575,'19'-17'0,"0"-1"0,9-6 0,-8 12 0,-13 34 0,-11 17 0,-4-9 0,-2 3 0,-6 12 0,-2-1 0,6-20 0,3-1 0,-1 7 0,6-11 0,20-36 0,6-12 0,-5 10 0,0-2 0,8-16 0,-2-3 0,-13 7 0,-3 1 0,-3 1 0,0 0 0</inkml:trace>
  <inkml:trace contextRef="#ctx0" brushRef="#br0" timeOffset="116469">10182 13778 24575,'0'36'0,"0"-1"0,0 1 0,0 15 0,2-2 0,3-7 0,0-1-1639,1 0 1,1 0 1463,0-1 0,0-2 740,-2-9 1,0-5-566,-2 0 594,-2-51-594,-1-16 0,7 3 0,2 1 0,-1 14 0,2 3 0,8-3 0,3 5 0,20 2 0,6 9 1902,-2-1-1902,-6 7 0,-10 17 0,-10 12 0,-8 17 0,-7-17 0,-4-1 0,-4 3 0,-4-1 0,-14 17 0,7-24 0,-2-2 0,-18 5 0,11-12 0,9-6 0,11-5 0,2-12 0,1-37 0,1 15 0,0-1 0</inkml:trace>
  <inkml:trace contextRef="#ctx0" brushRef="#br0" timeOffset="117075">11339 13276 24575,'-5'0'0,"6"-5"0,17-13 0,14 1 0,-6 9 0,1 7 0,13 28 0,-22 3 0,-4 7-674,-7 10 1,-5 3 673,-3-15 0,-2 1 0,-3 3 0,-6 4 0,-5 5 0,-1-2 0,2-6 0,1 0 0,-3-2 0,-6 5 0,-4 3 0,3-21 0,-3-33 0,1-29 0,17 11 0,4-3 0,6-18 0,7 0 0,0 17 0,5 3 0,9-3 0,4 8 0,14 21 0,-15 8 0,1 3 0,12 17 0,-18-9 0,-1 1 0,12 20 0,-13-5 0,-5-2 0</inkml:trace>
  <inkml:trace contextRef="#ctx0" brushRef="#br0" timeOffset="117503">11592 13312 24575,'25'-16'0,"-1"0"0,7-6 0,3-1 0,-6 7 0,3 1 0,0 1-1093,1 1 1,1 1 0,-1 2 431,16-2 0,-2 6 661,-8 12 0,-3 7-153,-5 5 1,-6 6 152,-8 10 0,-7 5 0,-6-6 0,-3 3 0,-3 0 0,-2-3 0,-2 0 0,-4 1 0,-10 10 0,-4 1 0,-1-4 0,-3-2 0,-3-5 0,-4-5 0,-4-1 0,3-9 0,8-11 0,2-6 0,-7-8 0,6-8 196,15-9 0,9-4-196,5-5 0,7-1 0,7-3 0,6 2 0,8 4 0,3 3 0,4 4 0,3 3 0,-1 6 0,2 4 0,-2 2 0,-1 4 0,-1 10 0,-2 5 0,-2 3 0,-3 4 0,-3 10 0,-3 4 0,-3 5 0,-1-1 0</inkml:trace>
  <inkml:trace contextRef="#ctx0" brushRef="#br0" timeOffset="118007">12578 12717 24575,'25'-7'0,"1"1"0,2-4 0,2-1 0,5-5 0,1-2 0,-5 2 0,2-1 0,-4 3 0,-2 1 0,-1 3 0,5-2 0,-7 7 0,-16 16 0</inkml:trace>
  <inkml:trace contextRef="#ctx0" brushRef="#br0" timeOffset="118184">12483 13268 24575,'33'-24'0,"1"0"0,-1 0 0,1 0 0,-1 0 0,4-1 0,2-1 0,1 0 0,0 1 0,-1 1 0,-4 2 0,1 1 0,-2 2 0,-2 0 0,3 1 0,7-6 0,3 0 0,-1 1 0,-5 5 0,5 4 0,-1 0 0</inkml:trace>
  <inkml:trace contextRef="#ctx0" brushRef="#br0" timeOffset="118413">12921 12765 24575,'4'41'0,"1"0"0,1-5 0,1 3 0,2 2 0,0 0 0,0 0 0,1 0 0,1 1 0,0 1-656,0-1 1,1 1-1,0 0 1,0 1 0,0-2-165,1 5 1,0-1 0,0-1 0,0-1-1,-1-5 1,1-1 0,-1-1 0,0 0 1123,3 10 0,-1 0 1,-3-5-1,-5-8 1,-4-4-1,-7 4 1</inkml:trace>
  <inkml:trace contextRef="#ctx0" brushRef="#br0" timeOffset="119091">12691 13567 24575,'17'30'0,"0"-1"0,9 13 0,-17-37 0,-6-31 0,-6-23 0,-1 14 0,0-2 0,1-5 0,1-1 0,1-6 0,3 1 0,4 16 0,4 2 0,6-4 0,5 6 0,25 12 0,-19 9 0,0 4 0,-1 5 0,-2 4 0,-2 7 0,-4 7 0,-2 23 0,-7 7 0,-7-9 0,-7 2-417,-7 2 1,-6 4 0,-2-9 416,-5-10 0,-3-6 0,-9 6 0,-1-8 0,-2-22 0,14-13 0,16-18 0,25-7 0,-3 15 0,5 1 0,15-2 0,5 5 0,-9 7 0,0 2 0,7-1 0,-2 6 0,2 15 0,-9 14 0,-15 14 0,-5 8 0,-5-6 0,-3-10 1249,-3-14-1249,2-8 0,-2-4 0,5 6 0,5 15 0,1 15 0,-2-10 0,-1 3 0,0 5 0,-1 4 0,-1 0-924,0-7 1,-1-1 0,0 1 923,0 6 0,0 1 0,1-4 0,-2-5 0,1-6 0,5 2 0,14-20 0,16-15 0,-7-2 0,3-5-849,1-6 0,1-3 849,4-2 0,-4-3 0,-12-2 0,-4-2 0,-3 3 0,0-1 0</inkml:trace>
  <inkml:trace contextRef="#ctx0" brushRef="#br0" timeOffset="119651">13892 12640 24575,'-12'3'0,"-7"18"0,7 0 0,1 3 0,-2 4 0,1 3 0,0 14 0,2-2 0,0 2 0,10 3 0,9-40 0,4-2 0,3-1 0,-3 0 0,-6-1 0,-2 41 0,-5 1-1201,0-5 1,1 3 1200,-1 2 0,0-1 0,2-2 0,1 0 0,1 4 0,2 2 0,4-5 0,2 2 0,0-1 0,-3-9 0,0-2 0,1 2 0,4 9 0,2 1 0,0 0 0,-2-4 0,1-1 0,-2-3 0,1-2 0,0-1 0,3 8 0,-1-6 0,-4-20 0,-6-10 0,-2-48 0,-4 15 0,0-1 0</inkml:trace>
  <inkml:trace contextRef="#ctx0" brushRef="#br0" timeOffset="120303">14201 12631 24575,'-12'-15'0,"1"7"0,12 1 0,30-10 0,0-4 0,4-5-1093,-3 3 1,2-3 0,1-1 461,-6 2 1,0-1 0,0-1 0,1 1 630,7-6 0,0-1 0,0 2 153,1 1 0,0 1 1,-3 3-154,-3 2 0,-3 6 0,19 5 0,-54 44 0,-2-6 0,0-1 0</inkml:trace>
  <inkml:trace contextRef="#ctx0" brushRef="#br0" timeOffset="120528">14375 12438 24575,'-3'29'0,"1"0"0,2 7 0,2 3 0,1-5 0,2 1 0,0 1-1093,2 6 1,1 1 0,1 1 272,-1-8 1,1 1 0,0 0 0,0 1 500,1 4 0,1 1 0,-1 1 0,1-1 319,0-2 0,1 0 0,0 0 0,1 0 0,-1 0 0,0 0 0,1 0 0,1-1 0,1 0 0,0 0 0,1-2 0,-1-4 367,4 9 0,-1-5 1,-1 0-1,-7-16 0,-13-33 1</inkml:trace>
  <inkml:trace contextRef="#ctx0" brushRef="#br0" timeOffset="120695">14609 12856 24575,'28'-28'0,"0"-1"0,0 0 0,0 0 0,7-6 0,0 1 0,-5 2 0,-5-1 0,-5 2 0,-3 3 0,-3-1 0,-5 0 0,-3 0 0,-5-1 0,0 1 0</inkml:trace>
  <inkml:trace contextRef="#ctx0" brushRef="#br0" timeOffset="121432">14735 12404 24575,'8'46'0,"-1"1"0,0-1 0,1 0 0,-1 1 0,0-1 0,1 0 0,-1 1 0,0 1 0,1 1 0,-1 0 0,1-1 0,-1-3 0,0-4 0,-1-7-1639,6 16 1,-1-8 1046,-1 2 0,1 0 592,-1 0 0,1-1 683,-1-7 1,1-2-684,1-3 0,1-3 726,3 0-726,1-13 0,-7-25 0,1-3 2368,-2-1-2368,-3 2 0,-11-16 0,-5-5 0,0-12 0,1-3 0,1-2-730,4 17 1,2 1 729,1-3 0,2 1-121,0 5 1,1 2 120,3-11 0,1 13 0,1 16 0,12-4 0,5-1 0,14-11 1440,1 5-1440,-15 11 0,0 2 260,4-1-260,3 12 0,-25 16 0,-4 23 0,-3 9 0,-1-11 0,0 2-736,-2-3 0,-1 4 0,0-4 736,-1-1 0,0-4-19,-1-6 0,1-4 19,-3 5 0,6-10 0,0-19 0,1 0 0,0-1 2203,-4 0-2203,-7-13 43,-6-19-43,8-2 0,2-10 0,1 1 0,-1-2 0,2-2 0,1 1 0,2-3 0,1 7 0,4 10 0,2 5 0,1-14 0</inkml:trace>
  <inkml:trace contextRef="#ctx0" brushRef="#br0" timeOffset="121787">15683 12604 24575,'4'-33'0,"13"5"0,8 3 0,4 1 0,-5 3 0,2 2 0,14-5 0,-2 3 0,-7-4 0,-3 17 0</inkml:trace>
  <inkml:trace contextRef="#ctx0" brushRef="#br0" timeOffset="121947">15907 12639 24575,'7'47'0,"-1"1"0,1-1 0,-1 1 0,1-1 0,0 0 0,-1 1 0,1 0 0,0 2 0,0-2 0,-1-2 0,-2-6 0,-1-7 0,-2-3 0,-3-6 0,-6 9 0</inkml:trace>
  <inkml:trace contextRef="#ctx0" brushRef="#br0" timeOffset="122199">15724 13057 24575,'38'6'0,"-1"-1"0,0 1 0,14 8 0,-12 8 0,-27 4 0,-7 5 0,0 5 0,-2-1 0,-2 0 0,-2-3 0,1 17 0,1-28 0,21-50 0,-5-6 0,3-9 0,-1-1 0,1 3 0,0 0 0,1-3 0,-5 8 0,1 0 0,-1-1 0,1 1 0,0-1 0</inkml:trace>
  <inkml:trace contextRef="#ctx0" brushRef="#br0" timeOffset="122495">16148 12422 24575,'24'-28'0,"-4"5"0,3-1 0,11-3 0,3-1-803,-9 6 1,1 1-1,1 1 803,14-4 0,1 4 0,-5 5 0,-2 8 0,-8 11 0,-4 9 0,-8 14 0,-5 8 0,-7-4 0,-2 2 0,-1 3 0,-3 7 0,-2 3 0,-1 3 0,1-9 0,-2 2 0,0 2 0,0-1 0,0-3-661,0 0 0,1-1 0,0-1 0,-1 2 661,-1-1 0,0 2 0,-1 0 0,1-1 0,1-2 0,-1 10 0,2-3 0,-2-2 161,0-7 1,0-3 0,-1-1-1,-1 5 1,-3-6 0,-11-8 0</inkml:trace>
  <inkml:trace contextRef="#ctx0" brushRef="#br0" timeOffset="122675">16462 12887 24575,'28'40'0,"1"1"0,-1 0 0,0 0 0,1 0 0,-3-4 0,0 0 0,0 0 0,-4-4 0,-6-4 0,-5-1 0,-4-4 0,3 17 0,-20-23 0,-6-15 0</inkml:trace>
  <inkml:trace contextRef="#ctx0" brushRef="#br0" timeOffset="122814">16785 12834 24575,'48'-7'0,"0"-1"0,-10 2 0,0 1 0</inkml:trace>
  <inkml:trace contextRef="#ctx0" brushRef="#br0" timeOffset="128529">11359 14876 24575,'-15'32'0,"7"-7"0,0 3 0,1 3 0,-1 3 0,1 0-1093,0 1 1,0 1 0,1 1 262,0 1 1,0 2 0,0-1 829,1 0 0,0 0 0,0 0 0,0 2 0,0 1 0,1 1 0,1 0 0,0 0 0,1 1 0,-1-2 0,-1 0 0,2-1 0,2 9 0,0-2 342,0-9 1,0-6 0,2-4 0,1-15 0</inkml:trace>
  <inkml:trace contextRef="#ctx0" brushRef="#br0" timeOffset="128729">11438 15294 24575,'-2'43'0,"0"1"0,0-1 0,0 1 0,1 2 0,-1 0 0,2 0 0,0-2 0,2-5 0,2-1 0,0-1 0,1 0-820,0 3 1,1 0 0,1-1 0,1-1-274,5 8 1,2-2 0,0-2 730,0-5 0,1-2 0,0-1 722,8 7 0,0-6 1,-4-14-1,0-5 1,15 3-1</inkml:trace>
  <inkml:trace contextRef="#ctx0" brushRef="#br0" timeOffset="128915">11590 15342 24575,'4'40'0,"-1"-1"0,1 0 0,0-2 0,1 0 0,0 1 0,1 5 0,0 0 0,1 0-934,2-7 1,2 0-1,0-1 934,0 1 0,1 0 0,0-2 177,5 6 1,1-5 0,5 6 0,-10-23-1</inkml:trace>
  <inkml:trace contextRef="#ctx0" brushRef="#br0" timeOffset="129355">11734 15119 24575,'47'15'0,"-24"-4"0,0 4 0,3 8 0,-1 5-1639,0 2 1,-1 3 1176,2 4 1,-2 2 461,-3 1 0,-2 2 0,-2-2 0,-4 1 0,-3-3 0,-6-3 1294,-21 11-1294,-16-38 342,6-22 1,1-14-343,7-11 0,3-11 0,4 4 0,-1 3 0,5 0-292,5 1 0,3-2 0,6 10 292,18 10 987,0 15 1,1 5-988,6 10 0,-7 5 0,-4 5 0,-11 8 0,-5 3 0,2 5 0,-3 2 0,-5 2 0,-2-2 0,-1-5 0,-2-2 0,-11 19 0,3-27 0,4-6 0,8-19 0,9-43 0,3 17 0,-3-3 0,1-1 0,5-3 0</inkml:trace>
  <inkml:trace contextRef="#ctx0" brushRef="#br0" timeOffset="129578">11871 16335 24575,'31'-15'0,"-1"-1"0,7-2 0,2-2 0,1-5 0,1 0 0,2 3 0,-1 3 0,-13 3 0,-2 2 0,-3 5 0,-1 0 0</inkml:trace>
  <inkml:trace contextRef="#ctx0" brushRef="#br0" timeOffset="130034">12635 14979 24575,'-3'42'0,"0"5"0,3-13 0,0 2-1058,2-3 1,0-1 1057,2-2 0,-1-2 680,5 15-680,-2-38 0,-5-45 0,-3-1 0,0-5-1012,1 9 0,0-2 1,1 0 1011,-1-2 0,0-1 0,3 2 0,1 4 0,3 1 0,1 1-806,7-14 0,6 4 806,5 10 0,6 7 0,-2 10 0,3 4 0,0 4 0,4 4 0,0 10 0,-2 15 0,-1 12 0,-5 3 0,-13-4 0,-6 1 0,1 3 0,3 13 0,-1 3 0,-6-5 0,-7 1 0,-7-6 21,-8-8 1,-5-6-22,-2-11 0,-3-8 0,-5-9 0,0-9 0,7-5 0,4-8 0,11-12 0,6-8 0,3 1 0,4-1 0,5 0 0,0 4 0,3-1 0,4 6 0,7 8 0,0 0 0</inkml:trace>
  <inkml:trace contextRef="#ctx0" brushRef="#br0" timeOffset="130794">12501 15880 24575,'43'-22'0,"-13"-1"0,2-5 0,-4 2 0,2-3 0,2-2-820,1-1 1,2-2 0,0-1 0,-2 4 371,-3 3 0,-1 3 0,0 0 448,3-4 0,1 1 0,-6 9 1411,3 13-1411,-10 28 0,-10 5 0,-1 8 0,-1 0 0,-2-2 0,0-1 0,0 3-191,3 9 1,0 4 0,0-3 190,-2-9 0,-1-1 0,2-1 0,3-1 0,2-2 0,-1-2 0,2 5 0,1-3 0,1-2 0,1-7 0,-3-12 0,2-26 0,-1-10 0,-3 1 0,2-4-423,4-5 0,4-6 0,1-2 0,-3 4 423,-4 5 0,-1 1 0,1 0 0,7-9 0,1-2 0,-5 8 0,1-3 0,-11 25 1189,-16 6-1189,-16 7 0,-22 9 0,11 1 0,-8 4 0,-1 2 0,5 0-1271,-6 5 1,0 2 1270,6-5 0,-4 1 0,1 2 0,8 0 0,4 9 0,6 3 776,4-2 1,0 3 0,2 0-777,-1 11 0,3 1 0,3-11 0,0 1 0,5-4 0,6-4 0,7-3 0,24 13 0,-3-28 0,5-4 0,10 2 0,4-2-909,-10-3 1,3-3-1,0-1 909,-1 0 0,1-2 0,1-2 0,-1-2 0,3-1 0,-1-1 0,-3 0 0,-2-1 0,-3-1 0,1-1 0,7-5 0,0 1 0,0-1 0</inkml:trace>
  <inkml:trace contextRef="#ctx0" brushRef="#br0" timeOffset="131150">14158 15014 24575,'3'44'0,"0"-1"0,4 3 0,4 0 0,0-12 0,2 1 0,1 0-724,1 4 0,1 0 1,1 3 723,2-3 0,2 1 0,-1 1 0,0-1-1093,-1 3 1,-1-1 0,0 0 1059,3 5 1,0 0 0,-4-7 0,-5-11 0,-3-4 0,-2 6 0</inkml:trace>
  <inkml:trace contextRef="#ctx0" brushRef="#br0" timeOffset="131502">14077 15292 24575,'35'-13'0,"-1"1"0,-4-1 0,2-1 0,0-2 0,2-4 0,-1-2 0,2-1-1093,6-4 1,0-1 0,0-2 272,-10 5 1,-1 0 0,0-1 0,-1 1 214,9-8 1,-1 1 0,-1 0 570,-2 2 0,-1 0 0,-1 3 34,6-1 0,-2 5 857,-8 7 0,-2 7-857,9 23 0,-8 27-997,-15 0 1,-3 6 996,-3-14 0,-2 0 0,2 2 0,1 7 0,0 2 0,0-1 0,0-2 0,-1 0 0,1 0 160,1 3 1,0-1 0,0 1-161,0 1 0,-1 0 0,0 2 0,0-4 0,-1 3 0,0-1 0,-1-3 0,0-5 0,-1-3 0,-1 0 600,1 7 1,-2 0 0,-7-18-601,-26-39 0,8-12 0,-2-7 0,4 1 0,-1-1 0,1 1 0</inkml:trace>
  <inkml:trace contextRef="#ctx0" brushRef="#br0" timeOffset="131667">14589 14587 24575,'2'46'0,"0"1"0,1 0 0,-1-1 0,1 1 0,-1 0 0,1 5 0,1 1 0,-1-1 0,0-4 0,1-4 0,1-2 0,0-4 0,1-2 0,2 10 0,-1-2 0,-1-6 0,0 0 0</inkml:trace>
  <inkml:trace contextRef="#ctx0" brushRef="#br0" timeOffset="131811">14720 15240 24575,'36'20'0,"0"0"0,0 0 0,0 0 0,-2 1 0,-5 0 0,-8 6 0,0-1 0</inkml:trace>
  <inkml:trace contextRef="#ctx0" brushRef="#br0" timeOffset="132391">15848 14364 24575,'-12'0'0,"-7"13"0,-3 13 0,5 0 0,0 3 0,0 4 0,2 3 0,1 11 0,3-1 0,3-18 0,4-3 0,6 3 0,5-6 0,4-17 0,12-5 0,-10 0 0,-4 0 0,-5 21 0,-3 19 0,-1-5 0,0 6-687,0-1 1,1 4-1,0 0 687,1-5 0,1 0 0,0 1-1093,2 9 1,2 1 0,0-1 1048,2-9 0,0-2 1,2 0 43,1-1 0,1 0 0,1 0-782,3 7 1,2 0 0,-2-2 781,3 1 0,-1-2 0,3 7 0,-2-19 0,-6-45 0,-9-15 0,-5-10 0,0 0 0,0 0 0,-1 0 0</inkml:trace>
  <inkml:trace contextRef="#ctx0" brushRef="#br0" timeOffset="132551">16022 14513 24575,'29'-30'0,"0"1"0,0-1 0,0 0 0,1 0 0,-1 0 0,2 0 0,1-1 0,0 2 0,-3 4 0,-5 6 0,1 6 0,-4 5 0,21 6 0</inkml:trace>
  <inkml:trace contextRef="#ctx0" brushRef="#br0" timeOffset="133291">16132 14605 24575,'0'48'0,"3"-9"0,1 4 0,0-5 0,1 3 0,1 1-820,-1-5 1,1 0 0,0 2 0,1-1-1,0 0 1,1 1 0,1-1 0,0 0 249,2 10 0,0 0 1,1 0 345,-1-8 1,1 1 0,0-2 0,-1-3 223,4 10 0,-1-3 361,2 9 1,-2-21 0,-8-37-1,-4-15 1</inkml:trace>
  <inkml:trace contextRef="#ctx0" brushRef="#br0" timeOffset="133447">16353 14850 24575,'24'-40'0,"0"0"0,-1-1 0,-2 6 0,-1 0 0,-5 4 0,-5 6 0,-3 2 0,2-22 0</inkml:trace>
  <inkml:trace contextRef="#ctx0" brushRef="#br0" timeOffset="133883">16401 14558 24575,'5'46'0,"0"0"0,0 0 0,0 0 0,0 0 0,0-1 0,1 4 0,0 1 0,0-2 0,-1-3 0,1-7 0,1 10 0,1-7-797,-2-7 1,0-2 796,-1-6 0,-1-2 517,0 6-517,-1-17 263,3-13-263,11-15 0,0 2 0,7-4 813,-8 10-813,1 5 0,-4 0 0,-3 5 0,1 37 0,-8 0 0,0 5 0,0 0 0,-3 2 0,-10-10 0,-9-71 0,8-4 0,2-6-536,2 11 1,0-2 0,2 0 535,1-7 0,2-1 0,1 2 0,1 6 0,1 2 0,0 0 0,0-3 0,1 0 0,0 0 0,1 3 0,0-1 0,0 1 0</inkml:trace>
  <inkml:trace contextRef="#ctx0" brushRef="#br0" timeOffset="134883">16773 14465 24575,'15'-16'0,"9"-9"0,-6 10 0,2-2 0,0-5 0,0 4 0,22 17 0,-19 38 0,-13 2 0,-2 11 0,-1-1-990,-2-9 1,-1-1 0,0 3 989,1-1 0,0 3 0,0 0 0,1-5 0,5 10 0,1-4 0,-3-8 0,1 1 0,-1-4 46,1-4 1,-1-1-47,2 3 0,-6-3 0,-14-11 0,-9-4 0</inkml:trace>
  <inkml:trace contextRef="#ctx0" brushRef="#br0" timeOffset="135148">16841 14911 24575,'38'10'0,"0"0"0,0 0 0,11 11 0,-12 8 0,-27 16 0,-12 6-781,2-17 0,-3 1 0,1 0 781,-2 13 0,-1-2 0,0-10 0,0-4 0,-4 5 750,22-38-750,2-22 0,3-16 0,0 0 0,-3 8 0,1 0 0,-1-3 0,1-7 0,0-4 0,0-2 0,-3 3 0,-2-2 0,-1 0 0,1 1 0</inkml:trace>
  <inkml:trace contextRef="#ctx0" brushRef="#br0" timeOffset="135435">17105 14305 24575,'11'-42'0,"-1"17"0,5 1 0,11-6 0,5 1-1639,4-1 1,3 3 1125,4 7 1,1 6 512,-4 9 0,-2 11-103,-6 16 0,-5 14 103,-13-1 0,-5 9 0,-2 2 0,0-2 0,-2-6 0,0 0 0,-2 1 0,-1 2-656,-1 2 1,-1 3-1,-1 0 1,-1 0 0,0-3 571,-1-1 1,-2-3-1,0 0 1,-1 0 83,-1 3 0,-1 1 0,0-1 0,0-3-419,0 0 1,0-2-1,-2-2 419,-8 14 0,-2-10 0,-3-16 0,-6-16 0</inkml:trace>
  <inkml:trace contextRef="#ctx0" brushRef="#br0" timeOffset="135590">17307 14631 24575,'17'39'0,"0"0"0,0 1 0,0-1 0,0 0 0,0 1 0,1 3 0,1 2 0,-1-3 0,-1-3 0,-5-8 0,-2-4 0,-3-5 0,4 23 0</inkml:trace>
  <inkml:trace contextRef="#ctx0" brushRef="#br0" timeOffset="135726">17521 14835 24575,'33'-25'0,"0"0"0,-5 4 0,-1 1 0</inkml:trace>
  <inkml:trace contextRef="#ctx0" brushRef="#br0" timeOffset="136246">18260 13578 24575,'5'20'0,"6"11"0,10 9 0,-9-11 0,2 4 0,-2 0 0,-1 8 0,-1 1 0,-1-5 0,0 2 0,-3-1 0,-4 4 0,-1 1 0</inkml:trace>
  <inkml:trace contextRef="#ctx0" brushRef="#br0" timeOffset="136514">18405 13660 24575,'34'25'0,"-1"0"0,1 0 0,-3 0 0,-1 2 0,-11 1 0,-19 12 0,-10 0 0,1-4 0,-3-3 0,0-9 0,-2-4 0,-18 2 0,4-30 0,9-21 0,4-17 0,15 16 0,5 0 0,11-3 0,4 3 0,-6 7 0,2 4 0,9 1 0,2 5 0,4 6 0</inkml:trace>
  <inkml:trace contextRef="#ctx0" brushRef="#br0" timeOffset="136798">17583 14773 24575,'25'-19'0,"-4"7"0,4 0 0,4-3 0,4-2 0,2 0-1093,5-2 1,2-1 0,4-4 633,-11 4 0,4-3 0,0-2 0,2-1 0,-2 1 0,-1 2-197,-1 0 1,-2 2-1,0 1 1,0-1 0,2-2 530,1-1 1,2-2 0,1-1 0,0 1 0,-3 1-1,-3 4 1,9-5 0,-4 3 0,-1 2 0,-3 3 0,1 0-1,-1 0 1</inkml:trace>
  <inkml:trace contextRef="#ctx0" brushRef="#br0" timeOffset="137107">18525 14444 24575,'1'42'0,"1"0"0,0 4 0,2-2 0,1-10 0,2-1-571,0 8 0,0 0 571,-1-4 0,-1-2 186,-1-7 1,-1-2-187,-1 11 190,-1-28-190,1-46 0,-2 8 0,3-5 0,5-5 0,3-4 0,1 1-1046,-2 5 1,1 2 0,2 0 1045,6-5 0,3-1 0,0 4 0,4-1 0,1 3-406,-1-3 0,-1 2 406,-6 10 0,-2 2 0,6-11 0,-15 23 0,-8 12 0</inkml:trace>
  <inkml:trace contextRef="#ctx0" brushRef="#br0" timeOffset="137279">18366 14583 24575,'0'36'0,"0"-1"0,0-1 0,0 0 0,0 1 0,0 0-466,0 2 1,1 0 465,-1 1 0,0 0 43,2 0 1,-2-1 0,-5-6 0,-1-2-1,-1-1 1,0-1 0</inkml:trace>
  <inkml:trace contextRef="#ctx0" brushRef="#br0" timeOffset="137415">18366 15031 24575,'47'-2'0,"0"1"0,0-1 0,0 0 0,0 1 0,0-1 0,0 1 0,0-1 0,0 0 0,0 1 0,1-1 0,2 1 0,2-1 0,0 0 0,0 0 0,-2 0 0,-2 1 0,-4 0 0,-4 1 0,-5 2 0,2 3 0,0 0 0,1 0 0</inkml:trace>
  <inkml:trace contextRef="#ctx0" brushRef="#br0" timeOffset="138417">19877 13172 24575,'-1'18'0,"1"4"0,-1-4 0,4 16 0,8-4 0,0 18 0,-3-17 0,-2 1 0,-1 0 0,-3 1 0,-2 0 0,-1 1 0,-1-3 0,0 0 0</inkml:trace>
  <inkml:trace contextRef="#ctx0" brushRef="#br0" timeOffset="138558">19705 13540 24575,'30'26'0,"0"0"0,0 1 0,1-4 0,0-2 0,-1-8 0,3-15 0,1 0 0</inkml:trace>
  <inkml:trace contextRef="#ctx0" brushRef="#br0" timeOffset="138708">20245 13325 24575,'-24'40'0,"-1"-1"0,0 1 0,1 0 0,-1-1 0,-1 2 0,-1 0 0,1-1 0,0 1 0</inkml:trace>
  <inkml:trace contextRef="#ctx0" brushRef="#br0" timeOffset="138902">19583 13720 24575,'8'33'0,"0"0"0,2 0 0,3 0 0,2 5 0,1 0-1160,3-1 1,-1 2 1159,-5-7 0,-1 0 0,0 0-790,5 11 1,-1-1 789,-5 3 0,-2-5 0,3 2 0,-12-16 0</inkml:trace>
  <inkml:trace contextRef="#ctx0" brushRef="#br0" timeOffset="139190">19558 13971 24575,'37'-18'0,"0"1"0,3-2 0,3-2 0,-7 4 0,3-2 0,2-1 0,-3 1-1093,3-2 1,-2 1 0,3-1 272,-1 0 1,3-1 0,-1 0 0,-3 2 290,-4 2 1,-2 1 0,-2 2 1192,8-2 0,-3 1-664,-9 6 0,-3 1 1454,1 3-1454,-15 6 0,-7 39 0,-4 6 0,-3-8 0,-2 3 1638,-1-1 0,-2-1-1579,-3 1 0,-3-2 0,-3-6 0,-1-1 0,-1-1 0,-1 0 0</inkml:trace>
  <inkml:trace contextRef="#ctx0" brushRef="#br0" timeOffset="139567">19956 13906 24575,'1'49'0,"6"-2"0,5 1 0,-1-22 0,2 0 0,1 0 0,0-1 0,-1 0 0,0-5 0,4-9 0,-9-54 0,-8 5 0,0-3-882,2-2 0,2 2 882,2 6 0,2 4 426,11-4-426,10 13 0,-12 12 0,2 23 0,-14 14 0,-3 1 0,-3 3 0,-2-3 0,-3 1 0,-2 5 0,-5-1 0,-5-1 0,-2-4 0,-7 4 0,-7-3 0</inkml:trace>
  <inkml:trace contextRef="#ctx0" brushRef="#br0" timeOffset="147454">19698 14495 24575,'1'22'0,"12"7"0,-2-4 0,3 1 0,7 4 0,3 0-985,4 6 1,3 0 984,-1-2 0,2-1 0,4 3 0,-2-4 317,-14-13 0,-1-4-317,9-2 0,-40-34 0,-10-10 0,8 7 0,-2-1 0,-11-10 0,-1 1 0,-1-6 0,7 17 325,11 4-325,12 5 0,25-11 0,7 4 0,10-1 0,-1-1-1093,-5 0 1,0-1 0,3 0 735,-5 5 1,3-1 0,1 0 0,0-1-1,-2 2 357,1-3 0,-1 1 0,0 0 0,0 1 0,-1 0 0,0 1 0,-1 1 0,0 0 25,5-4 0,-1 2 1,-2 2-26,5-2 0,-4 5 0,3 14 0,-33 39 0,-12 14 0,-3-9 0,-5 2-328,3-10 1,0 3 0,-2 0 0,0-2 327,-3-1 0,-2-2 0,0 0 0,-2 3 0,-1 1 0,1-5 0,-1-6 0,-1-3 0,-2 2 0,0 0 0</inkml:trace>
  <inkml:trace contextRef="#ctx0" brushRef="#br0" timeOffset="147692">20159 14165 24575,'-24'0'0,"1"7"0,15 18 0,6 4 0,5 7-1093,4-4 1,3 3 0,1 2 767,-2-2 1,1 2-1,1 2 1,0-1-496,3 3 1,0 1 0,2 0 0,-1 1 419,1 3 0,-1 0 0,1 1 1,2 1 399,-4-10 0,2 1 0,1 1 0,-1 0 0,0-1 0,0-3 0,1 8 0,0-3 0,0-1 0,1 0 0,2 4 0,1 1 0,0-2 0,-2-9 0,-1-5 0,-1-7 0,9 2 0</inkml:trace>
  <inkml:trace contextRef="#ctx0" brushRef="#br0" timeOffset="147910">20742 13617 24575,'-7'8'0,"2"8"0,10 15 0,2-8 0,4 1 0,5 5 0,3 0 0,1 2 0,3 0 0,4-2 0,1-2 0,-2-2 0,0 0 0</inkml:trace>
  <inkml:trace contextRef="#ctx0" brushRef="#br0" timeOffset="148074">21324 13279 24575,'-12'24'0,"1"0"0,0 0 0,2 2 0,-3 7 0,1 2-862,0 3 0,-1 1 862,-5 1 0,-1 0 0,-1 2 0,-1 1 0,-4-1 0,0 0 0</inkml:trace>
  <inkml:trace contextRef="#ctx0" brushRef="#br0" timeOffset="148266">20735 14006 24575,'41'-26'0,"0"0"0,-1 0 0,1 0 0,-1 1 0,1 0 0,-2 0 0,-2 1 0,0-1 0,-2 2 0,-1-1-1093,-1 1 1,0 0 0,-2 1 880,5-4 1,-3-1 0,-9 5 0,-3-1 0,5-12 0</inkml:trace>
  <inkml:trace contextRef="#ctx0" brushRef="#br0" timeOffset="149030">21083 13297 24575,'0'41'0,"0"1"0,2-3 0,2 2 0,-1-8 0,1 1 0,2 0-1093,3 1 1,1 0 0,1 1-1,1 6 1,1 2 0,0 0 996,0 0 0,1 2 0,0 2-120,-3-10 0,1 2 0,-1 2 0,0-2 0,-1-2 216,1 7 0,-2-3 0,1 1 0,-1-5 0,0 2 0,1-3 0,-3-6 0,1 12 1633,-12-19-1633,-8-20 0,-15-2 0,-1 2 3199,-5-1-3199,2 3 3090,-15 2-3090,18-6 0,-15 1 0,29-15 0,1-33 0,15 6 0,7-9-656,0 8 1,4-6-1,2-4 1,1 1 0,-1 2-165,0 1 1,1 2 0,0-1 0,2-2 780,-2 6 1,1-3 0,2-1-1,-1 0 1,1 2 0,-1 2-261,1 2 1,0 0 0,-1 3 0,0 2 0,-1 2 298,1 0 0,-2 3 0,1 1 0,9-17 0,-8 20 0,-21 57 0,-7 19 0,6-14 0,-1 3 0,-2-4 0,-1 3 0,7-5 0,13 1 0,5-6 0,12-2 0,0-14 0,3-4 0,-4-7 0,1-3 0,11 1 0,-1 2 0,-12 4 0,-1 3 1638,7 5 0,-4 6-870,-11 8 0,-4 6-768,1 8 0,0 6 0,-1-1 0,-4-10 0,0 0 0,-1 0-127,1 10 1,0 3 0,-3-5 126,1 0 0,-7-6-402,-15-13 1,-6-4 401,-2-4 0,-4-5-71,-14-7 0,-1-12 71,10-9 0,1-8 0,5-1 0,-2-5 0,7-4-367,9-3 1,6-5 0,6 3 366,16-8 0,10 3 0,-5 12 0,2 0 0,4 2 155,11 0 1,5 3 0,0 3-156,-8 6 0,-1 3 0,2 2 0,7-1 0,1 2 0,-5 7 0,-5 13 0,-5 5 0,-4 1 0,-1 0 0</inkml:trace>
  <inkml:trace contextRef="#ctx0" brushRef="#br0" timeOffset="149380">22605 13287 24575,'6'10'0,"4"0"0,12-3 0,7 4 0,-3 14 0,-8 16 0,-14-12 0,0 0 0</inkml:trace>
  <inkml:trace contextRef="#ctx0" brushRef="#br0" timeOffset="149526">22658 14023 24575,'14'-36'0,"0"1"0,0-1 0,0 1 0,0-1 0,0 0 0,-1 0 0,1 1 0,5-7 0,-1 2 0,1-1 0,-1-4 0,-1 0 0,1 1 0</inkml:trace>
  <inkml:trace contextRef="#ctx0" brushRef="#br0" timeOffset="150023">23049 12924 24575,'9'41'0,"-1"0"0,0-1 0,0-4 0,0-2 0,3-6 0,22 1 0,10-17 0,-16-17 0,0-6 0,6-1 0,0-3 0,3-3 0,0-1 0,-4 1 0,-2 4 0,16-2 0,-13 16 0,-23 32 0,-7 12 0,-1-8 0,-4 3-1093,-2 4 1,-2 4 0,-3-3 758,-1-8 1,-1-2 0,-2-1 333,-1-1 0,0-1 0,-2-1-249,-7 10 1,0-3 248,2-4 0,1-4 0,3-7 0,2-2 0,-6 12 0,12-8 0,5-7 3016,15 5-3016,26-6 0,-1-8 0,6-3-232,-6-1 1,4-2-1,1-2 232,-5-3 0,2-2 0,0-2 0,1 1-820,2 0 1,0 0 0,0 0 0,1-2 507,0-1 1,0-1 0,0 0 0,1 0 311,3 1 0,0 0 0,0 1 0,-4 1-153,-3 0 0,-2 1 0,-1 1 153,17-3 0,-8 2 0,-19 3 0,-17 1 0,-13-18 0,-8-3 0</inkml:trace>
  <inkml:trace contextRef="#ctx0" brushRef="#br0" timeOffset="154170">25263 7573 24575,'-5'0'0,"-1"0"0,4 0 0,0 3 0,15-1 0,18 7 0,1-6 0,11-3 0,3-2 0,-1 1-820,-4 0 1,1 0 0,1-1 0,3-1 350,-7 0 1,2 0 0,3-1 0,0 0 0,1 0 0,0-1 0,-2 0 429,5-1 1,-2-2 0,1 1-1,0-1 1,2-1 0,3 1-290,-10 1 0,3 0 0,2 0 1,1 0-1,0 0 0,1-1 1,0 1-1,-1-1 0,-2 1 1,-1 0 169,0-1 1,-1 0-1,-2 1 1,0 0-1,0-1 1,1 1-1,2-1 1,2 1-119,-2 0 0,4 0 0,1-1 0,2 1 1,1 0-1,0 0 0,-1 0 0,-2 0 1,-2 0-1,-2 1 0,-5 0 276,6-1 0,-4 1 0,-3 1 0,-2-1 0,2 1 0,1-1 0,5 0 0,2 1 0,1-1 0,-1 0 0,-4 1 0,-5 1-162,3 0 0,-6 1 1,-3 0 161,3 0 0,-5 0 2793,1-1-2793,-22 1 3276,-8 0-3096,-8-3 0,-25-32 0,10 14 1,0 0-1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07:15:37.0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24254 11053 24575,'-7'-2'0,"2"0"0,0 1 0,0-1 0,-4 2 0,-1-1 0,-2 1 0,1 0 0,0 0 0,-11 5 0,5 4 0,-6 4 0,9 8 0,2 25 0,6 0 0,2-12 0,3 1 0,4-4 0,6 1 0,4-2 0,5 1 0,0-2 0,6 3 0,3-3-480,-2-6 0,3-2 0,-1-4 480,2-6 0,0-8 0,-1-9 0,0-6 0,0-4 0,-2-6 0,0-12 0,-4-7 0,-7 10 0,-2-2 0,-2 0 0,3-15 0,-5 0 0,-1 1 0,-4 4 0,-3 16 0,-4 4-179,-17-17 179,-17 21 0,11 11 0,-1 2 0,-5 1 0,0 1 0,1 1 0,1 2 0,3 1 0,0 3 0,-12 7 0,17 0 0,13 5 0</inkml:trace>
  <inkml:trace contextRef="#ctx0" brushRef="#br0" timeOffset="1684">25895 12645 24575,'-6'2'0,"2"0"0,4 2 0,0-3 0,0 4 0,0 0 0,-2 2 0,-4 11 0,0 2 0,-4 22 0,2-6 0,3 11 0,1-6 0,4 1 0,0-17 0,0 1 0,2-1 0,1 0 0,6 20 0,8 2 0,-1-27 0,3-3 0,11 6 0,14-5 0,-6-29 0,-18-3 0,-1-5 0,2-9 0,-3-5-523,-2-10 1,-3-3 522,-1-1 0,-3 0-884,-4 2 1,-2 0 883,1 7 0,-2 4 0,-5-4 0,-13 17 0,-6 6 0,-15 13 0,2-1 0,-1 4 0,6 7 0,1 7 0,3 6 0,3 3 0,2 0 0,4 2 0,5 3 0,0 0 0</inkml:trace>
  <inkml:trace contextRef="#ctx0" brushRef="#br0" timeOffset="3187">25805 9395 24575,'0'-6'0,"-1"1"0,0 5 0,-3 10 0,3 10 0,-1 4 0,1 3 0,1-1 0,2 2 0,4 9 0,3 1-713,-1-9 1,2-1 712,7 0 0,3-2 173,-3-4 0,2-4-173,8-3 0,2-4 0,18-2 0,-16-17 0,0-8-542,-2-9 0,-2-7 542,-7 5 0,0-2 0,-1 0-757,0-3 0,-1 0 1,-1 0 756,5-12 0,-3 1 0,-6 9 0,-4 1 446,-6-5 0,-5 2-446,-15-7 0,5 18 0,-3 3 0,-18 7 0,1 9 0,-1 6 0,-5 22 143,20 0 0,2 3 0,-4 1 1,1 1-1,4 7 0,-1-1 1</inkml:trace>
  <inkml:trace contextRef="#ctx0" brushRef="#br0" timeOffset="6072">25902 13456 24575,'-14'-3'0,"1"-2"0,-3 4 0,2-1 0,-1 1 0,-6 6 0,-17 9 0,5 4 0,10-4 0,0 2 0,-2 11 0,3 4 0,10 15 0,10-17 0,2 1-421,5-1 0,3 0 421,2 1 0,4-2 0,3-7 0,3-3 0,-1 0 0,1-2 0,23 8 0,-3-7 0,-5-10 0,-12-16 0,-7-5 0</inkml:trace>
  <inkml:trace contextRef="#ctx0" brushRef="#br0" timeOffset="6521">26187 13450 24575,'-7'0'0,"5"0"0,14 12 0,13 5 0,12 11 0,-18-10 0,0 0 0,17 16 0,-18-9 0,-2 1 0,1 7 0,-2 1 0,-15-23 0</inkml:trace>
  <inkml:trace contextRef="#ctx0" brushRef="#br0" timeOffset="6688">26420 13254 24575,'-25'33'0,"8"-8"0,-1 4 0,-4 7 0,-1 4-1093,7-10 1,0 2 0,0 1 821,0-1 1,0 0-1,2-1 1,-2 7 0,2-3-1,2-5 1,0 0-1</inkml:trace>
  <inkml:trace contextRef="#ctx0" brushRef="#br0" timeOffset="7017">26579 13541 24575,'-4'1'0,"1"3"0,3 19 0,0 9 0,0-5 0,0 2 0,0 0 0,0 0 0,0 5 0,0-1 0,0 11 0,0-1 0</inkml:trace>
  <inkml:trace contextRef="#ctx0" brushRef="#br0" timeOffset="7828">27138 13209 24575,'-5'0'0,"0"2"0,4-1 0,0 7 0,1 14 0,2 5 0,2 3 0,3 18 0,-2-20 0,2-3 0,4-7 0,-1-16 0,14-22 0,-4-14 0,-3 7 0,-2 1 0,-1-3 0,-4 9 0,-10 59 0,5 3 0,-2-5 0,2 3-704,0-7 1,1 0 703,0 3 0,1-1 0,-2-9 0,-1-2 0,3 24 0,-4-12 0,-2-10 0,-1-4 0,-3-10 0,-17-4 0,-10-5 0,-18-2 1407,9-2-1407,10-9 0,17-4 0,8-9 0</inkml:trace>
  <inkml:trace contextRef="#ctx0" brushRef="#br0" timeOffset="8061">27511 13658 24575,'-3'1'0,"0"6"0,3 7 0,0 16 0,0 0 0,1 2 0,0 16 0,-1-22 0,1-2 0,0-9 0</inkml:trace>
  <inkml:trace contextRef="#ctx0" brushRef="#br0" timeOffset="8284">27688 13069 24575,'21'6'0,"2"10"0,11 12 0,-17-9 0,-1 4 0,2 15 0,-2 3 0,-5-3 0,-5 2-251,-4-7 1,-3 2 0,-6 0 250,-5-1 0,-6 1 0,-3-1 0,0-3 0,-4-1 0,-1-3 0,-4 2 0,-1 0 0,0 0 0,0 0 0,0 0 0</inkml:trace>
  <inkml:trace contextRef="#ctx0" brushRef="#br0" timeOffset="9576">23396 11547 24575,'-37'9'0,"1"1"0,2 4 0,3 2 0,3 3 0,2 4 0,5 5 0,3 2 0,1-1 0,4 1-750,4-2 0,4 0 750,4 2 0,7-3 0,21 15 0,-6-20 0,4-2 0,7-6 0,3-4 0,1-1 0,-1-2 0,-4-4 0,-2-1 0,-2-2 0,0 1 0</inkml:trace>
  <inkml:trace contextRef="#ctx0" brushRef="#br0" timeOffset="9790">23599 11709 24575,'-3'8'0,"8"24"0,11-4 0,-2-2 0,2 2 0,3-4 0,0-1 0,0-1 0,0 1 0,-1-1 0,0 1 0</inkml:trace>
  <inkml:trace contextRef="#ctx0" brushRef="#br0" timeOffset="9964">23823 11636 24575,'-25'11'0,"0"0"0,0 0 0,2 4 0,3 9 0,1 5-1639,-3 0 1,1 3 1532,-1 8 0,2 2 0,4-4 0,2-1 0,2 1 0,-1 0 0</inkml:trace>
  <inkml:trace contextRef="#ctx0" brushRef="#br0" timeOffset="10168">23935 11936 24575,'-15'10'0,"0"5"0,-12 20 0,10-10 0,0 1 0,0 2 0,-1 0 0,-1 5 0,-1 0 0</inkml:trace>
  <inkml:trace contextRef="#ctx0" brushRef="#br0" timeOffset="10840">23776 11877 24575,'-6'-5'0,"8"-2"0,14-7 0,27 0 0,-10 0 0,4 8 0,-29 17 0,-6 18 0,-8-1 0,-3 3 0,-2 6 0,-3 0 0,-5 3 0,-4 1 0,4-11 0,-2 0 0,2-2 0,2-3 0,2-3 0,-6 4 0,11-6 0,27-16 0,11-12 0,-5 1 0,3-1 0,8-4 0,-1 0 0,13-3 0,-17 6 0,-1 1 0,1 4 0</inkml:trace>
  <inkml:trace contextRef="#ctx0" brushRef="#br0" timeOffset="11092">24359 12111 24575,'-6'0'0,"-4"6"0,-3 3 0,-17 27 0,11-11 0,0 3 0,-6 8 0,0 1 0,4-3 0,2 0 0,2-4 0,-1 0 0</inkml:trace>
  <inkml:trace contextRef="#ctx0" brushRef="#br0" timeOffset="11665">24785 11575 24575,'-6'12'0,"1"19"0,10-14 0,6 13 0,6-17 0,4-14 0,-1-17 0,-1-7 0,-6 2 0,0-1 0,5-8 0,-3 1 0,-4-1 0,-8 26 0,-4 22 0,-2 28 0,1-18 0,0 4 0,1 6 0,-1 5 0,0-3-242,1 6 1,0 0 241,0-1 0,0 3 0,1-6 0,-2-6 0,1-3 0,0 2 0,-2-4 0,-3-9 0,-6-9 0,-36-5 0,13-1 0,6-1 0,1-2 0,9-6 0,8-4 0</inkml:trace>
  <inkml:trace contextRef="#ctx0" brushRef="#br0" timeOffset="11956">25058 11869 24575,'12'11'0,"-2"5"0,2 3 0,-6 11 0,-4-4 0,-2 1 0,-1 0 0,-2 9 0,3-35 0,13-7 0,7-10 0,0 2 0,0-2 0,9-24 0,-14 17 0,1-1 0</inkml:trace>
  <inkml:trace contextRef="#ctx0" brushRef="#br0" timeOffset="12213">25288 11371 24575,'28'-12'0,"1"4"0,12 2 0,-2 5 0,1 11 0,-22 9 0,-4 5 0,-1 5 0,-5 3-662,-5 16 0,-6 3 662,-5-7 0,-8 1 0,-5-5 0,-7 2 0,0-5 0,-3-3 0,-3-2 0,1-5 0,1 0 0,-1 0 0</inkml:trace>
  <inkml:trace contextRef="#ctx0" brushRef="#br0" timeOffset="12751">27113 9254 24575,'-46'-5'0,"9"6"0,12 7 0,1 5 0,3 6 0,2 5 0,-1 7 0,4 5-926,7-2 1,3 4 0,3 0 925,2-4 0,3-1 0,3 1-590,3 2 0,3 0 1,3-2 589,9 4 0,4-5 0,-3-9 0,2-3 0,-1-3 0,1-3 0,-3-4 0,0-1 0</inkml:trace>
  <inkml:trace contextRef="#ctx0" brushRef="#br0" timeOffset="12988">27198 9397 24575,'24'27'0,"1"0"0,1 1 0,2 2 0,-3 0 0,0 3 0,-1-3 0,1 0 0,-1-1 0,-4 0 0,0 0 0,0 0 0</inkml:trace>
  <inkml:trace contextRef="#ctx0" brushRef="#br0" timeOffset="13184">27617 9272 24575,'-22'7'0,"-1"3"0,-12 20-993,14-5 1,0 2 992,-9 10 0,1 3-1038,10-11 0,2 1 0,0 1 1038,0 2 0,1 1 0,1-2 0,-3 5 0,1-1 0,3 1 0,-1-1 0</inkml:trace>
  <inkml:trace contextRef="#ctx0" brushRef="#br0" timeOffset="13572">27979 9583 24575,'-12'0'0,"4"0"0,2 0 0,16 4 0,14 14 0,-4 2 0,8 8 0,-23-3 0,0-5 0,-5 3 0,0-12 0,5 1 0,-2-10 0,5 3 0,-7 7 0,-18 12 0,-8 6 0,6-1 0,-2 2 0,-3-2 0,-4 3 0,2-3 0,-1 3 0,0-3 0,2-3 0,-1 0 0</inkml:trace>
  <inkml:trace contextRef="#ctx0" brushRef="#br0" timeOffset="13936">28602 9547 24575,'-3'16'0,"-8"1"0,-7 3 0,-11 7 0,-6 4 0,16-11 0,0 1 0,1-1 0,0 1 0,2 0 0,0 0 0</inkml:trace>
  <inkml:trace contextRef="#ctx0" brushRef="#br0" timeOffset="14541">29086 9084 24575,'0'20'0,"0"6"0,0 0 0,0 3 0,2 14 0,4 6 0,3-31 0,9-12 0,13-15 0,-5-17 0,4-11 0,-3 2 0,-2 5 0,-1 0 0,3-8 0,1-4 0,-7 8 0,-8 6 0,-7 23 0,-6 33 0,0 19 0,0-17 0,1 2 0,5 1 0,3 3 0,-1-2-645,0-3 0,1 0 645,8 11 0,2-3 0,-1-2 0,-4-9 0,-8 11 0,-21-5-689,1-5 1,-3 0 688,-6-5 0,-2-1 0,-4 4 0,-2 0 0,5-5 0,0-2 0,1-6 0,1-2 0,-4 9 0,7-16 0,21-12 0,1-5 0</inkml:trace>
  <inkml:trace contextRef="#ctx0" brushRef="#br0" timeOffset="14876">29729 9448 24575,'7'0'0,"-3"1"0,-3 3 0,-1-1 0,0 13 0,0-9 0,3 14 0,24-1 0,-7-3 0,17 5 0,-16-8 0,-7 2 0,-3 0 0,-11 1 0,-21 16 0,-11 4 0,5-10 0,-2 0 0,2 0 0,-3 3 0,-1 2 0,1-3 0,-7 1 0,1 1 0,-1-1 0</inkml:trace>
  <inkml:trace contextRef="#ctx0" brushRef="#br0" timeOffset="44599">7354 16050 24575,'-11'0'0,"0"0"0,2 0 0,1 0 0,6 0 0,25 1 0,14-2 0,-7-1 0,3 0-802,2 0 1,3 0 0,-1-1 801,8-4 0,-1-2 0,-3 1 0,0 0 0,-7 0 0,0-1 0,-1 0 0,4 0 0,-2-1-188,7-3 0,-6 1 188,-7 1 0,-8 1 0,-13 8 0,-1 1 0,-5 1 2355,-1 0-2355,-6-1 106,-1 5 0,-21 4 0,-5 9 1</inkml:trace>
  <inkml:trace contextRef="#ctx0" brushRef="#br0" timeOffset="45925">7729 16085 24575,'0'-5'0,"0"0"0,0 4 0,1 0 0,1 1 0,-1 0 0,2 0 0,-3 6 0,1 0 0,8 19 0,-4 4 0,1 7 0,2 3 0,1 3 0,0 3-820,-1-3 1,0 3 0,0 0 0,1 1 160,-1 1 1,1 1 0,0 1 0,0 2 658,-1-11 0,0 3 0,0 0 0,0 0 0,0-2 0,-1-3-778,1 4 0,-1-3 0,-1-1 0,1 1 778,2 7 0,-1 3 0,0-3 0,0-5 0,1 5 0,-1-4 0,1-2 0,-1-3 0,1 0 0,-1-6 3276,-7-36-1904,-1-2-717,0-14 0,-3-25 1,1 15-1,1 0 0</inkml:trace>
  <inkml:trace contextRef="#ctx0" brushRef="#br0" timeOffset="46920">8528 15761 24575,'-6'0'0,"-4"0"0,-2 0 0,-10 8 0,0 7 0,-7 10 0,8 3 0,1 2 0,4-6 0,1 1 0,-7 14 0,3 2 0,9-10 0,2 1-331,-1 4 1,3 3 330,6 1 0,2 3 0,3-1-569,0-8 1,2-1 0,1 1 568,2 13 0,2 2 0,4-3 0,6-10 0,4-4 0,-1-1 0,3 7 0,0-3 0,7-4 0,0-5 0,-13-11 0,-1-3 0,12 3 0,2-3 0,-16-6 0,-3-1 151,-10-5 0,-4-6 0,0-3 0</inkml:trace>
  <inkml:trace contextRef="#ctx0" brushRef="#br0" timeOffset="47578">8876 16107 24575,'-7'-2'0,"2"0"0,2 4 0,1-1 0,2 3 0,-2-4 0,1 1 0,0-1 0</inkml:trace>
  <inkml:trace contextRef="#ctx0" brushRef="#br0" timeOffset="49743">8953 16057 24575,'-9'0'0,"0"-2"0,0 0 0,3 0 0,-4 1 0,2 1 0,2 0 0,-2 0 0,6 0 0,1 5 0,1 12 0,5 18 0,-1-3 0,2 2 0,1-6 0,0 0 0,2 8 0,-1-2 0,2 13 0,-2-7 0,-3-4 0,-2-20 0,0-6 0,-2-15 0,-1 0 0,-2-22 0,-5-8 0,2 9 0,1-4 0,-1-11 0,2-2 0,0 12 0,1 0 0,1-12 0,1 2 0,1-1 0,0 9 0,0 19 0,2 12 0,1 1 0,8 6 0,11 9 0,14 11 0,-6 4 0,1 4 0,-7-5 0,-1 0-532,4 6 0,-3 0 532,-9-11 0,-1-2 0,5 23 0,-2-16 0,-6 8 0,-4-21 0,-5-3 0,-1-6 0,-2-6 0,-2-32 0,-1-10 0</inkml:trace>
  <inkml:trace contextRef="#ctx0" brushRef="#br0" timeOffset="50160">9144 15685 24575,'-10'-12'0,"4"0"0,9 7 0,20 15 0,15 15 0,-3 1 0,-3 2 0,1 3-820,-2-5 1,5 4 0,0 0 0,-6 0 210,-5 2 1,-4-1 0,-2 1 608,0 1 0,-2 0 0,-1 1 79,-2 0 1,-2 0 0,-1-1-80,2 14 0,-2-1 0,-4-1 0,-2-2 0,-3-14 0,0-1 0,-2 19 0,0-3 0,-4-10 0,4-4 0,-2-5 0,-5-17 0,1-7 0,-3 2 3276,-5-3-2809,-1-3-187,-3-3 0,2-19 0,0-6 0</inkml:trace>
  <inkml:trace contextRef="#ctx0" brushRef="#br0" timeOffset="50982">9931 15973 24575,'-16'0'0,"8"0"0,1 0 0,10 2 0,-1 1 0,4 4 0,2-3 0,22 0 0,2-2 0,12-2 0,-18 0 0,0-1 0,7-2 0,9-1 0,-16-9 0,-14 1 0,0-5 0</inkml:trace>
  <inkml:trace contextRef="#ctx0" brushRef="#br0" timeOffset="51258">10010 16299 24575,'6'0'0,"16"0"0,22-2 0,-16 1 0,2 0 0,-1-1 0,2-1 0,13-1 0,-1-1 0,-13 1 0,-1-1 0,9 1 0,-3 0 0,1-5 0,-10 6 0,-8-1 0,-8-4 0,-7-2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07:17:55.5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20355 7840 24575,'0'-8'0,"4"-15"0,-2 13 0,5-14 0,-7 22 0,-7-2 0,-5 10 0,-12 13 0,-2 7 0,-1 14 0,3-7 0,4 6 0,17-4 0,6 3 0,2-3 0,2 0 0,8-1 0,7-1 0,7 2 0,5-1 0,-3-8 0,8-2 0,6-10-820,-4-9 1,8-5 0,-1-4 0,-6-5 519,1-11 0,-5-12 300,-14 4 0,1-8 0,-2-3 0,-2 0 0,-4 4-230,-3 0 0,-4 2 0,-6-3 230,-5-6 0,-5-5 0,-4 3 0,-4 7 0,-13 3 0,-12 9 0,5 11 0,-9 2 0,-3 2 0,1 2 0,7 1 0,-11-2 0,3 3 0,-6 1 0,-4 2 0,17 9 0,25 17 0,30-5 0,16 16 0</inkml:trace>
  <inkml:trace contextRef="#ctx0" brushRef="#br0" timeOffset="336">21330 7483 24575,'-31'-24'0,"-9"29"0,-12 12 0,7 4 0,11 4 0,2 4 0,-1-6 0,-5 2 0,2 4 0,11 5 0,15 2 0,8 6 0,5 3 0,2-3 0,1-5-1093,1-1 1,2-5 0,2 3 406,1 8 1,1 6 0,2-3 0,5-12 685,14-10 0,6-9 0,0-3 0,4-1 0,-2-3 0,7-2 0,0-4 0,-6-6 0,2-4 0,-4-3 0,-1-10 0,0 1 0</inkml:trace>
  <inkml:trace contextRef="#ctx0" brushRef="#br0" timeOffset="767">21724 7707 24575,'-6'4'0,"1"21"0,2 18 0,2 6 0,-1-10 0,1-9 0,-1-1 0,1 17 0,-1 12 0,0-8 0,1-29 0,1-24 0,-1-30 0,0-13 0,0 5 0,2-1 0,-2 0 0,1-3 0,6 4 0,15-2 0,4 7 0,-10 14 0,4 5 0,23 5 0,1 13 0,-11 24 0,-6 7 0,-3 4 0,-10 9 0,-3-14 0,-1-3 0,-1-10 0,1-5 0,-6-38 0,0-8 0</inkml:trace>
  <inkml:trace contextRef="#ctx0" brushRef="#br0" timeOffset="1208">22083 7347 24575,'10'24'0,"0"0"0,-14 14 0,5 2 0,-2 0 0,-13-3 0,6-17 0,31-28 0,15-10 0,-14 4 0,1-1 0,-1 0 0,0-1 0,-2 2 0,0 1 0,18-15 0</inkml:trace>
  <inkml:trace contextRef="#ctx0" brushRef="#br0" timeOffset="1451">22495 7303 24575,'35'23'0,"1"-1"0,0 1 0,0-1 0,-1 1 0,6 3 0,1-1 0,-6 2 0,-13 3 0,-17 6 0,-11 3 0,-3-1-1093,0-5 1,-3-1 0,-2 1 768,-5 11 0,-3 3 0,-5-6 0,-1-13 0,-3-5 0,-1-1 0,-2-1 0,0 0 0,1 0 0</inkml:trace>
  <inkml:trace contextRef="#ctx0" brushRef="#br0" timeOffset="3225">16004 7004 24575,'-5'-7'0,"1"0"0,2 2 0,0 1 0,2 3 0,0 5 0,-1-1 0,0 1 0,-1-4 0,0 0 0,2 2 0,27 10 0,0-3 0,-4 2 0,3 0 0,-1-4 0,-1-1 0,10 6 0,4-5 0,-29-5 0,-4-2 0</inkml:trace>
  <inkml:trace contextRef="#ctx0" brushRef="#br0" timeOffset="3498">15561 7258 24575,'10'0'0,"12"27"0,8 19 0,-4-6 0,6-3 0,-6 3 0,5 8 0,-9-15 0,-11-23 0,-5-3 0</inkml:trace>
  <inkml:trace contextRef="#ctx0" brushRef="#br0" timeOffset="3652">15746 7428 24575,'17'-20'0,"0"0"0,17-1 0,11-1 0,5 1 0,-5 1 0,-10 4 0,-2 2 0,2 1 0,5-2-410,-1 3 0,6-1 1,5 0-1,1 0 1,1 0-1,-3 1 0,-5 1 1,-5 2 44,8-3 1,-8 2 0,4 1 0,8 1 0,6-1 0,-6 5 0,-20 7 0,-21 15 0</inkml:trace>
  <inkml:trace contextRef="#ctx0" brushRef="#br0" timeOffset="3999">15990 7536 24575,'0'16'0,"6"11"0,17-24 0,10 4 0,4-2 0,-12-11 0,-1-2 0,13 5 0,-4 0 0,-8 0 0,-11 2 0,-1 4 0,-9-2 0,-1 2 0</inkml:trace>
  <inkml:trace contextRef="#ctx0" brushRef="#br0" timeOffset="4260">15846 8283 24575,'40'-25'0,"0"-1"0,-1 0 0,1 1 0,0-1 0,0 1 0,-1-1 0,1 0 0,0 0 0,1-4 0,0 0 0,-1 2 0,-3 5 0,-4 9 0,-5 9 0,13 28 0,-13 14-601,-16-13 1,-6 5 600,-4 7 0,-5 6 0,-6-5 0,-12-6 0,-6-5 0,1-3 0,-1-1 0</inkml:trace>
  <inkml:trace contextRef="#ctx0" brushRef="#br0" timeOffset="4443">16137 7812 24575,'4'44'0,"0"0"0,0-1 0,0 1 0,0-1 0,0 1 0,-1 0 0,13 1 0,0 0 0,-8-3 0,-1 13 0,-1 4 0,2-3 0,3-12 0,3-19 0,11-27 0,1 0 0</inkml:trace>
  <inkml:trace contextRef="#ctx0" brushRef="#br0" timeOffset="4624">17074 6846 24575,'4'40'0,"-1"0"0,1 0 0,-1 0 0,7-14 0,1-1 0,0 22 0,0 0 0,0 0 0</inkml:trace>
  <inkml:trace contextRef="#ctx0" brushRef="#br0" timeOffset="4784">17258 6903 24575,'11'42'0,"0"-1"0,2-13 0,1 1 0</inkml:trace>
  <inkml:trace contextRef="#ctx0" brushRef="#br0" timeOffset="4937">17519 6675 24575,'0'30'0,"0"-1"0,0 20 0,0-28 0,-11 4 0,-3 2 0</inkml:trace>
  <inkml:trace contextRef="#ctx0" brushRef="#br0" timeOffset="5148">16743 7641 24575,'37'-33'0,"0"0"0,-1 0 0,1-1 0,0 1 0,0 0 0,0 0 0,-4 5 0,-4 6 0,5-5-169,-6 3 0,5-4 1,4-4-1,2-2 0,1-1 1,-2 2-1,-3 3 0,-4 4 1,-7 6-1,8-5 0,-6 7 1,-5 3-1,0 0 1</inkml:trace>
  <inkml:trace contextRef="#ctx0" brushRef="#br0" timeOffset="5288">17253 7433 24099,'-28'39'0,"1"1"0,0 0 0,0 0 0,-1 0 0,1-1 0,1-1 0,3-4 0,0 0 0,-1 3 0,0 0 0,-1 4 0,-2 2 0,2-1 0,3-5 0,4-7 47,-3 2 0,8-5 1,11 13-1,21-49 1</inkml:trace>
  <inkml:trace contextRef="#ctx0" brushRef="#br0" timeOffset="5456">17689 7139 24575,'28'28'0,"0"0"0,0 1 0,1-1 0,5 3 0,-1-1 0,-12-4 0,-18 3 0</inkml:trace>
  <inkml:trace contextRef="#ctx0" brushRef="#br0" timeOffset="5643">17276 7838 24575,'34'-26'0,"1"0"0,-1 0 0,1 0 0,-1 0 0,1 0 0,-1 1 0,0-1 0,0 0 0,0 0 0,0 1 0</inkml:trace>
  <inkml:trace contextRef="#ctx0" brushRef="#br0" timeOffset="5804">17301 8134 24575,'32'-25'0,"0"0"0,0 0 0,0-1 0,0 0 0,2-2 0,-1-1 0,0 1 0,-5 1 0,2-3 0,-4 1 0,2-1 0,-2 2 0,0-1 0,0 1 0,1 0 0</inkml:trace>
  <inkml:trace contextRef="#ctx0" brushRef="#br0" timeOffset="5996">17397 7331 24575,'8'47'0,"-1"0"0,0-1 0,0 1 0,1 0 0,-1 0 0,0 0 0,1 2 0,-1-5 0,1 0 0,1 8-193,-2-11 0,1 5 0,1 4 1,0 2-1,0 1 0,0-1 0,0-3 1,0-3-1,0-6 0,2 8 0,-1-5 1,1-3-1,0-1 0,4 6 0,-1 0 1,0-1-1</inkml:trace>
  <inkml:trace contextRef="#ctx0" brushRef="#br0" timeOffset="7380">20851 10297 24575,'-6'-6'0,"1"0"0,2 1 0,-1 1 0,-11 14 0,-12 25 0,8-3 0,-5 11 0,-1 6 0,-1-1 0,3-6-293,-2 0 1,0-4-1,-1 6 293,5-7 0,-2 6 0,-1 4 0,-1 0 0,1-1 0,2-6 0,4-7 0,-9 7 0,4-5 0,2-2 0,1 3 0,4-11 0,5-12 0</inkml:trace>
  <inkml:trace contextRef="#ctx0" brushRef="#br0" timeOffset="7641">20480 10610 24575,'-13'48'0,"0"0"0,0 0 0,1 0 0,-1 0 0,0 0 0,0 0 0,-1 0 0,-1 1 0,-1 0 0,3-4 0,3-7 0,7-7 0,19 13 0,16-32 0,3-25 0,9-14 0,-2-3 0,-8 4 0,-2-3 0,2-3 0,-2 0 0,-1 0 0,0 0 0,1 0 0,-1 0 0</inkml:trace>
  <inkml:trace contextRef="#ctx0" brushRef="#br0" timeOffset="8400">17406 12105 24575,'-23'30'0,"1"1"0,0-1 0,-1 0 0,11-2 0,-11 13 0,-6 10 0,21-16 0,40-30 0,10-9 0,-16 4 0,-1 4 0,13 5 0,-5 7 0,-17 29 0,-15-7 0,-3 7 0,-1-5 0,1-7 0,0-2 0,3 20 0,8-10 0,16-34 0,4-6 0,3 0 0,11 7 0,-11 19 0,-4 8 0,-16-10 0,-3 3 0,5 18 0,-6 4 0,-13-12 0,-6 1 0,1-5 0,0 15 0,-3-5 0,-1-16 0,5-47 0,-2-5 0</inkml:trace>
  <inkml:trace contextRef="#ctx0" brushRef="#br0" timeOffset="8605">17993 11776 24575,'9'41'0,"0"-1"0,1 0 0,0-3 0,0-1 0,-1 1 0</inkml:trace>
  <inkml:trace contextRef="#ctx0" brushRef="#br0" timeOffset="8939">18480 11940 24575,'9'4'0,"-3"14"0,12 11 0</inkml:trace>
  <inkml:trace contextRef="#ctx0" brushRef="#br0" timeOffset="9084">18384 12894 24575,'-10'6'0,"2"-6"0,27-37 0,-3 4 0,5-10 0,3-6 0,0 1 0,-3 5 0,-1 6 0,-2 3 0,0 0 0,3-4 0,-1 0 0,0-1 0,0 0 0,0 0 0,0 0 0,0 0 0,0 1 0</inkml:trace>
  <inkml:trace contextRef="#ctx0" brushRef="#br0" timeOffset="9578">18244 12375 24575,'41'-15'0,"0"1"0,-15 10 0,3 0 0,17-5 0,0-1 0,0 0 0</inkml:trace>
  <inkml:trace contextRef="#ctx0" brushRef="#br0" timeOffset="10013">18890 11561 24575,'-8'46'0,"1"0"0,0 0 0,6-12 0,4 13 0,4 11 0,7-26 0,5-38 0,5-14 0,5-7 0,5-9 0,1-3 0,-7 5 0,-1-3 0,-3 0 0,-3 2 0,2-5 0,-2 2 0,-8 12 0,-10 9 0,-2 29 0,2 6 0,5 21 0,16 3 0,-2-6 0,-6-13 0,0 0 0,6 10 0</inkml:trace>
  <inkml:trace contextRef="#ctx0" brushRef="#br0" timeOffset="10500">19079 12269 24575,'12'46'0,"0"-1"0,1 1 0,-1 0 0,0 0 0,1 0 0,-1 6 0,2 6 0,-1-4 0,-3-15 0,-2-24 0,-4-37 0,-4-31 0,-1-8 0,1 11 0,1 9 0,2-1-629,0 0 1,1-8 0,1-2-1,2 4 1,2 11 628,6 7 0,5 8 0,6 1 0,5 6 495,-2 7 0,2 11-495,1 17 0,0 13 0,-4 0 0,-2 4 0,-7 6 0,-9-3 0,-1 8 0,-3 3 0,-3-2 0,-3-7-778,-8 7 0,-7-4 778,1 5 0,-4 2 0,-3-17 0,-15-28-544,-6-16 544,22-10 0,5-7 0,1-15 0,4-6 0,6 6 0,0 1 0,0-1 0</inkml:trace>
  <inkml:trace contextRef="#ctx0" brushRef="#br0" timeOffset="19851">17265 9990 24575,'-3'-8'0,"0"0"0,1 6 0,0 0 0,1 0 0,-2 2 0,1 2 0,30-2 0,-5 1 0,7-1 0,5-2 0,11-3 0,6-1 0,2 0 0,-2-1 0,-7 3-820,-4 0 1,-4 1 0,0 0 0,5-1 418,3-1 0,7-2 0,3 0 0,-2 0 0,-5 1 0,-8 0 401,7-1 0,-9 1 0,-5 1 0,-5-1 0,-5-1 0,-24-1 0,-44 3 0,0-3 0,0 3 0,-1 2 0,16 1 0,0 0 0,-12 0 0,1 1 0</inkml:trace>
  <inkml:trace contextRef="#ctx0" brushRef="#br0" timeOffset="20935">17698 9871 24575,'-44'14'0,"-1"1"0,0-1 0,-1-2 0,-4-1 0,2-1 0,4-2 0,-2-1 0,1-2 0,6-1 0,-5-1 0,1 0 0,9-2 0,-14-1 0,15-1 0,5 0 0,18 1 0,3-4 0,23 3 0,28-1 0,-7 2 0,11-1 0,7 0 0,0 1 0,-5-1-770,-2 0 1,-4 0-1,2 0 1,6 0 769,-8 0 0,5-1 0,3 0 0,1 1 0,1-1 0,-2 0 0,-3 0 0,-6 1 0,9-1 0,-6 1 0,-2 0 0,3-1 0,1 1 0,5-2 0,-1 1 0,-5 1 0,-7 0 0,1 0 0,-5 2 0,10-1 0,-19 0 0,-66-4 0,-6-1 0,12 3 0,-9 1 0,-5 0 0,0 0 0,5 1-1093,-8-1 1,3 0 0,-4 1 818,13 1 1,-3 0 0,-3 0 0,1 1 0,-1 0 0,3 1 273,-2 0 0,0 0 0,1 1 0,1-1 0,3 1-374,-12 1 1,4 0 0,0 0 373,7-1 0,-1 0 0,1-1 0,3 0 1005,-19-1 0,15-2-1005,29-3 0,33-4 0,30-4 0,11-1 0,-6 3 0,-15 4 0,-2 2 0,2 1 0,6-1-354,-8-1 1,5 0-1,3-1 1,3 0-1,1 0 1,-2 0-1,-2 1 1,-5 0-1,-6 2 354,15 1 0,-9 2 0,1 0 0,1-1 0,4 1 0,-6 0 0,-13 1 3276,-13 1-2907,-44 0 1,-18-2-370,8-1 0,-5-2-656,2-1 1,-7-2-1,-4-1 1,0 1 0,4-1 592,5 0 1,2 1 0,1-1 0,-4 0 62,-3 0 0,-4 0 0,-1-1 0,3 1 0,7 1-66,3 0 1,5 0 0,1 2 65,-15 1 0,10 1 3273,19 1-3273,13 0 0,34 6 0,20 3 0,-4-1 0,5 1-482,-10-3 1,6 0 0,2 1 0,0 0 0,-4-2 481,-4 0 0,-4-1 0,1 0 0,1 0 761,10 1 1,4-1 0,-4 0 0,-7-1-762,-10-3 0,-4 0 268,23 3-268,-78-4 0,-19 2 0,10 1 0,-5 1-656,4 1 1,-8 1-1,-2 1 1,1-1 0,5-1 470,-3 0 0,5 0 0,-1 0 185,2 2 0,-3 2 0,3-1 0,10-2 2296,5-4-2296,57-4 0,1-3 0,12-3 0,2-1 0,-5 1 0,-6 2 0,-2 0 0,4-1 132,2 0 1,6-2 0,1 0 0,-3 1 0,-8 2 0,-3 1 0,-3 1 0,9 0 0,1-1-1</inkml:trace>
  <inkml:trace contextRef="#ctx0" brushRef="#br0" timeOffset="24396">17189 9840 24575,'-8'-2'0,"0"2"0,-1-2 0,0-3 0,1 4 0,2-2 0,4 16 0,2-3 0,6 21 0,-4-11 0,6 4 0,-4-4 0,3-7 0,-4-2 0,1-5 0,-2-5 0,1-1 0,9-7 0,1-10 0,22-16 0,-9 6 0,7 4 0,-7 18 0,-6 20 0,3-2 0,-7 14 0,-1 1 0,2-9 0,8 1 0,1-6 0,-6-15 0,21-12 0,-21 4 0,17-10 0,-12 10 0,3 1 0,2 0 0,0-4 0,13 5 0,2 1 0,1-3 0,-7 5 0,7 1 0,-5-1 0,-11-3 0,0 0 0,5 0 0,3-2 0,-7 0 0,8-11 0,1 1 0,-28 14 0,13 5 0,-12 5 0,19 13 0,-20-11 0,5 9 0,-13-15 0,7 1 0,3-2 0,33-15 0,-8 1 0,-12 5 0,-1-1 0,1-4 0,-11 9 0,-5 2 0,2 0 0,4 1 0</inkml:trace>
  <inkml:trace contextRef="#ctx0" brushRef="#br0" timeOffset="39153">8972 13682 24575,'-6'0'0,"0"0"0,22 0 0,4-5 0,22-1 0,-4 2 0,0 0 0,-1 0 0,-7 16 0,-7 8 0,-35 23 0,1-5 0,-4 4 0,-1-13 0,-4-1 0,1-1 0,-2 3 0,0-2 0,-1-2 0,3-5 0,8-10 0,55-17 0,-20-4 0,5 3 0,-1 0 0,-12-1 0,-5 5 0,-9 3 0,-1 0 0</inkml:trace>
  <inkml:trace contextRef="#ctx0" brushRef="#br0" timeOffset="39451">8515 14610 24575,'43'-18'0,"1"0"0,-1 0 0,1-1 0,-1 1 0,0 0 0,1 0 0,-1 0 0,1 0 0,-1 0 0,6-3 0,4 0 0,0-1 0,-1 0 0,-4 2 0,-4 2 0,-8 3 0,-10 3 0,9-4 0,-10 2 0</inkml:trace>
  <inkml:trace contextRef="#ctx0" brushRef="#br0" timeOffset="39700">8918 14494 24575,'10'41'0,"1"1"0,-1-1 0,0 1 0,1-1 0,-1 0 0,1 4 0,1-1 0,-2-4 0,2 9 0,2 5 0,-1-2 0,-1-6 0,-1-13 0,9 11 0,-5-18 0,3-21 0,-12-47 0,-3 13 0,0 0 0</inkml:trace>
  <inkml:trace contextRef="#ctx0" brushRef="#br0" timeOffset="40335">9443 13831 24575,'22'41'0,"1"0"0,-3 1 0,-5-1 0,-13-6 0,-2-3 0,4 11 0,8-4 0,15-35 0,13-5 0,-7-3 0,1 0 0,8 1 0,-14 30 0,-9 11 0,-18-10 0,-7 4 0,-3 10 0,-5 9 0,-1 1 0,1-7 0,-3-3 0,-1-3-293,-1 2 1,-3 2-1,6-12 293,7-13 0,7-12 0,3-4 0,4-2 0,1 0 0,-2 0 0,-1 0 878,-1 0-878,19 3 0,-6 3 0,14-1 0,-16 0 0,-2-7 0,-16-14 0,-3-6 0</inkml:trace>
  <inkml:trace contextRef="#ctx0" brushRef="#br0" timeOffset="41786">10264 13736 24575,'-3'-16'0,"-3"4"0,3 10 0,-5 9 0,3 2 0,-3 34 0,1 9 0,2-5 0,-3 3 0,7-6 0,21-25 0,10-16 0,8-11 0,5-3 0,-11 6 0,-1 0 0,9-6 0,-3 2 0,2 3 0,-26 36 0,-8 20 0,-2-4 0,-3-9 0,-5 3-485,1-3 1,-2 6 0,-2 3 0,-1-2 0,-1-6 484,-3-3 0,-2-5 0,-2 0 0,-7 9 0,-4 1 0,2-7 0,4-8 0,-3-10 0,-9-13 0,-5-11 0,8-5 0,12-10 0,4-6-183,-7-2 0,-3-4 0,9 2 183,12-5 0,14 5 0,21 11 0,13 4 0,-1 7 0,-2 5 0,5 8-656,-5 3 1,7 3-1,4 3 1,-2 1 0,-5 2 168,-8 2 1,-4 1 0,0 2 0,1 0 486,10 4 0,2 1 0,0-1 0,-4 0 549,-3 0 0,-2-2 0,1 0-549,-1-4 0,3 0 0,-1-2 0,-6 0 0,0 1 0,-3-2 0,18 1 0,-17-9 0,-36-15 0</inkml:trace>
  <inkml:trace contextRef="#ctx0" brushRef="#br0" timeOffset="42018">10665 13569 24575,'-2'44'0,"3"-17"0,5 9 0,3-3 0,4 10 0,4 7 0,2 3 0,1 2 0,-1-3 0,-3-5 0,-3-8 0,-1 4 0,-2-7 0,2 6 0,4 4 0,-1 0 0,0 0 0,1 0 0,-1-1 0,1 1 0,-1 0 0</inkml:trace>
  <inkml:trace contextRef="#ctx0" brushRef="#br0" timeOffset="42160">10795 13865 24575,'45'17'0,"-21"-4"0,1 3 0,1 6 0,1 1 0,0 5 0,0 1 0</inkml:trace>
  <inkml:trace contextRef="#ctx0" brushRef="#br0" timeOffset="43182">11238 13677 24575,'35'-15'0,"0"-1"0,-1 1 0,-2 6 0,1-8 0,5-3 0,-14 13 0,-22 20 0,4 18 0,3 16 0,1 4 0,-1-5 0,-2-7 0,-1-3 0,2 4-656,0 2 1,2 5-1,0 1 1,0-1 0,-1-6-71,-1-3 1,-1-3-1,1-2 1331,7 14 0,-2-7-605,-12-10 0,-17-41 0,-6-13 0,-1-4 0,-3-4-169,1 1 1,-1-3-1,0 5 169,1 6 0,1 3 0,-17-4 0,22 12 3276,40 11-2440,7 8-836,7 18 0,-1 7 0,-13-7 0,-4 4-631,-2 3 0,-2 3 0,-2-2 631,-3 4 0,-2-3 288,0-2 1,1-4-289,-1-1 0,14-22 0,5-36 0,-9-1 0,2-13 0,2-6 0,-1 0 0,-2 6 0,0 2 0,-2 3 0,1-5 0,-2 0 0,1 0 0,0 0 0,-1 0 0,1 0 0,-1 0 0</inkml:trace>
  <inkml:trace contextRef="#ctx0" brushRef="#br0" timeOffset="43946">11790 13452 24575,'4'21'0,"9"8"0,3-2 0,6 5 0,-3-2 0,-2 0 0,0-2 0,11 10 0,-3-6 0,-13-13 0,-17-25 0,-13-21 0,-5-7 0,5 9 0,-2 0-614,0-4 1,-1-2-1,3 2 614,3 4 0,3 3 444,-6-14-444,12 8 0,15 12 0,12 5 0,5 1 0,-1 2 0,4 1 0,11 3 0,6 0 0,-3 1-1161,-1-1 0,0 1 1161,-3 2 0,3 1 0,-3 4 22,6 10 0,-7 4-22,-10-8 0,-10 5-243,-20 15 0,-13 8 0,-5-6 243,-4-9 0,-6-4 0,-8 5 0,-6 2 0,4-8 0,4-10 0,3-6 0,1-4 0,3-3 0,-1 1 2227,20-9-2227,33-1 644,4 3 0,2-1-644,15-7 444,-15 34 1,-8 9-445,-27 17 0,-5 4 0,-7 4 0,-9-14 0,-6-2 0,4-4 0,5-6 0,3-2 0,-12 13 0,14-13 0,49-45 0,17-15 0,-21 21 0,1 0 0,5-2 0,7-5 0,-1 2 0,-7 4 0,13-3 0,-11 9 0,-8 5 0,-23 8 0</inkml:trace>
  <inkml:trace contextRef="#ctx0" brushRef="#br0" timeOffset="44207">11901 13371 24575,'17'42'0,"0"-1"0,0 1 0,-1 0 0,1 0 0,0-1 0,0 1 0,-2-3 0,-2-5 0,3 6 0,0-1 0,3 9 0,2 4 0,0 1 0,0-3 0,-4-6 0,-3-10 0,0 0 0,-6-10 0,-11-3 0,-6-16 0</inkml:trace>
  <inkml:trace contextRef="#ctx0" brushRef="#br0" timeOffset="44533">11991 13992 24575,'49'10'0,"-1"-1"0,1 1 0,-28 20 0,-7 10 0,-6 3 0,-6-6 0,-15 3 0,-8 0 0,2-2 0,-4 6 0,1-3 0,5-11 0,0-7 0,56-22 0,16-11 0,-28 4 0,1-2-941,15-1 0,8 0 1,-7 0 940,-11 1 0,-4 0 0,20-1 0,-8 6 0</inkml:trace>
  <inkml:trace contextRef="#ctx0" brushRef="#br0" timeOffset="45793">12989 14476 24575,'42'17'0,"-13"7"0,-19 3 0</inkml:trace>
  <inkml:trace contextRef="#ctx0" brushRef="#br0" timeOffset="45934">12956 14830 24575,'24'-14'0,"0"0"0,14 3 0,-10 2 0,1-1 0</inkml:trace>
  <inkml:trace contextRef="#ctx0" brushRef="#br0" timeOffset="51230">14201 14645 24575,'-6'5'0,"19"-3"0,26-13 0,-5 3 0,6-4 0,-2-6 0,5-6 0,1-2 0,-4 3-1093,-6 5 1,-3 2 0,1-2 799,2-3 0,3-3 0,-3 2 1,-9 4-1,-2-1 0,-15 12 1</inkml:trace>
  <inkml:trace contextRef="#ctx0" brushRef="#br0" timeOffset="51575">14431 14319 24575,'0'49'0,"3"-18"0,1 11 0,2 6 0,0 3 0,0 0 0,-1-4 0,0-6-823,0 9 0,0-6 1,0 9 822,-1-14 0,1 6 0,1 6 0,0 2 0,-1 1 0,1-2 0,-1-4 0,0-5 0,-1-8 393,4 16 1,-8-7-394,-14-2 0,-9 0 0,0-15 0,-11-23 0,-11-23 0,3-12 0,29 8 0,7-4-462,6-10 1,6-7 0,3 1 461,1 8 0,3 2 0,2-2 0,-1-1 0,2-2 0,2 0 0,-1 2 0,3-4 0,2 2 0,-1 1 0,-1-2 0,1 1 0,-1 0 0</inkml:trace>
  <inkml:trace contextRef="#ctx0" brushRef="#br0" timeOffset="51864">14753 14033 24575,'7'49'0,"0"0"0,0 0 0,1 1 0,-1-1 0,0 0 0,0 0 0,0 0 0,0 0 0,1 0 0,-1 0 0,0 0 0,1 2 0,0 0 0,0 1 0,0 0 0,1-2 0,-2-1 0,1-2 0,-2-4 0,1-3 0,-2-4-820,1 8 1,-1-7 0,0-2 0,0 1 409,2 9 0,0 1 1,0-3-1,-2-7 1,-1-7-1,-2-4 0,0 18 1</inkml:trace>
  <inkml:trace contextRef="#ctx0" brushRef="#br0" timeOffset="52049">14652 14749 24575,'36'-14'0,"0"0"0,0 0 0,8-2 0,0 0 0</inkml:trace>
  <inkml:trace contextRef="#ctx0" brushRef="#br0" timeOffset="52214">14724 15006 24575,'14'-29'0,"-1"-1"0,0 10 0,0-4 0,0-1 0</inkml:trace>
  <inkml:trace contextRef="#ctx0" brushRef="#br0" timeOffset="52350">14609 15396 24575,'-4'4'0,"15"-21"0,0-3 0,4-6 0,7-9 0,5-7 0,-2 1 0,-5 4 0,-1 0 0,1-2 0,1 2 0,-1-1 0,1 0 0,-1 0 0</inkml:trace>
  <inkml:trace contextRef="#ctx0" brushRef="#br0" timeOffset="52692">14926 13642 24575,'3'46'0,"0"-1"0,1 1 0,-1 0 0,1-7 0,1 4 0,1 4 0,1 1 0,-1 1 0,2 1 0,-1-2 0,0-2 0,0-3-547,0 3 1,0-4 0,-1-1 0,2 1 0,1 3 0,2 6 376,-3-13 0,3 5 0,0 3 0,1 3 0,1 1 0,1 3 0,0 0 0,0 1 0,0-1 0,0 0 0,0-2 0,-1-2 1,0-2-1,-2-4 0,0-4-299,2 9 1,-2-5 0,0-3 0,-1-2 0,1 1 0,1 1 0,1 4 390,0-1 1,3 4-1,0 2 1,2 2-1,-1 0 1,1-1 0,-2-3-1,0-2 1,-3-5-1,-1-6 1,2 10 0,-2-7-1,-1-2 1,3 10-1,1 0 1</inkml:trace>
  <inkml:trace contextRef="#ctx0" brushRef="#br0" timeOffset="52930">15097 14590 24575,'-7'-1'0,"40"-5"0,15-1 0,-22 4 0,21-3 0,0-1 0</inkml:trace>
  <inkml:trace contextRef="#ctx0" brushRef="#br0" timeOffset="53111">15198 14808 24575,'34'-21'0,"-21"31"0,12-1 0</inkml:trace>
  <inkml:trace contextRef="#ctx0" brushRef="#br0" timeOffset="53256">15175 15177 24575,'24'-43'0,"-1"0"0,-1 6 0,0 4 0,8-3 0,-1 12 0</inkml:trace>
  <inkml:trace contextRef="#ctx0" brushRef="#br0" timeOffset="53645">15920 13645 24575,'35'24'0,"0"0"0,0 0 0,-6-2 0,0-1 0,0 1 0</inkml:trace>
  <inkml:trace contextRef="#ctx0" brushRef="#br0" timeOffset="53809">15721 14219 24575,'27'-36'0,"0"0"0,1 0 0,-1-1 0,0 1 0,7-6 0,2 0 0,-3 6 0,-4 17 0,11 28 0,-18 4 0,-1 0 0</inkml:trace>
  <inkml:trace contextRef="#ctx0" brushRef="#br0" timeOffset="54045">15887 14210 24575,'4'48'0,"0"-1"0,-1 1 0,1 0 0,-1 0 0,1 0 0,-1 0 0,1-1 0,0 1 0,-1 0 0,1 0 0,-1 0 0,1 2 0,0 2 0,-1 0 0,1 1 0,-1-2 0,1-1 0,-1-4 0,1-2 0,0-5 0,0-5 0,4 11 0,1-8 0,-2-6 0,-2-3 0,1-2 0,2 0 0,0 0 0</inkml:trace>
  <inkml:trace contextRef="#ctx0" brushRef="#br0" timeOffset="54431">16001 14247 24575,'36'-25'0,"0"0"0,-16 55 0,-11 14 0,-16-13 0,-6 4-319,3 0 0,-1 6 1,0-1-1,-1-8 319,-4-7 0,2-5 416,-4 2-416,15-22 211,11-21-211,6-1 0,3 0 0,14-16 0,-11 13 0,-1 4 0,6 4 0,-10 8 0,-5 7 162,-6 9 0,-7 5 0,-2 8 0</inkml:trace>
  <inkml:trace contextRef="#ctx0" brushRef="#br0" timeOffset="55002">15907 14831 24575,'11'-23'0,"0"0"0,11-2 0,6-4 0,3 1 0,-4 4 0,5 1 0,3-2 0,-6 3 0,5-6 0,3-2 0,0 0 0,-2 2 0,-7 5 0,8-4 0,-2 2 0,-3 0 0,4-4 0,-2 2 0,-7 7 0,0 5 0,-1 1 0,-24 17 0,-1 1 0,-6 29 0,-3 9 0,-3 4 0,-1-5 0,-5 7 0,0-6 0,1-11 0,-3-3 0,-9 11 0,0 0 0</inkml:trace>
  <inkml:trace contextRef="#ctx0" brushRef="#br0" timeOffset="55326">16135 14716 24575,'20'38'0,"1"1"0,-1-1 0,0 0 0,0 0 0,0 0 0,0 1 0,3 6 0,0 3 0,0 0 0,-2-2 0,-2-4 0,-6-7-1006,0 6 0,-5-5 1006,6 10 0,-10-11 647,-21-27-647,-26-13 0,13-6 0,-2-2 0,-9-3 0,0 1 0</inkml:trace>
  <inkml:trace contextRef="#ctx0" brushRef="#br0" timeOffset="59743">14418 16227 24575,'-11'-3'0,"5"0"0,30 3 0,17 1 0,0 0 0,11-2-365,-20-2 1,7-2 0,5-1 0,3 0 0,2-2 0,1 1 0,-2-1 0,-2 2 0,-3-1-183,4 1 1,-3 0 0,-1 1 0,0-1 0,2-1 0,3-1 218,-7 1 0,2-1 0,2-1 1,1 0-1,1-1 0,0 0 1,0 0-1,0-1 0,-2 1 1,-1-1 294,5-2 1,1-2-1,-1 1 1,0-1-1,-2 0 1,-2 0-1,-2 2 1,-4 0-154,9-2 0,-7 2 0,0 0 0,2-2 186,7-2 0,6-3 0,-1 1 0,-10 3 0,-17 7 0,-18 6 0,-28 11 0,-22 8 0,1-2 0,4 0 0,-3 0 188,2-2 1,-7 1 0,-3 2-1,0-1 1,5-2-189,-3 1 0,3-2 0,-3 0 0,1 0 0,-4 0 0,-2 1 0,1-1 0,5-2 0,-3 1 0,3-2 0,-2 2 298,-4 0 0,-4 2 0,3-1 0,9-1-298,5-2 0,18-4 0,45-16 0,22-6 0,-10 3 0,4 0 0,8-2-143,-12 4 1,6-1 0,5-2 0,2 0-1,0-1 1,0 1 0,-5 1 0,-4 2 142,8-4 0,-5 2 0,-1 1 0,3-1 0,-5 2 0,4-1 0,1 0 0,-2 1 0,-5 2 0,-9 4 0,2-2 0,-15 9 0,-22 14 0,-20 3 0,-13 3 368,1-1 0,-6 2 1,-2 1-1,2 0-368,6-4 0,2 1 0,-2-1 0,0 0 0,-9 4 0,-3 1 0,1-1 0,4-3 0,5-3 0,4-3 0,7-1 0,3 1 0,36-24 0,13-9 0,3 0 0,6-1 0,2-3 106,-5 4 0,3-3 1,1-1-1,-1 1 1,-3 1-107,9-7 0,-3 1 0,2 1 0,-3 4 0,4 0 0,-3 1 0,-6 4 0,-6 3 0,-3 3 0,17 1 2484,-65 23-2484,-3 5 0,-8 5 0,2-1 0,-9 4 0,-1 0 0,3-2 0,-3 2 0,5-2 0,3-1 0,7-4 0,-4-2 3276,26-12-1203,41-33-2073,-6 8 0,5-3-1093,2-8 1,4-4 0,-2 3 1033,-8 11 1,0 2 0,0-1 0,2-6-1,1-1 1,-3 5 0,-4 8 0,0 0-1</inkml:trace>
  <inkml:trace contextRef="#ctx0" brushRef="#br0" timeOffset="64611">17991 15063 24575,'-3'4'0,"-1"1"0,2-3 0,0 2 0,23-8 0,20-18 0,-7 3 0,3-4-206,-10 4 1,2-2 0,0-2 205,0 0 0,1-2 0,0-1 0,-3 3 0,-1 0 0,-1 1 0,-1 0 0,5-3 0,1 0 0,-8 4 0,-5 0 0,-49 23 0,5 0 0,-1 4 0,0-5 616,-3-31-616,13 11 0,6-10 0,2 0 0,5 10 0,-1-11 0,5 23 0,1 3 0,-2 2 0,1 8 0,0 36 0,1 16 0,1-20 0,0 2 0,1 5-547,0-6 1,0 4 0,1 3 0,0 1 0,1-1 0,-1-4-274,1 7 1,-1-4 0,1 1 0,1 5 790,0-11 0,0 5 0,1 2 1,1 2-1,-1-1 0,0-3 0,-1-3 1,0-6-696,1 10 0,-1-7 0,0 3 724,1-2 0,1 7 0,-1 0 0,0-8 0,-3-13 0,-3-11 0,0-20 0,-31-29 0,20 19 1638,-9-5 0,1 4 794,11 15 816,-4-6-3248,4 2 0,-19-12 0,15 8 0,-11-4 0,20 12 0,-2 1 0,1 0 0,1-2 0,-3-16 0,4-14 0,-1 7 0,1 0 0</inkml:trace>
  <inkml:trace contextRef="#ctx0" brushRef="#br0" timeOffset="68285">18377 14410 24575,'-1'-6'0,"0"3"0,-18 35 0,-8 20 0,9-19 0,-2 3 0,0 2 0,-6 8 0,-1 4 0,2-3 0,3-8 0,-2 1 0,1-1 0,-5 7 0,0 3 0,18-21 0,24-31 0,29-15 0,-8 10 0,9-8 0,-20 37 0,-10 16 0,-8-6 0,-1 7 0,-1-2 0,-2 1 0,0 3 0,-1 3 0,0 6 0,0 1 0,1-6 0,1-2 0,1 1-414,1-2 0,0 6 0,1-1 1,1-6 413,3-3 0,3-3 0,-1-1 0,2 2 0,-1-6 0,3 1 0,3-2 0,-18-33 0,8-25 0,-3-3 0,1-12 0,1-10 0,0-2 0,0 2 0,-2 8 0,1 5 0,-1 5 0,0-1 0,1-6 0,-1-1 0,0 1 0,0-1 0,1 0 0,-1 0 0,0 1 0,0-1 0,0 0 0</inkml:trace>
  <inkml:trace contextRef="#ctx0" brushRef="#br0" timeOffset="68481">18755 14223 24575,'39'31'0,"-1"-1"0,-18 4 0,5-11 0,1 1 0,0 0 0</inkml:trace>
  <inkml:trace contextRef="#ctx0" brushRef="#br0" timeOffset="68669">18598 14571 24575,'-1'29'0,"7"5"0,3 9 0,-1-4 0,-5-7 0,0 1 0,5 10 0,0 1 0,0 0 0</inkml:trace>
  <inkml:trace contextRef="#ctx0" brushRef="#br0" timeOffset="68894">18477 14783 24575,'39'-24'0,"0"0"0,0 0 0,0 0 0,-1-1 0,1 1 0,0 0 0,0 0 0,0 0 0,3-1 0,1-2 0,1 0 0,-1 1 0,-1 1 0,-3 2 0,-4 3 0,-5 4 0,16-7 0,-6 7 0,2-1 0,-11 13 0,-30 38 0,-6-9 0,0 0 0</inkml:trace>
  <inkml:trace contextRef="#ctx0" brushRef="#br0" timeOffset="69273">18992 14794 24575,'-37'31'0,"0"0"0,1 0 0,-1 0 0,0 0 0,8-9 0,2 0 0,-11 12 0,-8 9 0,7-3 0,26-17 0,33-22 0,10-7 0,7 6 0,-5 17 0,-4 9 0,-15-2 0,-5 5 0,2 6 0,0 5 0,-2-1 0,-2 1 0,0 0 0,5 6 0,1 5 0,-1-10 0,1 3 0,1-6 0,-2-15 0,-7-64 0,-2 15 0,0 0 0</inkml:trace>
  <inkml:trace contextRef="#ctx0" brushRef="#br0" timeOffset="69484">19001 14965 24575,'27'-37'0,"0"-1"0,-1 1 0,1 0 0,-5 6 0,2 2 0,8-3 0,8-7 0,-1 5 0,-9 14 0,-3 20 0,2 6 0</inkml:trace>
  <inkml:trace contextRef="#ctx0" brushRef="#br0" timeOffset="69917">19209 15063 24575,'-1'42'0,"0"-1"0,1 0 0,-1 1 0,0-1 0,-1-11 0,2-4 0,6 19 0,1-69 0,2-21 0,-1 8 0,2-7 0,2 2 0,1 10 0,23-1 0,2 21 0,2 7 0,5 14 0,-6 20 0,-4 8 0,-17-6 0,-9 4 0,-8 10 0,-6 7 0,-4-9 0,-1-14 0,-4-12 0,-12-20 0,3-14 0,19-21 0,12-12-95,-6 14 0,2-4 0,0-1 0,4 3 0,6-1 0,2 2 1,1 0-1,0 0 0,-1 1 0,0-1 0</inkml:trace>
  <inkml:trace contextRef="#ctx0" brushRef="#br0" timeOffset="70532">20242 14326 24575,'12'48'0,"1"1"0,-1-1 0,0 0 0,0 0 0,1 0 0,-1 0 0,0 1 0,-3-13 0,-3-8 0,-1 8 0,-1 3 0,1 12 0,0 5 0,-2 0 0,-3-7 0,-4-12 0,-5-18 0,-17-29 0,-8-15 0,-3 7 0,-6-3 0,-1 1 0,7 5 0,4 4 0,1 7 0,-11 8 0,5 4 0,13-2 0,7 10 0,42-21 0,2-10 0,9-9 0,4-5 0,1 0 0,-5 4-1093,4 1 1,-2 2 0,3-3 753,-6 1 0,4-3 0,2-2 1,-1 1-1,-3 1 0,-5 5 339,0 1 0,-4 3 0,-1 2 0,12-6 0,-4 5 0,5 0 0,-6 7 0</inkml:trace>
  <inkml:trace contextRef="#ctx0" brushRef="#br0" timeOffset="71640">21062 14006 24575,'-14'-7'0,"2"-1"0,6 1 0,2 3 0,2-1 0,15 5 0,12-7 0,4-6 0,8-6 0,2-2 0,-5 3 0,1 2 0,-1-1 0,1-2 0,5-3 0,-3 2 0,-9 4 0,-5 3 0,-3 6 0</inkml:trace>
  <inkml:trace contextRef="#ctx0" brushRef="#br0" timeOffset="72001">21272 13577 24575,'2'50'0,"1"0"0,-1-1 0,0 1 0,1-1 0,-1 1 0,0-1 0,0 1 0,1 0 0,-1-1 0,0 1 0,1-5 0,0-7 0,0-2 0,0 3 0,1 8 0,-1-8 0,1 7 0,0 5 0,0 4 0,0 2 0,0 2 0,1 0 0,-1-2 0,1-3 0,0-3 0,-1-6 0,0-6 0,0-8 0,8 18 0,-5-11 0,-8 17 0,-9-18 0,-15-46 0,-18-5 0,12-5 0,15-21 0,10-10 0,12 3 0,6-3-76,-5 12 1,1-3 0,2-1-1,1 2 1,3 4 0,1 1 0,2 0-1,-1 1 1,6-9 0,-1 0-1,0 0 1</inkml:trace>
  <inkml:trace contextRef="#ctx0" brushRef="#br0" timeOffset="72357">21758 13856 24575,'-32'30'0,"1"1"0,-1 0 0,1-7 0,2 7 0,-4 8 0,13-9 0,20-11 0,1 9 0,1 2 0,1 1 0,-1-7 0,2 2 0,8 7 0,4 4 0,-1-6 0,8 11 0,0-11 0,2-7 0,-4-21 0</inkml:trace>
  <inkml:trace contextRef="#ctx0" brushRef="#br0" timeOffset="72580">21864 13752 24575,'41'24'0,"-1"-1"0,1 0 0,-1 0 0,-23 3 0,-1 2 0,18 3 0,12 4 0,-4 1 0,-23-6 0,-31-4 0,-13-3 0,1-4 0,-1 0 0</inkml:trace>
  <inkml:trace contextRef="#ctx0" brushRef="#br0" timeOffset="72787">21862 13595 24575,'0'50'0,"-1"0"0,0 0 0,1 0 0,-1 0 0,0 0 0,1-1 0,0 1 0,1-7 0,1 8 0,-1-11 0,1 8 0,-1 5 0,1 3 0,0 1 0,0-3 0,1-4 0,-1-8 0,1-9 0,3 5 0,0-8 0,1 5 0,0 0 0</inkml:trace>
  <inkml:trace contextRef="#ctx0" brushRef="#br0" timeOffset="72964">21658 14271 24575,'27'-32'0,"1"1"0,0-1 0,0 0 0,2-1 0,0 0 0,0-1 0</inkml:trace>
  <inkml:trace contextRef="#ctx0" brushRef="#br0" timeOffset="73644">21617 14800 24575,'49'-6'0,"0"1"0,0-1 0,0 0 0,0 1 0,0-1 0,0 0 0,-7 25 0,-1 5 0,-3-14 0,13-2 0,5 0 0,1 1 0,-6 2 0,-11 2 0,-18 6 0,-19 14 0,-19 7 0,-7 1 0,2-9 0,-7 4 0,-3 1 0,-2-2 0,2-3 0,4-6 0,-12 9 0,-3-13 0,1-13 0,-8-5 0,3-6 0,14-8 0,16-15 0,10-9 0,6 0 0,5-7 0,4-1 0,3 6 0,12-5 0,8 6-993,-3 9 0,5 3 1,-1 6 992,6 2 0,3 13 0,-6 18 0,3 13 0,0 3 0,-5-7 0,2-6 0,-2 1 0,-4 6 0,3 7 0,-3-2 0,-10-10 175,-11-11 0,-11-2 1,-2-8-1</inkml:trace>
  <inkml:trace contextRef="#ctx0" brushRef="#br0" timeOffset="74455">22758 13833 24575,'-3'0'0,"22"-19"0,24-15 0,-2 4 0,-12 13 0,1-1 0,3-4 0,5-5 0,0 1 0,-5 7 0,-5 8 0,-2 4 0,19-3 0</inkml:trace>
  <inkml:trace contextRef="#ctx0" brushRef="#br0" timeOffset="74629">23048 13401 24575,'-3'43'0,"0"0"0,0 0 0,0 0 0,0 0 0,0 0 0,0 0 0,-1 6 0,0 1 0,-1-1 0,1 0 0,0 1 0</inkml:trace>
  <inkml:trace contextRef="#ctx0" brushRef="#br0" timeOffset="74808">22552 13916 24575,'14'47'0,"-1"0"0,1 0 0,-1 0 0,-3-14 0,0-1 0,7 14 0,0 1 0,0-1 0,0 1 0</inkml:trace>
  <inkml:trace contextRef="#ctx0" brushRef="#br0" timeOffset="74998">22661 14160 24575,'42'-21'0,"1"1"0,-1-1 0,1 0 0,-1 1 0,1-1 0,-1 0 0,0 1 0,7-4 0,1 0 0,0 1 0,-4 1 0,-5 4 0,-8 3 0,-5 4 0,0 0 0</inkml:trace>
  <inkml:trace contextRef="#ctx0" brushRef="#br0" timeOffset="75678">23189 14050 24575,'-5'6'0,"-6"1"0,-9 17 0,-10 13 0,-1 4 0,6-10 0,-8 3 0,6 7 0,-1 8 0,19-20 0,37-36 0,-1-1 0,0 0 0,-6 6 0,-8 4 0,-25 24 0,-9 8 0,0-2 0,-1 1 0,-4 8 0,3-6 0,9-13 0,1-1 0,-3 8 0,-2 5 0,4-5 0,5 14 0,2-8 0,2-2 0,7-7 0,13-1 0,2-19 0,23-8 0,-14-19 0,2-14 0,2-3 0,-3 4 0,-2 7 0,-1 2 0,2-3-310,-3-3 1,3-4-1,-1-2 1,-1 2-1,-4 6 310,4-7 0,-5 6 0,7-5 0,-14 22 0,-7 13 0,-5 2 0,2 3 0,9 7 0,-2-3 1548,11 7-1548,-8-5 0,6 6 0,-10-3 0,1 5 0</inkml:trace>
  <inkml:trace contextRef="#ctx0" brushRef="#br0" timeOffset="75929">23195 14581 24575,'8'48'0,"0"0"0,0-1 0,0 1 0,0 0 0,0-1 0,0 1 0,0 0 0,0-1 0,0 1 0,1 5 0,1 5 0,0 2 0,-1-2 0,0-5 0,-1-11 0,-2-14 0,-3-18 0,-2-34 0,-2-17 0,0-6 0,1-1 0</inkml:trace>
  <inkml:trace contextRef="#ctx0" brushRef="#br0" timeOffset="76169">23268 14658 24575,'-13'22'0,"2"0"0,-3 8 0,1 3 0,-4 9 0,-1 5 0,-1 3 0,1-4 0,2-6-1093,-3 6 1,1-6 0,-1 5 854,3-6 0,-2 6 0,-1 2 1,1-3-1,1-6 0,5-11 238,-6 1 0,33-44 0,20-24 0,7-8 0,-5 8 0,-5 10 0,-1 2 0,5-4 0,-5 3 0,4-5 0,3-3 0,2-1 0,-1 2 0,-3 2 0,-3 6 0,10-4 0,-4 5 0,1 1 0,-5 3 0,1 1 0,-1 1 0,-4 4 0,-2 3 0,-3 3 0,-1 4 0,0 0 0</inkml:trace>
  <inkml:trace contextRef="#ctx0" brushRef="#br0" timeOffset="79677">24125 13921 24575,'-19'-44'0,"6"1"0,22 13 0,13-4-656,3 4 1,10-5-1,4-3 1,1 2 0,-5 3-165,-4 3 1,-2 3 0,1 1 0,5-3 679,-2 4 0,5-3 0,3-2 0,0 2 0,-1 1 1,-4 4-1,-6 7 0,9-1 0,-5 7 0,6 7 1,1 1-1</inkml:trace>
  <inkml:trace contextRef="#ctx0" brushRef="#br0" timeOffset="79873">24390 13255 24575,'-5'46'0,"0"1"0,0-1 0,-1 1 0,1 0 0,0-1 0,1 5 0,-1 2 0,2-3 0,1-5 0,5-8 0,6-3 0,4-7 0,4-8 0,2-3 0,19 3 0</inkml:trace>
  <inkml:trace contextRef="#ctx0" brushRef="#br0" timeOffset="80046">24646 13246 24575,'-5'48'0,"0"0"0,0-1 0,0 1 0,0 0 0,0 0 0,-1 4 0,0 0 0,0-1 0,-1-3 0,2-4 0,0-3 0,0 1 0,-1-1 0</inkml:trace>
  <inkml:trace contextRef="#ctx0" brushRef="#br0" timeOffset="80229">24216 14231 24575,'-9'39'0,"1"-1"0,-1 1 0,1 0 0,5 5 0,3 6 0,1 4 0,2 1 0,0-2 0,0-4 0,0-6 0,-1 3 0,0-6 0,3 4 0,2-1 0,1 1 0,-1-1 0,1 0 0,-1 0 0,1 1 0</inkml:trace>
  <inkml:trace contextRef="#ctx0" brushRef="#br0" timeOffset="80452">24343 14349 24575,'42'-23'0,"0"-1"0,0 1 0,-1-1 0,1 1 0,0-1 0,0 1 0,-3-1 0,0 6 0,0 6 0,14-2 0,3 2 0,-3 2 0,-12 6 0,-22 9 0,-26 15 0,-13 7 0,-1 16 0,0-1 0,1 1 0</inkml:trace>
  <inkml:trace contextRef="#ctx0" brushRef="#br0" timeOffset="80664">24738 14226 24575,'-6'49'0,"1"1"0,-1 0 0,1-1 0,-1 1 0,0-1 0,6-4 0,2 0 0,0-7 0,-1 11 0,1 5 0,2 0 0,1-5 0,5-11 0,3-15 0,19-19 0,7-15 0,-5-3 0,5-5 0,1-4 0,-5 1 0,-3-1 0,-4 0 0,1-3 0,-1-2 0,-1-1 0,0 1 0,0 0 0</inkml:trace>
  <inkml:trace contextRef="#ctx0" brushRef="#br0" timeOffset="81537">25233 13655 24575,'-9'-7'0,"4"35"0,3 18 0,1-1 0,1 8-547,0-17 1,-1 7 0,1 2 0,0 2 0,0-2 0,0-2-274,0 5 1,-1-4 0,2 2 0,3 4 409,1-11 0,2 5 1,2 2-1,1 2 1,0-2-1,1-1 0,-2-4 1,0-5 65,3 10 1,-1-6 0,3 1 343,5 8 0,4 5 0,0-9 0,-6-26 0,-1-64 0,-11 7 0,-1 0 0</inkml:trace>
  <inkml:trace contextRef="#ctx0" brushRef="#br0" timeOffset="81912">25308 13604 24575,'7'-39'0,"13"15"0,14-6 0,8-4 0,5-1 0,0 1 0,-4 3 0,-9 5-814,1-1 0,-5 4 0,5-3 814,-3 4 0,6-6 0,4-2 0,1-1 0,0 1 0,-3 5 0,-6 5 0,-8 10 780,18 13-780,-19 17 0,2 12 0,-4-2 0,-6-1 0,-1 5-469,-3-3 1,0 7 0,2 5 0,0 3 0,0 0 0,-2-2 0,-2-4-204,-1 7 0,-2-4 0,-1 0 1,1 5 671,0-8 0,1 3 0,1 1 0,-1 2 0,1 0 0,-2-2 0,0-1-656,1 8 1,-1 1-1,-1-3 1,-1-1 0,0-4 575,2 5 0,-2-4 0,0 0 181,2 8 1,0 0 0,-10-15 0,-21-19 0,-12-14 0</inkml:trace>
  <inkml:trace contextRef="#ctx0" brushRef="#br0" timeOffset="82112">25528 13814 24575,'45'-20'0,"0"0"0,0 1 0,0-1 0,-21 26 0,0 2 0,19-17 0,0 1 0,-1-1 0,1 1 0</inkml:trace>
  <inkml:trace contextRef="#ctx0" brushRef="#br0" timeOffset="82266">25511 14329 24575,'10'-15'0,"7"-7"0,7-6 0,0 0 0,0 2 0,1 1 0,3-4-115,-3 0 0,3-3 1,2-1-1,-2 1 1,-3 3-1,0 1 0,-2 3 1,0-2-1,2-4 1,0 0-1,1-1 0</inkml:trace>
  <inkml:trace contextRef="#ctx0" brushRef="#br0" timeOffset="82459">25748 13493 24575,'6'45'0,"-1"-1"0,1 1 0,0 0 0,-1-1 0,1 1 0,-1-1 0,0 6 0,0-7 0,0 7-203,-1-11 1,2 7 0,0 4-1,1 1 1,-1 1 0,0-4-1,-1-5 1,-2-7 0,1 16-1,-3-8 1,1-4 0,0 1-1</inkml:trace>
  <inkml:trace contextRef="#ctx0" brushRef="#br0" timeOffset="82816">25556 14428 24575,'41'-13'0,"0"-1"0,0 1 0,-5-2 0,1-1 0,0 0 0,7-3 0,-1 3 0,-6 6 0,4 9 0,-12 10 0,-14 35 0,-17 2 0,-11 4 0,-3-16 0,-5-1 0,-3 0 0,-1-2 0,-4 0 0,1 0 0,4-4 0,0 1 0,5-1 0,-2 6 0,14-8 0,49-25 0,-7-3 0,2-3 0,-4-2 0,1-4 0,5-3 0,2-3 0,-3 1 0,-7 0 0,-1-1 0,13-5 0,1-1 0</inkml:trace>
  <inkml:trace contextRef="#ctx0" brushRef="#br0" timeOffset="83647">19996 16365 24575,'-25'-7'0,"-9"3"0,11 2 0,-11 13 0,-3 9 0,8 4 0,-2 9-656,5-1 1,-5 8-1,0 4 1,0 0 0,3-3-165,2-3 1,3-3 0,1 2 0,-2 3 540,5-4 1,-2 4-1,0 2 1,0 1 0,1-2-1,1-2 1,4-5 207,-5 8 1,4-5 0,1 1 70,0 7 0,0 2 0,5-9 0,5 1 0,5-13 0</inkml:trace>
  <inkml:trace contextRef="#ctx0" brushRef="#br0" timeOffset="83870">19762 16396 24575,'35'35'0,"0"0"0,0-1 0,0 1 0,0 0 0,0-1 0,0 1 0,0-3 0,-6-5 0,6 6 0,-6-5 0,4 5 0,4 5 0,2 2 0,1 1 0,-2-2 0,-2-2 0,-5-4 0,-6-7 0,12 13 0,-8-5 0,-5-4 0,0 2 0,-6-2 0,-8-5 0,-1 1 0</inkml:trace>
  <inkml:trace contextRef="#ctx0" brushRef="#br0" timeOffset="84068">19751 17097 24575,'-15'-2'0,"29"-11"0,23-10 0,11-5 0,0 2 0,-14 6 0,-11 7 0,0-1 0,16-7 0,0-1 0,0 1 0,0-1 0,0 1 0</inkml:trace>
  <inkml:trace contextRef="#ctx0" brushRef="#br0" timeOffset="84437">19818 17553 24575,'18'-39'0,"0"1"0,5 10 0,1 2 0,6-3 0,-3 13 0,14 38 0,-15-5 0,-3 7 0,-14 11 0,-7 8 0,-3-5 0,-1-7 0,-4-1-454,-2 4 1,-4 2-1,-4-9 454,-27-6 0,2-24 0,-9-9 0,8-6 0,12-5 0,3-8 0,0 3 0,-3-4 0,2-3 0,8-1 0,17-9 0,1-1 0,0 0 0</inkml:trace>
  <inkml:trace contextRef="#ctx0" brushRef="#br0" timeOffset="84625">20329 16467 24575,'13'23'0,"1"0"0,9-3 0,7 16 0,0 1 0</inkml:trace>
  <inkml:trace contextRef="#ctx0" brushRef="#br0" timeOffset="84924">20698 16256 24575,'-17'13'0,"-1"9"0,-7 14 0,-4 6 0,-1 3 0,3-4 0,5-10 0,-1 0 0,2-1 0,-4 6 0,-6 12 0,1 0 0,6-11 0,16-21 0,36-50 0,-2 7 0,8-3 0,-1 3 0,7-4 0,0 2 0,-5 5 0,-3 5 0,-1 2 0,10-5 0,0 0 0,0 0 0</inkml:trace>
  <inkml:trace contextRef="#ctx0" brushRef="#br0" timeOffset="85120">20409 17348 24575,'-12'0'0,"19"-13"0,17-13 0,11-8 0,6-6 0,0 1 0,-4 2 0,-10 9 0,3-9 0,0-1 0,3 3 0,-1 0 0,1 1 0,0-1 0,0 0 0,-1 0 0,1 1 0</inkml:trace>
  <inkml:trace contextRef="#ctx0" brushRef="#br0" timeOffset="85324">20638 16813 24575,'2'46'0,"1"-1"0,0 0 0,-1 1 0,1-1 0,0 1 0,-2 2 0,-1 2 0,1-2 0,2-8 0,3-12 0,14-7 0,-6-21 0</inkml:trace>
  <inkml:trace contextRef="#ctx0" brushRef="#br0" timeOffset="85508">20729 16557 24575,'11'48'0,"1"0"0,-1 0 0,1-1 0,-1 1 0,0 0 0,1-1 0,-1 1 0,1 0 0,-1-1 0,3 5 0,-2-8 0,0-1 0,1 9-219,-3-14 1,0 5-1,2 5 1,0 3-1,0 2 1,0-1-1,0-2 1,-1-2-1,0-5 1,-3-7 0,0-7-1,3 10 1,-3-9-1,-1 13 1</inkml:trace>
  <inkml:trace contextRef="#ctx0" brushRef="#br0" timeOffset="85906">21826 17309 24575,'-3'-23'0,"0"-4"0</inkml:trace>
  <inkml:trace contextRef="#ctx0" brushRef="#br0" timeOffset="86533">21744 17486 24575,'10'41'0,"-1"0"0,-1-1 0,-1 1 0</inkml:trace>
  <inkml:trace contextRef="#ctx0" brushRef="#br0" timeOffset="94539">23009 16378 24575,'0'-36'0,"0"1"0,0 3 0,0 2 0,0-17 0,2 12 0,1-7 0,-1 5 0,1 6 0,-1 1 0,2-6 0,0-4 0,1 8 0,3 0 0</inkml:trace>
  <inkml:trace contextRef="#ctx0" brushRef="#br0" timeOffset="95428">23290 15823 24575,'-2'5'0,"-2"8"0,-3 17 0,-1 6 0,4-10 0,0 3 0,-2 17 0,-2 7 0,1-6 0,1-13 0,1-2 0,-1 14 0,-2-4 0,-5-17 0</inkml:trace>
  <inkml:trace contextRef="#ctx0" brushRef="#br0" timeOffset="95652">22784 16553 24575,'-38'20'0,"22"-10"0,38-12 0,4-9 0,10-9 0,6-4 0,-1 0 0,-3 4 0,4 0 0,-2 2 0,4-3-656,-2-1 1,4-3-1,1-2 1,-3 3 0,-6 4 358,6 0 1,-5 3 0,-7 1 0,-2 1 0,-5 2-1,0 0 1</inkml:trace>
  <inkml:trace contextRef="#ctx0" brushRef="#br0" timeOffset="95971">23147 16570 24575,'-12'46'0,"1"0"0,0 0 0,-1 0 0,1 0 0,0-1 0,8 5 0,2 3 0,4-4 0,3-10 0,6-19 0,13-26 0,8-15 0,4 2 0,7-3 0,1-4 0,-8 2 0,-3-10 0,-4-3 0,0 2 0,-1-1 0,0 0 0</inkml:trace>
  <inkml:trace contextRef="#ctx0" brushRef="#br0" timeOffset="96164">23304 16510 24575,'4'49'0,"1"0"0,-1 0 0,1 1 0,-1-1 0,2-5 0,-1 1 0,-1-5 0,1 10 0,0 3 0,0-1 0,0-7 0,-1-12 0,3 6 0,-7-11 0</inkml:trace>
  <inkml:trace contextRef="#ctx0" brushRef="#br0" timeOffset="96479">22740 16703 24575,'-5'50'0,"-1"-1"0,0 1 0,1-1 0,-1 1 0,0-1 0,1 1 0,8-1 0,3 4 0,3 0 0,1 1 0,2-2 0,1-4 0,1-5 0,0-6-1093,9 7 1,3-9 0,5 0 436,0-2 1,3 4-1,3-1 1,1-7 0,-3-11 229,4-15 0,-1-12 0,4-4-121,-4 0 1,4-4 0,3-2 0,0-2 0,-1 0 0,-4 2 374,2-1 1,-4 1 0,1-2 0,3-3 171,-3 0 0,5-3 0,2-3 0,0 0 0,-2 0 0,-5 3 0,-6 3 0,-2-1 0,-5 3 0,0-1 0,8-9 0,0 1 0,1-1 0</inkml:trace>
  <inkml:trace contextRef="#ctx0" brushRef="#br0" timeOffset="97077">24346 15874 24575,'37'-1'0,"1"0"0,-1-1 0,12 3 0,-1-1 0</inkml:trace>
  <inkml:trace contextRef="#ctx0" brushRef="#br0" timeOffset="97231">24162 16320 24575,'-10'2'0,"10"-6"0,17-13 0,16-10 0,-1 0 0,-8 5 0,0 1 0,4-3-656,5-3 1,6-3-1,2-1 1,0 0 0,-5 5 381,0-1 0,-3 3 0,1 1 1,6-3-1,1 0 0,-6 6 1,-11 9-1,0 0 0</inkml:trace>
  <inkml:trace contextRef="#ctx0" brushRef="#br0" timeOffset="97451">24341 16160 24575,'-1'48'0,"-1"1"0,1-1 0,-1 0 0,1 0 0,-1 0 0,1 0 0,-1 0 0,1 2 0,-2 0 0,0 0 0,2-1 0,0-2 0,3-3 0,3-3 0,7 6 0,5-4 0,1-3 0,-2-3 0,1 9 0,1-3 0,1-6 0,1 0 0,-2-11 0,-3-14 0</inkml:trace>
  <inkml:trace contextRef="#ctx0" brushRef="#br0" timeOffset="97654">24428 16385 24575,'7'-24'0,"17"6"0,14-1 0,3 1 0,-8 3 0,-8 3 0,0 2 0,21-6 0,8-1 0,-18 16 0,-28 36 0,-10 9 0</inkml:trace>
  <inkml:trace contextRef="#ctx0" brushRef="#br0" timeOffset="97875">24503 16493 24575,'-4'-2'0,"16"-12"0,12-7 0,3-1 0,-4 6 0,0 0 0,9-10 0,0 8 0,7 26 0,-26 18 0,-11-2 0,-6 3 0,-7 2 0,-6-2 0,-4 1 0,0 0 0</inkml:trace>
  <inkml:trace contextRef="#ctx0" brushRef="#br0" timeOffset="98124">24401 16776 24575,'28'-30'0,"1"0"0,-6 6 0,5-2 0,-2 3 0,5-5 0,5-3 0,0 0 0,-3 2 0,-4 5 0,1-2 0,-4 3 0,2 0 0,5-5 0,4-3 0,-2 4 0,-11 10 0,-8 12 0,-9 15 0,-7 9 0</inkml:trace>
  <inkml:trace contextRef="#ctx0" brushRef="#br0" timeOffset="98703">24860 16441 24575,'3'48'0,"0"0"0,0 0 0,-1 0 0,1-5 0,-1 1 0,-2-4 0,-3-9 0,-11 5 0,-6-9 0</inkml:trace>
  <inkml:trace contextRef="#ctx0" brushRef="#br0" timeOffset="99044">24708 16657 24575,'18'37'0,"1"1"0,-1-1 0,0 0 0,1 1 0,1 7 0,1 1 0,-3-2 0,-3-3 0,-4-6 0,-2-2 0,-2-1 0,1 16 0,0 2 0,-3-9 0,-1 2 0,-1-6 0,-2-9 0,-4-3 0,-5 6 0,-3-13 0,-3-35 0,-3-15 0,-5-6 0,0 0 0</inkml:trace>
  <inkml:trace contextRef="#ctx0" brushRef="#br0" timeOffset="100114">25619 15988 24575,'-21'1'0,"12"0"0,31 7 0,8 5 0,1-2 0,-2 9 0,-12 14 0,-6 12 0,-2 4 0,0-4 0,2-4 0,-2-3 0,-1 5-516,-2-1 1,-2 6 0,0 1-1,-3-1 1,-1-5 515,-5 8 0,-2-5 0,-1-2 0,2-9 0,-1-2 0,-2-1 102,-12 15 0,-5-15 0,-9-34 0,11-12 0,0 0 0</inkml:trace>
  <inkml:trace contextRef="#ctx0" brushRef="#br0" timeOffset="100289">25589 16246 24575,'6'30'0,"0"0"0,-1-5 0,4 1 0,10 9 0,8 8 0,2 1 0,-5-6 0,0 4 0,1-3 0,6 0 0,5 1 0,-7-7 0,-2-2 0</inkml:trace>
  <inkml:trace contextRef="#ctx0" brushRef="#br0" timeOffset="100480">25774 16278 24575,'9'-31'0,"11"8"0,13-7 0,7-3 0,2 0 0,-1 1 0,-8 6-1093,-1 1 1,-4 4 0,6-3 1080,-3 2 1,7-4-1,3-3 1,1 1-1,-2 2 1,-5 6 0,-8 6-1,17 4 1,-2 10-1</inkml:trace>
  <inkml:trace contextRef="#ctx0" brushRef="#br0" timeOffset="100715">26096 15373 24575,'15'45'0,"0"1"0,0 0 0,0 0 0,-1-1 0,1 1 0,0 0 0,0 0 0,-1 0 0,1-1 0,0 1 0,-1 1 0,0 1 0,0 2 0,1 1 0,-1 0 0,0 0 0,-1-1 0,0-2 0,-1-2 0,-1-3 0,-2-3 0,-2-4-820,2 13 1,-3-7 0,-1-2 0,-1 3 788,2-1 0,0 4 1,0 1-1,-1-1 1,-3-6-1,-4-10 1,-6-3-1,-4-7 0,-19 9 1</inkml:trace>
  <inkml:trace contextRef="#ctx0" brushRef="#br0" timeOffset="100866">26162 16456 24575,'0'-49'0,"8"20"0,5 6 0,9 7 0,1 6 0,2 2 0,16 8 0,8-1 0</inkml:trace>
  <inkml:trace contextRef="#ctx0" brushRef="#br0" timeOffset="101188">27437 15881 24575,'10'17'0,"-8"12"0,4-2 0,-1 0 0</inkml:trace>
  <inkml:trace contextRef="#ctx0" brushRef="#br0" timeOffset="101294">27460 16174 24575,'24'-24'0,"0"0"0,-3 2 0,1 0 0</inkml:trace>
  <inkml:trace contextRef="#ctx0" brushRef="#br0" timeOffset="101800">28328 14732 24575,'-3'1'0,"21"13"0,8 9 0,-14 15 0,12-2 0,0 0 0</inkml:trace>
  <inkml:trace contextRef="#ctx0" brushRef="#br0" timeOffset="102066">28160 15146 24575,'5'48'0,"1"0"0,-4-22 0,1 0 0,5 15 0,3 7 0,-2-7 0,-4-13 0,-1-3 0,0 0 0,0 0 0</inkml:trace>
  <inkml:trace contextRef="#ctx0" brushRef="#br0" timeOffset="102239">28204 15276 24575,'32'-22'0,"-1"-1"0,-10 10 0,2 0 0,8-5 0,6-1 0,3 1 0,-3 5 0,2 1 0,0 2 0,-3 1-1639,9-5 1,-1 3 1490,2 4 1,3 1 0,-12 8 0,-9 12 0,-13 17 0</inkml:trace>
  <inkml:trace contextRef="#ctx0" brushRef="#br0" timeOffset="102935">28519 15310 24575,'-8'1'0,"-8"14"0,4 15 0,-1 15 0,0 2 0,4-10 0,-2 12 0,11-12 0,2 5 0,6-19 0,30-49 0,-4-7 0,-2 5 0,-15 21 0,-4 24 0,-17 17 0,-3 1 0,-2 2 0,3-10 0,-1-2 0,-3 5 0,1-4 0,8-4 0,8-12 0,9-8 0,5-2 0,21 0 0,-20 0 0,-2 30 0,-6 10 0,-13 5-587,-2-13 0,-1 4 1,-2-3 586,-4-1 0,-1-4 0,-1-2 0,0 0-407,-2 6 0,2 1 407,-2 15-115,6-19 1,2-2 114,2 2 0,10-8 0,17-22 0,13-10 0,-3-1 0,-6 1 0,0-1-75,11-2 1,5-2 0,-7-1 74,-10-2 0,-4-1 0,1 2 0,-2-2 0,-2-5 0,-2-3 0,2 0 0,0 0 0</inkml:trace>
  <inkml:trace contextRef="#ctx0" brushRef="#br0" timeOffset="103176">29244 14891 24575,'9'40'0,"0"-1"0,-8-15 0,1 3 0,5 14 0,-1 0 0,1 0 0</inkml:trace>
  <inkml:trace contextRef="#ctx0" brushRef="#br0" timeOffset="103368">29228 15530 24575,'3'45'0,"0"1"0,0 0 0,0 0 0,1 0 0,-1 0 0,2 0 0,0 2 0,1 0 0,1-3 0,1-6 0,1-7 0,5-2 0,3-5 0,6 6 0,0-5 0,-1-14 0</inkml:trace>
  <inkml:trace contextRef="#ctx0" brushRef="#br0" timeOffset="103739">29534 14973 24575,'35'-29'0,"0"0"0,0 0 0,0 2 0,0 1 0,-6 8 0,6 7 0,1 3 0,-26 11 0,18 20 0,-7 13 0,-7-4 0,1 5 0,-2 1-439,-4-6 1,-2 1 0,1 6 438,-1 0 0,2 6 0,0 6 0,1 1 0,-1 0 0,0-3 0,-1-5-820,1 2 1,-2-4 0,1-1 0,0 4 493,1 0 0,0 5 0,1 3 0,0-2 1,-1-4-1,-1-7 326,0-2 0,-2-6 0,-1-3 0,-2 16 0,-20-21 0,-12-32 0</inkml:trace>
  <inkml:trace contextRef="#ctx0" brushRef="#br0" timeOffset="104131">29546 15511 24575,'0'49'0,"3"-7"0,2 12 0,1 1 0,-2-11 0,-2-10 0,0-1 0,4 16 0,0 5 0,1-29 0,-2-50 0,1-31 0,-1 1 0,0 17 0,0 1 0,1-2 0,0 0 0,1-4 0,2 2 0,1 5 0,13-8 0,-1 9 0,0 0 0,9 8 0,-29 45 0,-1 18 0,-2 1 0,-1 3 0,-1-10 0,0-2 0,0 7 0,-2-14 0,-7-37 0,1-13 0,7 3 0,3-3 0,-1-6 0,1-3 0,4 1 0,9-11 0,6 2 0,-2 14 0,0 1 0,0-1 0</inkml:trace>
  <inkml:trace contextRef="#ctx0" brushRef="#br0" timeOffset="104686">30258 14471 24575,'19'27'0,"-1"0"0,4 1 0,2 17 0,-2-16 0,-6-61 0,-9-3 0,-5-7 0,1-4 0,-2 13 0,8 5 0,18 6 0,10 5 0,-4 3 0,12-1 0,-9 17 0,5 6 0,-12 8 0,-17 8 0,-8 7 0,2 12 0,-5 2 0,-10 1 0,-5-4 0,6-15 0,-4-5 0,-15-2 0,-1-12 0,5-43 0,13 3 0,3-8 0,4 2 0,7 2 0,5 0 0,0 0 0,3-2 0,2 7 0,18-1 0,1 7 0</inkml:trace>
  <inkml:trace contextRef="#ctx0" brushRef="#br0" timeOffset="105052">30098 15181 24575,'-8'-3'0,"18"-8"0,20-10 0,15-7 0,8-4 0,4-1 0,-1 1 0,-7 4 0,-12 7 0,-2 1 0,-6 5 0,7-4 0,4-4 0,0 0 0,1 0 0,-1 0 0,0 0 0,1 1 0,-1-1 0,0 0 0,1 0 0</inkml:trace>
  <inkml:trace contextRef="#ctx0" brushRef="#br0" timeOffset="105700">30473 15112 24575,'3'44'0,"0"0"0,0 0 0,-1 0 0,1 0 0,0 1 0,-1-1 0,0-5 0,-1-6 0,2 7-469,0-2 1,1 9 0,0 5 0,1 0 0,0-4 0,-1-9 0,0-12-2095,1-1 4296,-2-23-1733,0-31 0,-3-32 0,-1 5 0,1 9 0,1-2 0,-1 12 0,0-6 0,0-2 0,0 2 0,2 3 0,1-5 0,2 4 0,-1 4 471,-3 5 1,2 5-472,11-7 0,-10 71 0,-2 20 0,1-28 0,1 0 0,2 7 0,2 4 0,3-12 0,7-15 0,1-37 0,4-27 0,0-8 0,-3 11 0,0 8 0,0-1-493,-5 1 0,1-10 0,0-1 0,1 5 0,-2 12 493,16-3 675,15 42 0,1 14-675,-12 7 0,-9 8 0,1 11 0,-11-3 0,-18-9 0,-8 0 0,-1 15 0,-4-3 0,0-21 0,-2-5 0,-17 4 0,-2-8 0,16-19 0,28-28 2689,21-4-2689,1 14 0,9-1 0,-3 2 0,-5-1 0,1 1 0,3 3 0,-1 1 0,0-1 0</inkml:trace>
  <inkml:trace contextRef="#ctx0" brushRef="#br0" timeOffset="106183">31600 14393 24575,'14'46'0,"1"1"0,-1-1 0,1 1 0,-1-1 0,1 1 0,-1-1 0,-2-7 0,-2-6 0,-1 7 0,-1-3 0,3 9 0,-1 6 0,1 2 0,-3-1 0,-2-6 0,-4-9 0,-6-13 0,-27 1 0,-18-24 0,-2-11 0,28-4 0,1-4 0,-12-8 0,6 0 0,16 6 0,21-4 0,8-1 0,-2 4 0,4-2 0,9-9 0,9-5 0,0-2 0,-5 5 0,-1 0 0,-1 1 0,-2 4 0,-1 1 0,1 0 0,-1 0 0</inkml:trace>
  <inkml:trace contextRef="#ctx0" brushRef="#br0" timeOffset="107215">32050 14324 24575,'29'31'0,"-10"-38"0,-25-27 0,1 6 0,2-2 0,7-14 0,4 22 0,29-2 0,-13 32 0,3 8 0,-1 3 0,-12 4 0,5 18 0,-18-26 0,-4 11 0,-3-6 0,-8 21 0,-2 3 0,0-4 0,4-7 0,-1 6 0,3-6 0,2 6 0,2-2 0,-1 8 0,1-4 0,0-4 0,1 2 0,1-2 0,0 8 0,1 2 0,-1-2 0,1-8 0,-2 3 0,1-3 0,-1 9 0,2 4 0,10-15 0,29-21 0,1-17 0,-4-19 0,5-12 0,-5 1 0,-7 5 0,-3-4 0,-3-4 0,2-8 0,-3 1 0,-7 8 0,-10-13 0,-15 11 0,-9 6 0,-20 25 0,8 4 0,0 1 0,-12 0 0,20 0 0,26-39 0,21 10 0,-2 6 0,3-6 0,-2 2 0,-1-5 0,0-1 0,-2 6 0,1 0 0,0-1 0</inkml:trace>
  <inkml:trace contextRef="#ctx0" brushRef="#br0" timeOffset="107425">32375 14055 24575,'4'-15'0,"21"3"0,17 1 0,3 1 0,-10 1 0,11-9 0,-8 9 0,0 1 0,0-1 0,0 0 0</inkml:trace>
  <inkml:trace contextRef="#ctx0" brushRef="#br0" timeOffset="107618">32446 13978 24575,'1'46'0,"0"1"0,1-1 0,-1 0 0,0 1 0,0-1 0,1 1 0,-1-1 0,2-5 0,0-7 0,0 1 0,1 7-365,-2-3 1,0 7 0,-1 4 0,1 4 0,0 0 0,0-1 0,0-4 0,0-4 0,1-7 70,3 14 1,1-10 0,-2-3 0,-4-3 0,0-2 0,-2 1 0,1 1 0</inkml:trace>
  <inkml:trace contextRef="#ctx0" brushRef="#br0" timeOffset="108068">32455 14346 24575,'37'-12'0,"0"1"0,0-1 0,-1 0 0,8-5 0,5 2 0,9-1 0,-22 18 0,-38 28 0,-11 7 0,1 4 0,-2 3 0,-1-4 0,8-19 0,12-6 0,9-11 0,23-3 0,-24 4 0,12 7 0,-28 7 0,-9 8 0,-2 2 0,5-3 0,-18 15 0,25-38 0,1-8 0,-4-4 0,-1-7 0</inkml:trace>
  <inkml:trace contextRef="#ctx0" brushRef="#br0" timeOffset="108350">32440 14904 24575,'44'-6'0,"1"0"0,-1 0 0,1 0 0,-1 1 0,1-1 0,-1 0 0,0 0 0,8-2 0,0 1 0,0-1 0,-3 0 0,-3-1 0,-6 0 0,8-3 0,-7-1 0,-5 0 0,-8-2 0,-1-1 0,8-1 0,0 0 0</inkml:trace>
  <inkml:trace contextRef="#ctx0" brushRef="#br0" timeOffset="109151">31691 15876 24575,'-4'-18'0,"1"4"0,4 10 0,7 2 0,4 4 0,10 0 0,14 30 0,-27-14 0,5 25 0</inkml:trace>
  <inkml:trace contextRef="#ctx0" brushRef="#br0" timeOffset="109347">31431 16131 24575,'41'-21'0,"-1"-1"0,0 1 0,1-1 0,-1 1 0,0 0 0,0 0 0,2 0 0,0 0 0,-3 2 0,-3 3 0,-6 3 0,1 3 0,-4 4 0,7-2 0,-1 0 0</inkml:trace>
  <inkml:trace contextRef="#ctx0" brushRef="#br0" timeOffset="109566">31853 15992 24575,'-7'37'0,"0"1"0,0-1 0,-1 5 0,-1 4 0,0-1 0,1-7 0,1-4 0,0-2 0,-1 2 0,-2 4 0,0-11 0,-4-11 0</inkml:trace>
  <inkml:trace contextRef="#ctx0" brushRef="#br0" timeOffset="109675">31771 16147 24575,'28'-5'0,"0"0"0,9 4 0,-5 4 0,-14 3 0,12 8 0</inkml:trace>
  <inkml:trace contextRef="#ctx0" brushRef="#br0" timeOffset="110037">31698 16073 24575,'1'48'0,"0"-1"0,0 1 0,0 0 0,0 0 0,7-13 0,2-2 0,0 14 0,1 12 0,2-7 0,3-27 0,7-37 0,1-18 0,-1-5 0,1-10 0,-1-2 0,-4 4 0,-4 9 0,-4 2 0,1-3 0,-1-2 0,1-6 0,-1-1 0,-1 3 0,-3 8 0,-1 2 0,-3 5 0,1-17 0,0 17 0,4 39 0,-2 3 0,4 15 0,0 5 0,-3 8 0,0-7 0,-1 0 0,-9-2 0,-1-3 0</inkml:trace>
  <inkml:trace contextRef="#ctx0" brushRef="#br0" timeOffset="110253">31456 16635 24575,'14'46'0,"0"1"0,-1-1 0,-3-16 0,1 1 0,1 5 0,2 9 0,2 2 0,-2-3 0,-3-11 0,6 10 0,-7-5 0,-1 0 0</inkml:trace>
  <inkml:trace contextRef="#ctx0" brushRef="#br0" timeOffset="110526">31583 16959 24575,'18'-23'0,"1"0"0,-2 5 0,4-2 0,5-5 0,7-8 0,5-4 0,2-1 0,-3 3 0,-4 5-382,2 1 0,-3 4 1,5-2 381,-5 3 0,7-5 0,2-2 0,2 0 0,-2 4 0,-5 6 0,-5 9 187,5 8 0,-5 14-187,5 17 0,0 15 0,-12 0 0,-17 4 0,-9 4-100,1-12 0,0 4 0,-2-1 1,-3-2 99,-6 2 0,-3-3 0,1-3-631,1-1 1,-2-1 630,-6 11 0,-4-8 0,-17-20 0,17-11 0,0-1 0</inkml:trace>
  <inkml:trace contextRef="#ctx0" brushRef="#br0" timeOffset="110847">31905 16338 24575,'0'42'0,"-1"0"0,1 0 0,-1 1 0,1-5 0,-1 1 0,2 5 0,0 9 0,1 4 0,0-5 0,0-12 0,1-12 0,1-5 0,2 20 0,3-16 0,3-51 0,2-29 0,0 5 0,-3 18 0,2 0 0,1-4 0,3-7 0,0 3 0,0 11 0,16 8 0,11 29 0,-15 16 0,0 10 0,-9 7 0,-2 3 0,-7-23 0,-2 1 0,3 20 0,0 0 0</inkml:trace>
  <inkml:trace contextRef="#ctx0" brushRef="#br0" timeOffset="114671">14680 16070 24575,'0'-11'0,"4"22"0,-2-1 0,3 20 0,0 4 0,0-4 0,2 8 0,-1 2 0,-3-14 0,0-1 0,1 3 0,-1 0 0,1 11 0,-2-20 0,1-9 0,-3-8 0,6-5 0,12-19 0,-2 2 0,5-5 0,1 1 0,-2 5 0,19-4 0,-22 21 0,13 2 0,-16 0 0,11 1 0,-9-8 0,6-20 0,5-12 0,-3 3 0,-3 10 0,-1 0-380,5-11 1,2-5 0,-4 9 379,-1 8 0,-8 17 0,-4 9 0,1 14 0,-6 12 0,0 2 0,2 0 0,-4-1 0,0-5 1138,0-20-1138,2-2 0,19-4 0,1-5 0,17-8 0,-7-6 0,2-7 0,-1-1 0,-6 6 0,1-3 0,1 9 0,-6 36 0,-2 16 0,3 14 0,-1-5 0,2-8 0,0 0 0,-7-1 0,0 6 0,0-3 0,-2-11 0,12-7 0,-8-42 0,1-21 0,-4 1 0,-4 7 0,-1-5 0,-3 7 0,2-7 0,0-4 0,0 0 0,-1 5 0,-3 7 0,1-4 0,-2 4 0,1-9 0,2-3 0,-1 25 0,2 58 0,0 20 0,-5-33 0,0 2 0,2 11 0,0 6 0,-1-9 0,-4-7 0,8-46 0,0-11 0,0-2 0,5-13 0,1 2 0,2 17 0,7-8 0,2-2 0,-12 13 0,0 0-535,2-3 1,3-2-1,-3 1 535,-1-2 0,-2 2 0,14-13 0,-13 17 0,-9 14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6T13:04:40.1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8284 9885 24575,'0'-6'0,"0"-4"0,0 5 0,-3-6 0,2 4 0,-2 1 0,3 0 0,0 23 0,0 3 0,0 21 0,0-3 0,0 1 0,2 3 0,2-6 0,4 13 0,0-16 0,-1 7 0,-2-12 0,-2-1 0,-1 0 0,-2-3 0,0-1 0,0-6 0,0-1 0,0-21 0,0-9 0,0-18 0,0-9 0,0 1 0,0 0 0,0-1 0,0 6 0,0 3 0,2 0 0,0 9 0,2 1 0,-3 7 0,2-5 0,-3 9 0,2-9 0,-1 4 0,1 0 0,0-4 0,2 11 0,1 1 0,-2 3 0,6-2 0,-3-2 0,4 0 0,-2 4 0,1 0 0,1 2 0,4 3 0,-3 0 0,2 1 0,-7 5 0,4 4 0,-5-2 0,1 9 0,-2-3 0,-2 17 0,-1 3 0,0 4 0,-1 2 0,0 3 0,0 3 0,0-1 0,0-1 0,0-9 0,0-1 0,0-8 0,0 0 0,0-5 0,7-6 0,3-5 0,9-7 0,10-3 0,-1-2 0,2-12 0,-5-9 0,-5-12 0</inkml:trace>
  <inkml:trace contextRef="#ctx0" brushRef="#br0" timeOffset="388">9008 9657 24575,'5'9'0,"10"2"0,13 1 0,10 3 0,4-2 0,-1 6 0,-12 2 0,-13 7 0,-8 2 0</inkml:trace>
  <inkml:trace contextRef="#ctx0" brushRef="#br0" timeOffset="779">9034 9945 24575,'0'48'0,"0"-4"0,0 4 0,0-6 0,0 1 0,0-10 0,0-13 0,2-8 0,0-10 0,7-23 0,0-9 0,5-11 0,-5 6 0,2 17 0,-6 9 0,4 6 0,-3 18 0,6-11 0,-4 14 0,3-10 0,-3 0 0,1 0 0,0-6 0,-5-10 0,0-14 0,-3-11 0</inkml:trace>
  <inkml:trace contextRef="#ctx0" brushRef="#br0" timeOffset="1184">9245 9753 24575,'1'28'0,"1"-1"0,-2-4 0,4-4 0,0-9 0,6-3 0,5-1 0,3-6 0,4-6 0,0-11 0,0-5 0,-3 3 0,-3 8 0,-5 18 0,6 16 0,-5 8 0,8 25 0,-4-3 0,-8-20 0,-1 1 0,3 25 0,-4 1 0,-4-12 0,-3-12 0,-2-13 0,-5-14 0,-4-6 0,-4-18 0,5-18 0,3-18 0,7 17 0,3-1 0,1 1 0,2 1 0,1-4 0,2 1 0,1 1 0,0 0 0</inkml:trace>
  <inkml:trace contextRef="#ctx0" brushRef="#br0" timeOffset="1747">10002 9536 24575,'-19'19'0,"-7"11"0,-1 4 0,-5 12 0,7-10 0,7-6 0,20-14 0,17-11 0,27-14 0,11-8 0,-23 5 0,0-2 0,1-2 0,-1-1 0,-2 2 0,-2 1 0,23-10 0,-16 9 0,-11 8 0,-10 5 0</inkml:trace>
  <inkml:trace contextRef="#ctx0" brushRef="#br0" timeOffset="1979">10113 9814 24575,'0'43'0,"0"-1"0,0-1 0,0 2 0,0 7 0,0 1-1316,0-6 0,0 0 1316,0 0 0,1 2 0,2 1 0,0 0 0,2-6 0,-1 2 0,3 9 0,-1 1 0,-2-11 0,0-2 0,-2-1 0,0-2 0,-2 20 0</inkml:trace>
  <inkml:trace contextRef="#ctx0" brushRef="#br0" timeOffset="2219">10479 9537 24575,'0'29'0,"0"0"0,9 8 0,-7-5 0,6-1 0</inkml:trace>
  <inkml:trace contextRef="#ctx0" brushRef="#br0" timeOffset="2415">10939 9387 24575,'-8'9'0,"-1"2"0,5 5 0,-8 7 0,-11 0 0,-7 14 0,-9 5 0</inkml:trace>
  <inkml:trace contextRef="#ctx0" brushRef="#br0" timeOffset="2600">10396 9890 24575,'5'-8'0,"21"-15"0,0 3 0,4-2-444,9-3 1,1-1 443,5-2 0,2 1-807,-1 4 1,0 2 806,-4 3 0,-1 1 119,-10 1 0,-1 3 0,18-4 0,-18 4 0</inkml:trace>
  <inkml:trace contextRef="#ctx0" brushRef="#br0" timeOffset="2835">10723 9306 24575,'0'58'0,"1"8"0,-1-26 0,1 2-1643,0 6 0,1 2 1643,-1 0 0,0 2 0,2 7 0,-1 1 0,-1-4 0,0-2 0,-1-5 0,0-1 0,-2-4 0,0-1 0</inkml:trace>
  <inkml:trace contextRef="#ctx0" brushRef="#br0" timeOffset="3299">10726 9639 24575,'-9'11'0,"-6"13"0,4 5 0,-8 20 0,2 5 0,-1 4 0,3-8 0,6-21 0,3-13 0,16-20 0,11-22 0,12 3 0,5-23 0,-6 16 0,-9 9 0,-9 9 0,-9 24 0,-2 17 0,-15 24 0,5-21 0,-2 2 0,-2 3 0,-2 0 0,1-1 0,1 0 0,2 0 0,1 0 0,-3 27 0,4-9 0,7-11 0,2-15 0,5-5 0,5-10 0,7-4 0,3 2 0,3-4 0,1 3 0,-10-6 0,3-14 0,-10-9 0</inkml:trace>
  <inkml:trace contextRef="#ctx0" brushRef="#br0" timeOffset="3508">10892 9859 24575,'-7'46'0,"1"0"0,6 8 0,-2 4 0,1-25 0,-1 1 0,0 31 0,0-27 0,-1-1 0,-8 24 0,-2-2 0,-8-13 0</inkml:trace>
  <inkml:trace contextRef="#ctx0" brushRef="#br0" timeOffset="3676">10449 10392 24575,'28'-29'0,"14"-10"0,-8 12 0,4 0-1697,4-2 0,0 0 1697,4 0 0,-2 1 0,-10 3 0,-2 1 0,-2 3 0,-1 0 0</inkml:trace>
  <inkml:trace contextRef="#ctx0" brushRef="#br0" timeOffset="4255">11083 9398 24575,'-8'19'0,"2"5"0,1 16 0,3-5 0,2-1 0,4-8 0,8-3 0,8-11 0,16-5 0,13-18 0,2-16 0,-22 7 0,-3-3 0,14-28 0,-6-1 0</inkml:trace>
  <inkml:trace contextRef="#ctx0" brushRef="#br0" timeOffset="8712">8373 9681 24575,'-6'0'0,"-2"13"0,4 2 0,-3 24 0,4-2 0,-1 5 0,2 2 0,2 2 0,-2 9 0,1-20 0,1 1 0,-2 4 0,-2 1-249,1 8 1,-1 2 248,0-1 0,-1 1-699,0 1 0,-1 0 699,3-8 0,-1-1-107,2-7 0,1-2 107,-1 21 0,2-23 0,0-6 114,1-28 0,3-24 0,2-21 0</inkml:trace>
  <inkml:trace contextRef="#ctx0" brushRef="#br0" timeOffset="9308">8431 9681 24575,'0'-5'0,"0"2"0,0 8 0,0 5 0,2 7 0,-2 9 0,5 1 0,-1 7 0,6 9 0,0 0 0,5 6 0,3 4 0,-1-1 0,1 10 0,1 0 0,-5-1 0,3-10 0,-5-6 0,-3-7 0,-2-5 0,-4-3 0,4 1 0,-1-1 0,2-9 0,-2 9 0,-3-17 0,-2 3 0,6-10 0,-4-5 0,-1-1 0,-10-15 0,-5-7 0,-7-17 0</inkml:trace>
  <inkml:trace contextRef="#ctx0" brushRef="#br0" timeOffset="9643">8395 10408 24575,'-3'-2'0,"8"-4"0,9-2 0,8-3 0,1-1 0,0 6 0,-7 1 0,-1 4 0,-6 1 0,-3 0 0,-5 0 0</inkml:trace>
  <inkml:trace contextRef="#ctx0" brushRef="#br0" timeOffset="11119">11303 9975 24575,'-2'56'0,"-3"-6"0,1-16 0,-2 0 0,-11 28 0,-1 1 0,-5-9 0,4-18 0,2-12 0,-1-15 0,3-4 0,-4-12 0,-3-16 0,2-21 0,9 13 0,1-1 0,1-1 0,2 0 0,-1-24 0,4 19 0,9 15 0,19 15 0,13 3 0,23 5 0,5 12 0,-32-2 0,-2 3 0,0 3 0,-3 3 0,-4 4 0,-1 1 0,15 18 0,-9-3 0,-8-7 0,-9-8 0,-6-10 0,-4-3 0</inkml:trace>
  <inkml:trace contextRef="#ctx0" brushRef="#br0" timeOffset="12671">11864 9769 24575,'9'32'0,"3"12"0,-2 21 0,-5-30 0,0 1 0,-2 0 0,-1 1 0,0 27 0,-1-6 0,-1-16 0,0-19 0,-2-29 0,0-24 0,-1-30 0,1 22 0,2 0 0,3-3 0,1 1-289,1 1 1,3 2 288,17-24-126,8 21 126,8 16 0,3 16 0,-2 20 0,-8 12 0,-9 27 0,-10 7 0,-1 5 0,-4-6 0,6-11 573,2-13-573,6-7 32,-4-8 1,-2-9-1,-5-1 1</inkml:trace>
  <inkml:trace contextRef="#ctx0" brushRef="#br0" timeOffset="12971">12601 9529 24575,'17'-16'0,"14"-4"0,20-6 0,9 1 0,-1 2 0,-8 6 0,-16 3 0,-14 1 0,-14-1 0</inkml:trace>
  <inkml:trace contextRef="#ctx0" brushRef="#br0" timeOffset="13187">12719 9331 24575,'-28'41'0,"3"10"0,14-13 0,2 3 0,2 3 0,3 0 0,0 0 0,1 0-424,3-4 0,3-2 424,11 19 278,14-27-278,16-15 141,10-35-141,0-8 0,-28 1 0,-4-4 0,-6 0 0,-2-2 0,-3-4 0,0 0 0</inkml:trace>
  <inkml:trace contextRef="#ctx0" brushRef="#br0" timeOffset="13495">12868 9495 24575,'-9'36'0,"3"7"0,3 20 0,3-25 0,-1 1 0,0 2 0,-1 0 0,2 4 0,-1 0 0,-1 0 0,-1 0-1298,1 0 0,0 0 1298,0 1 0,-2-1 0,-1-2 0,-2-1 0,1-2 0,-1-2 826,-9 18-826,0-20 428,-1-20-428,-2-14 0,-1-15 0,6-11 1342,5-13-1342,6-17 0,15-3-261,-1 17 1,4-1 260,7-1 0,4-2 0,4-5 0,2-1 0,1-3 0,0 1 0,0-2 0,-1 0 0</inkml:trace>
  <inkml:trace contextRef="#ctx0" brushRef="#br0" timeOffset="13679">13171 9320 24575,'21'-5'0,"4"1"0,-17 5 0,7 0 0</inkml:trace>
  <inkml:trace contextRef="#ctx0" brushRef="#br0" timeOffset="14363">13138 9582 24575,'8'2'0,"-3"12"0,-5 13 0,-11 21 0,-7 9 0,-3-1 0,3-11 0,9-20 0,7-12 0,9-10 0,11-5 0,12-10 0,11-3 0,2-6 0,-5 4 0,-6 9 0,-9 4 0,-7 10 0,-5 10 0,-3 8 0,-3-1 0,-1 14 0,2-18 0,-4 24 0,8-10 0,-9 11 0,5 0 0,-9-3 0,-10-1 0,-7-6 0,-18-4 0,-15-7 0,22-13 0,-3-3 0,-5 2 0,-1-2 0,4-4 0,0-1 0,-25 4 0,21-6 0,22 0 0,10-3 0,14-16 0,16-16 0,-2 9 0,4-1 0,6 0 0,4 2 0,2 3 0,3 4 0,0 5 0,0 5 0,-1 6 0,-1 5 0,0 6 0,-2 4 0,1 5 0,-1 5 0,-2 5 0,-2 3 0,-1-1 0,-2 1 0,-5-1 0,-2-2 0,9 7 0,-14-14 0,-12-34 0,-9-26 0,-7-21 0</inkml:trace>
  <inkml:trace contextRef="#ctx0" brushRef="#br0" timeOffset="14511">13550 9612 24575,'-5'0'0,"0"0"0</inkml:trace>
  <inkml:trace contextRef="#ctx0" brushRef="#br0" timeOffset="14983">14215 9460 24575,'10'38'0,"7"23"0,-7-15 0,0 5-2622,0 9 0,0 3 2622,-2-17 0,-1 0 0,-1 0 0,-2 1 0,-1 0 0,-1 0 0,1 1 0,-1-1 0,0 0 0,-1 16 0,-1-2 371,0-9 0,0-5-371,-4 16 1023,-9-33-1023,-9-37 0,-16-32 0,14 5 0,0-4 0,-6-12 0,-2-4 0,10 14 0,-1 0 0,1 1 0</inkml:trace>
  <inkml:trace contextRef="#ctx0" brushRef="#br0" timeOffset="15115">13952 9851 24575,'-10'36'0,"-1"8"0,0 0 0,-3 8 0,0-13 0,0-13 0,1-9 0</inkml:trace>
  <inkml:trace contextRef="#ctx0" brushRef="#br0" timeOffset="15262">14351 9873 24575,'60'0'0,"1"2"0,1 1 0,-2 2 0,-4 1 0,-18-4 0,-6-1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9T05:36:01.1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10232 8116 24575,'0'-6'0,"0"15"0,0 15 0,2 15 0,0 13 0,0-5 0,0-9 0,1 1 0,-1 2 0,1 7 0,0-1 0,0-7-634,-1-7 0,0-4 634,0 6 0,0-2 309,-2 14-309,0-26 0,0 2 0,1-19 0,-1-10 0,3-24 0,0-12 0</inkml:trace>
  <inkml:trace contextRef="#ctx0" brushRef="#br0" timeOffset="1477">10245 8058 24575,'24'8'0,"0"1"0,10-3 0,-2 0 0,10 3 0,2-1 0,-6-2 0,4-3 0,3-2 0,-4 2 0,8 0 0,3 0 0,-2 0 0,-6-2-1093,-4 0 1,-4-1 0,2-1 272,6 1 1,3-1 0,1 0 0,-2-1 599,6-1 0,-3 0 0,-1-1 220,-12-1 0,-1 0 0,3-1 0,7 0 0,5 0 0,0-1 0,-6 1 0,-8 1 0,-3 0 0,1 0 0,10-3 0,2 1 0,-3 0 1033,-1 2 0,0 0-1033,-1 1 0,5-1 0,0 0 0,-4 1 0,-7 1 0,-3 1 0,4 0-135,2-1 0,7 1 0,1 0 1,-3 0-1,-5 1 135,8 0 0,0 2 0,-2-2 0,7 1 0,0-1 0,-5 0 0,-10 0 0,-4 1 0,3-1 0,3 0 0,4 0 0,0 0 0,-4 0 0,8-2 0,-2 1 0,5 0 0,0 1 0,-2-2 0,1 0 0,-4 2 0,3 0 0,-3 0 0,3-1 0,-1 0 0,-9 1 0,2 0 0,-1 0-303,11-2 0,-3 1 303,-9 0 0,0 0 0,3 0 0,2-1 0,-2 0 0,-2 1 0,-1-1 923,12 0 1,-1-1-924,-14 1 0,0 0 0,-1 1 0,2 0 0,-2 1 0,4-1 0,2 0 0,-2 2 0,4-1 0,1 1 0,-5 0 0,4 0 0,-1 0-331,8 0 1,5 0 0,-6 0 330,-11 0 0,-2 0 0,4 0 0,2 0 0,-2 0 0,-3 0 0,2 0 0,6 0 0,10 0 0,-1 0 0,-5 1 0,1-1 0,-1 1 0,-6 0 0,5-1 0,0 0 0,-7 1 927,-1-1 1,-2 1-928,-2 1 0,2 1 0,-1-1 0,3 0 0,1 0 0,-3 1 0,6 1 0,-2 0 0,-6-1 0,-4-1 0,-2 0 362,22 1 0,-8 0-362,-27-3 1716,-5 0-1716,-8 0 1277,-1 3-1277,0 1 0,-2-1 0,-1 15 0,-10 24 0,9-10 0,1 9 0,0 5 0,1-1 0,0-5 0,-2 1 0,1-4 0,1 4-341,0 0 1,1 7 0,1 1-1,1-4 1,1-8 340,2 0 0,2-7 0,7 13 0,-3-12 0</inkml:trace>
  <inkml:trace contextRef="#ctx0" brushRef="#br0" timeOffset="3558">10215 8874 24575,'28'0'0,"0"0"0,10 0 0,5 0 0,2 0 0,3-5 0,-19 5 0,2-1 0,4-1 0,0 0 0,-6 2 0,0 0-357,12 1 0,1 0 357,-6 0 0,2 0 0,3 0 0,3 1 0,-1 0 58,-10-1 1,0 0 0,4-1-59,7 0 0,6-1 0,4 0 0,-3 0 0,-6 0 0,-4 0 0,-4-1 0,4 0-656,1 1 1,6-1-1,2 1 1,-3-1 0,-8 1 248,6-1 1,-1 1-85,-1 0 1,7 1 0,0 0 0,-5 0 490,4 0 0,2 0 0,-14-1 0,5 0 0,1 0 0,-1 0 0,-5 0 0,-2 1 0,-4 0 0,3 0 0,9-1 0,4 0 0,1 0 0,-4 0 0,-6 1 0,-2 0 0,1 0 0,1 0 0,3 0 0,0 0 0,-2 0 0,3 0 0,-2 0 0,4 0 0,-7 0 0,4 0 0,2 0 0,-1 0 0,-3 0 0,0 0 0,-4 0 0,2 0 0,6 0 0,0 0 0,6 0 0,4 0 0,1 0 0,-1 0 0,-4 0 0,-6 0 0,-2 0 0,-6 1 0,0 0 0,5-1 0,3 0 0,7 0 0,1 0 0,0 0 0,-5 0 0,-7 1 0,10 0 0,-6 1 0,-6-2 0,1 0 0,-2 0 187,2 0 0,-1 0-187,3 0 0,-1 0 0,-9 0 0,-1 0 0,-2 0 0,1 0 0,10 0 0,-1 0 0,3-1 0,5-1 0,0 1 0,-4-1 0,-6-1 0,2-1 0,9 2 1638,-16-1 0,1 0-1436,-1 1 1,-1 0-203,13-1 0,-9 1 0,-1 0 0,-4 2 2534,9-1-2534,-8 1 0,-4 0 0,11 0 0,0 0 0,1 0 0,8 0 0,-4-1 0,7-1 0,-7 1 0,-13-1 0,-1-1 0,20 1 0,-2-1 0,-2-3 0,-9 4 0,4-1 0,-22 2 0,7-1 0,-17 2 0,31-1 0,-23 1 0,36-2 0,-25 1 0,19-1 0,-7 0 0,-1 1 0,9-2 0,-14 3 0,-5-1 0,-12 0 0,-10 1 0,-2-13 0,-1-4 0</inkml:trace>
  <inkml:trace contextRef="#ctx0" brushRef="#br0" timeOffset="6057">10892 8963 24575,'0'20'0,"0"3"0,0 12 0,0 7 0,0-7 0,-6 7 0,0 3 0,3-18 0,0 2 0,-3 7 0,-1 5 0,0-4 0,3-6 0,0 0 0,-1 12 0,0-3 0,0-6 0,-1-21 0,0-34 0</inkml:trace>
  <inkml:trace contextRef="#ctx0" brushRef="#br0" timeOffset="6374">10797 8915 24575,'-20'31'0,"-1"1"0,0 0 0,5-10 0,0 1 0,-4 6 0,1 1 0,0-1 0</inkml:trace>
  <inkml:trace contextRef="#ctx0" brushRef="#br0" timeOffset="6512">10817 8969 24575,'38'12'0,"0"0"0,3-6 0,3 6 0,0 0 0</inkml:trace>
  <inkml:trace contextRef="#ctx0" brushRef="#br0" timeOffset="7738">10266 9943 24575,'0'48'0,"-1"1"0,1-21 0,-1 0 0,1 9 0,-1 3 0,1-4 0,-1-6 0,1-5 0,0 1 0,0-3 0,0-47 0,1-12 0,0-6 0,3 8 0,1-1 0,3-2 0,1-2 0,0 6 0,6-2 0,13 14 0,-25 46 0,3 23 0,-6-1 0,0-20 0,0-3 0,0-1 0,2-10 0,13-50 0,-8 22 0,12-24 0,-17 33 0,4 3 0,-2 1 0,20 37 0,-9-13 0,-2 3 0,-1 2 0,-1 5 0,-6-9 0,4-5 0,-6-13 0,2-4 0,-4-1 0</inkml:trace>
  <inkml:trace contextRef="#ctx0" brushRef="#br0" timeOffset="7968">10599 9809 24575,'5'0'0,"0"2"0,6 10 0,-2 0 0</inkml:trace>
  <inkml:trace contextRef="#ctx0" brushRef="#br0" timeOffset="8183">10558 10015 24575,'3'39'0,"0"0"0,-1 0 0,1-6 0,-1 1 0,0-1 0</inkml:trace>
  <inkml:trace contextRef="#ctx0" brushRef="#br0" timeOffset="8964">10832 9975 24575,'-1'45'0,"0"1"0,0-1 0,1 1 0,-1-2 0,0-24 0,1-45 0,2-9 0,1-4 0,0 8 0,3-1 0,7-4 0,3-3 0,0 9 0,6 4 0,-1 5 0,-2 7 0,-14 14 0,6 21 0,-3 0 0,4 15 0,-2 7 0,3-9 0,0 1 0,1 8 0,1-13 0,0-5 0,-4-15 0,18-5 0,3-3 0</inkml:trace>
  <inkml:trace contextRef="#ctx0" brushRef="#br0" timeOffset="14145">10072 10964 24575,'-3'-2'0,"5"31"0,6 28 0,-1-6 0,-4-23 0,0 1-306,2 11 1,1 10-1,0-2 1,-2-11 305,-2-3 399,-1-1-399,-1-35 202,-9-28-202,7 7 0,-6-19 0,31 26 621,-8 9-621,6 22 0,-1 7 0,-7-1 0,-7 9 0,-7 0 0,-13-10 0,-12 5 0,0-10 0,-19-15 0,26-12 0,-10-13 0</inkml:trace>
  <inkml:trace contextRef="#ctx0" brushRef="#br0" timeOffset="14640">10303 11194 24575,'19'19'0,"1"1"0,-1-15 0,8-7 0,-2-6 0,-10-19 0,-2 6 0,-8 23 0,0 20 0,-2 7 0,4-2 0,-1 4 0,1-4 0,3-19 0,3-22 0,-1-7 0</inkml:trace>
  <inkml:trace contextRef="#ctx0" brushRef="#br0" timeOffset="15383">10654 11056 24575,'21'27'0,"0"0"0,-12-26 0,17 13 0,-2-6 0,-22-30 0,-1 6 0,-1 62 0,2-13 0,1 6 0,2 12 0,0 3 0,0-8 0,1-3 0,0 0 0,-1 2 0,0 9 0,0-2 0,0-10 0,-1-11 0,-2-3 0,0 7 0,-6-2 0,-7-9 0,-3-2 0,0 0 0,-3-2 0,-17 3 0,-3-2 0,11-8 0,-2-2 0,-12-4 0,1-6 0,-4-19 0,21-10 0,5-7 0,9-7 0,-1 0 0</inkml:trace>
  <inkml:trace contextRef="#ctx0" brushRef="#br0" timeOffset="20008">11124 9630 24575,'0'-4'0,"0"1"0,7 2 0,2 1 0,2 0 0,5 0 0,-2 0 0,-2 0 0,13 0 0,-15 0 0,17 0 0,-16 0 0,3-1 0,-7-1 0,0 1 0,-2 0 0,1 1 0,1 0 0,-1 0 0,6 0 0,-5 0 0,9 0 0,-8 0 0,13 0 0,-11 0 0,19-1 0,3 0 0,1-3 0,2 1 0,-1 1 0,-4-4 0,18-1 0,-21 5 0,21-4 0,-28 4 0,9 1 0,1 0 0,2 1 0,-3 0 0,0-1 0,1 1 0,-3 0 0,2-1 0,7 0 0,-8 1 0,0-1 0,20 1 0,-7 0 0,-12 0 0,2 0 0,18 0 0,-17 0 0,3 0 0,-2 0 0,-3 0 0,1 0 0,9 0 0,5 0 0,-6 0 0,-10 0 0,0 0 0,16-1 0,8 0 0,-6 0 0,-13 1 0,-1-1-472,6 1 1,3-2 0,-6 2 471,8 0 0,-12 0 0,1 0 0,14 0-220,1-1 0,0 1 220,-2 0 0,-7-1 0,6 0 0,-6 0 0,10-1 0,-8 1 0,4-1 0,3 1 0,-3 0 0,-17 1 0,1 0 0,9 0 0,5-1 0,-5 0 0,-12 0 0,1 0 0,6 0 0,3 0 0,-2 1 0,-5-1 0,0 0 0,12 1 0,0 0 0,-10 0 0,-3 0 0,16 1 0,-7-1 0,0 0 0,9 2 690,-12-2 1,0 0-691,7 3 0,-2-1 0,1 0 0,7 2 0,-3-2 0,9 0 0,-7 0 0,-15-1 0,0 0 0,13-1 0,6 1 0,-7 0 236,-17-1 1,0 0-237,17 0 0,8 0 0,-7 0 0,-12 0 0,0 1 0,12-1 0,6 1 0,-8-1 0,-14 0 0,-3 1 0,22 0 0,-2 0 0,-2-1 0,-7 1 0,-3-1 0,-9 0 0,5 0 0,-14 0 0,10 0 0,-5 0 0,19-1 0,3-1 0,-5-1 0,0 1 0,-3 0 0,-10 0 0,-4 2 0,-8-9 0,-3-2 0</inkml:trace>
  <inkml:trace contextRef="#ctx0" brushRef="#br0" timeOffset="25220">14382 9328 24575,'0'-5'0,"0"2"0,2 16 0,1 20 0,1 14 0,1-4 0,1-7 0,-1 0 0,1 12 0,1 5 0,-1-6 0,3-9 0,-1-6 0,1 16 0,-2-18 0,-1-2 0,-4-6 0,2 1 0,-4-19 0,-1 1 0,1-4 0,-1-2 0</inkml:trace>
  <inkml:trace contextRef="#ctx0" brushRef="#br0" timeOffset="25524">14479 9331 24575,'-24'17'0,"-6"1"0,3 2 0,-2 2 0,7-7 0,0-2 0,-11 8 0,2-3 0,9-8 0,-1-6 0</inkml:trace>
  <inkml:trace contextRef="#ctx0" brushRef="#br0" timeOffset="25680">14255 9412 24575,'42'1'0,"0"-1"0,0 1 0,-16 5 0,1 2 0,16-2 0,6 0 0,-13 5 0,-18 21 0,-11-5 0</inkml:trace>
  <inkml:trace contextRef="#ctx0" brushRef="#br0" timeOffset="27043">13945 10341 24575,'1'22'0,"1"7"0,-1 2 0,2 8 0,0-7 0,0-4 0,0-17 0,7-34 0,-2-8 0,1 2 0,1-1 0,1-2 0,3 4 0,-10 25 0,0 47 0,-2-25 0,0 11 0,0-2 0,0-17 0,0 0 0,7-15 0,-5-7 0,9-6 0,-2-15 0,-1 14 0,-1-4 0,-7 18 0,0 4 0,13-22 0,-7 14 0,7-17 0,-11 21 0,0 7 0,2 6 0,2 12 0,14 22 0,-12-12 0,7 7 0,-14-28 0,-2-16 0,1-5 0</inkml:trace>
  <inkml:trace contextRef="#ctx0" brushRef="#br0" timeOffset="27651">14441 10318 24575,'-20'34'0,"1"0"0,-1 0 0,11-9 0,6 13 0,9-11 0,23-57 0,-2-10 0,-5-1 0,-15 12 0,4 2 0,16 67 0,-6-13 0,3-3 0,1-3 0,-6-14 0,11-4 0,-16-23 0,2-7 0</inkml:trace>
  <inkml:trace contextRef="#ctx0" brushRef="#br0" timeOffset="27827">14699 10225 24575,'37'31'0,"0"1"0,-7-10 0,10-6 0,0 1 0</inkml:trace>
  <inkml:trace contextRef="#ctx0" brushRef="#br0" timeOffset="28005">14955 10191 24575,'-11'1'0,"-20"19"0,-14 13 0,3-4 0,7-10 0,-1 0 0,-4 6 0,0 0 0,0 1 0,0-1 0</inkml:trace>
  <inkml:trace contextRef="#ctx0" brushRef="#br0" timeOffset="29761">11195 9375 24575,'-1'19'0,"-4"5"0,-2 3 0,-1 13 0,2-8 0,-1-1 0,-3 10 0,7 1 0,-1-11 0,0 0 0,3-2 0,1 0 0,-1 5 0,2 1 0,12 6 0,3-2 0,4 6 0,7-10 0,3-5 0,-3-12 0,13 3 0,-28-17 0,-1-17 0,-10-28 0,-1 9 0,0 1 0</inkml:trace>
  <inkml:trace contextRef="#ctx0" brushRef="#br0" timeOffset="30909">15788 9259 24575,'22'20'0,"1"-1"0,4 14 0,-13 0 0,-1 8 0,-3-4 0,-5-6 0,-3 0 0,-3 5 0,-2 4 0,-3-4 0,-2-5 0,-3-4 0,-1 0 0,-3-1 0,-8 6 0,0-4 0,-1-2 0,3-8 0,3-3 0,8-10 0,3-6 0,6-19 0,1-8 0</inkml:trace>
  <inkml:trace contextRef="#ctx0" brushRef="#br0" timeOffset="40501">14048 11069 24575,'-13'0'0,"-1"0"0,7 0 0,-9 0 0,6 0 0,-9 0 0,-7 12 0,-1 4 0,-4 0 0,0 7 0,2 3 0,10-2 0,8 15 0,20-14 0,18 11 0,-7-21 0,4 0 0,2 5 0,4 2 0,-4-1 0,-3-2 0,-2 0 0,11 10 0,-7 0 0,-22 2 0,-22-8 0,-6-1 0,-4 7 0,-11-10 0,-2-7 0,12-8 0,-6-4 0,44-25 0,15-13 0,-4 11 0,2-1 0,2-1 0,0 0 0</inkml:trace>
  <inkml:trace contextRef="#ctx0" brushRef="#br0" timeOffset="40940">14123 11403 24575,'40'-15'0,"1"0"0,-1 1 0,1-1 0,-1 0 0,7 1 0,1 1 0,-7-2 0,-17-4 0,-22-15 0,-15 1 0,-14 6 0,-4 6 0,-6 6 0,-8 21 0,2 8 0,-2 5 0,30 15 0,7 12 0,6-5 0,9-14 0,6 0 0,2 12 0,4 4 0,1-10 0,18-6 0,2-8 0,-14-13 0,9-6 0,-13-34 0,-3 13 0,0-4 0,0-14 0,0 1 0</inkml:trace>
  <inkml:trace contextRef="#ctx0" brushRef="#br0" timeOffset="41178">14772 10796 24575,'-1'43'0,"0"1"0,0-1 0,0 0 0,0 0 0,2 0 0,-1 3 0,2 0 0,-1-2 0,0-3 0,0-6 0,0 9 0,1-5 0,2 0 0,1 2 0,0-12 0,0-13 0</inkml:trace>
  <inkml:trace contextRef="#ctx0" brushRef="#br0" timeOffset="41383">15019 10721 24575,'-4'46'0,"-1"1"0,0-1 0,0 0 0,0 0 0,0 0 0,1 0 0,0 3 0,1-6 0,0 0 0,-1 6 0,2-5 0,-1 0 0,0-1 0,0 1 0,1 0 0,-1 0 0,0 0 0,0 0 0</inkml:trace>
  <inkml:trace contextRef="#ctx0" brushRef="#br0" timeOffset="43484">18977 7863 24575,'-4'-2'0,"-1"1"0,4-1 0,-1 2 0,-2-1 0,1 18 0,1 21 0,1 2 0,1 10 0,0 0-1093,0-8 1,0-1 0,0 3 791,-1-1 0,1 4 1,0 0-1,0-1-34,1 0 1,-1 0 0,1-2 0,0-5 334,0 1 0,1-2 0,1 21 0,4-21 0,9-66 0,6-7 0</inkml:trace>
  <inkml:trace contextRef="#ctx0" brushRef="#br0" timeOffset="44487">18924 7888 24575,'33'0'0,"1"0"0,-1 0 0,2 0 0,-1 0 0,7 0 0,-4 0 0,5 0 0,3 0 0,1 0 0,-2 0 0,-2 0-820,4 0 1,-3 0 0,1 0 0,5 1 409,-6 0 0,4 0 1,3 0-1,3 1 1,-1 0-1,-1-1 0,-3 1 1,-4-1 269,0 0 1,-4-1 0,-2 0 0,1 1 0,4 0 139,-3 0 0,4 0 0,1 1 0,2 0 0,0-1 0,-2 1 0,-1-1 0,-4-1 0,6 1 0,-5-1 0,0 0 0,0-1 0,5 1-410,-2-1 0,3 0 1,2 0-1,2-1 1,0 1-1,-1 0 0,-3-1 1,-3 1 340,3 1 0,-3-1 0,-2 1 0,1-1 1,4 0 68,-4 0 0,3 0 0,2 0 0,1-1 0,0 0 0,-1 1 0,-4 1 0,-3-1 274,11 2 0,-7 0 0,1 1 0,4 1-274,-9-1 0,3 1 0,3 0 0,1 0 0,0 1 0,-2 0 0,-3-1 0,-4 1 0,6 0 0,-7 1 0,1 0 0,6 0 0,-7 0 0,5 0 0,3 1 0,3 1 0,0-1 0,-1 0 0,-2 0 0,-4 0 0,-5-1 0,15 2 0,-8-1 0,6 2-275,-11-3 1,5 1-1,3 0 1,1 1 0,-2-1-1,-3 1 1,-6-1 274,4 1 0,-5 1 0,1-1 0,10 1 0,2-1 0,3 0 0,-10-2 0,3-1 0,1 0 0,-2 0 0,-5-1 0,2 1 0,-4-1 0,3 0 0,-2-1 0,5 0 0,1 1 0,-3-1 0,-6 0 0,4 2 0,-5-1 1070,-2 0 0,1 0-1070,13-1 0,-1 0 0,-11 0 0,1 0 1092,4-1 0,5 0 0,-5-1-825,-4 0 0,0 0-267,11 1 0,6 1 0,-6-1 0,-16-1 0,0 1 0,13 1 0,6 0 0,-8 0 0,2-2 622,-8 1 1,-4 0-623,-13-1 3276,-5 3-3057,-13 18-219,-1 24 0,-1 9 0,1-16 0,1 3 0,1-1 0,-1 6 0,2 0 0,-1-7 0,2-4 0,1-3 0,1 10 0,0-7 0,2-19 0</inkml:trace>
  <inkml:trace contextRef="#ctx0" brushRef="#br0" timeOffset="46539">18965 8639 24575,'16'-1'0,"12"2"0,3 1 0,13 3 0,-5-2 0,11 2 0,3 0 0,-8-1 0,2 1 0,2 0-656,-7-1 1,8 1-1,2-1 1,-1 1 0,-5 0-353,-1 1 0,-5 0 1,3 0 326,0-1 1,2 0 0,1 0 0,-3 0 680,3 2 0,-3 0 0,3 0 0,-2-2 0,2 1 0,0 0 0,-2-1 0,0 0 0,-3-1 0,5 1 0,0 0 0,6 1 0,1 0 0,-2 0 0,-6-2 530,-5 0 1,-4-2 0,6 1-531,-4 0 0,6 1 0,4-1 0,2 1 0,-2 0 0,-3 0 0,-7-1-526,7 1 0,-6 0 1,3-1 525,0 1 0,5-1 0,2 0 0,-3 0 0,-7 0 0,11 2 0,-4 0 0,-4-1 0,3 1 0,-2-1 0,-9 0 0,-1 0 0,2 1 0,8 0 0,2 2 0,1-1 0,2 1 0,2-1 0,-3 0 0,-9-1 0,-1-1 0,5 0 0,-2 2 0,7 0 0,3 1 0,1 0 0,-4-1 0,-6-1 0,5 0 0,-6-2 0,4 1 0,-2 1 0,5 0 0,0 1 0,-1 0 0,-8-2 0,6-1 0,-3 0 428,0-1 0,3-1 0,-3 1-428,3 1 0,2-1 0,-4-1 0,7 0 0,0-1 0,-7 0 0,2 0 0,-1 0 0,-6-1 0,5-1 0,0 1 0,-7 0 0,0 1 0,-2-1 0,7 1 0,4-1 0,-4 0 0,-9 1 0,1 0 971,11 0 0,5 0 0,-6 0-971,-13 0 0,-2 0 48,6 0 0,4 0 0,-6 0-48,12 0 0,-8 0 0,0 0 0,10 0 0,-18 0 0,3 0 0,13 0 0,0-1 0,-19 0 0,2-1 1087,22 2 0,-2-1-1087,-10-2 726,-2 3 1,0 0-727,6-2 0,4-1 0,-2-1 0,-7-1 458,-6 1 0,-4 0-458,-16 1 122,-3 0-122,-1 0 0,-2-1 0,2 1 0,-2 1 0,-1 1 0,7-2 0,1-3 0,7 0 0,0 2 0,8-3 0,-5 5 0,9-2 0,7 2 0,-5 1 0,-4-1 0,-1-1 0,-6 1 0,4-6 0,-23 5 0,0-2 0,2-6 0,-2 3 0,1-11 0,-2 3 0,-3-7 0,-6-5 0,-20-11 0,9 17 0,1 1 0</inkml:trace>
  <inkml:trace contextRef="#ctx0" brushRef="#br0" timeOffset="50975">23335 8941 24575,'-5'0'0,"2"-3"0,2 0 0</inkml:trace>
  <inkml:trace contextRef="#ctx0" brushRef="#br0" timeOffset="51826">23326 8935 24575,'-3'-5'0,"2"-11"0,-2-1 0</inkml:trace>
  <inkml:trace contextRef="#ctx0" brushRef="#br0" timeOffset="53333">21718 8828 24575,'-3'3'0,"1"0"0,1-3 0,0 0 0,0 2 0,-2 9 0,0 31 0,-2 3 0,2-6 0,1 1 0,1-8 0,0 2 0,-1 11 0,-1 8 0,2-5 0,0-5 0,-1 1 0,1-3 0,-2 6 0,1-1 0,0-7 0,2-3 0,-1-2 0,-1 14 0,0-2 0,1-20 0,0 1 0,-1 15 0,-1 7 0,0-5 0,1-9 0,-1-2 0,1 6 0,-2 2 0,2-13 0,0-18 0,0-56 0,2 13 0,0-4 0,0 1 0,0 1 0,0-1 0</inkml:trace>
  <inkml:trace contextRef="#ctx0" brushRef="#br0" timeOffset="53668">21839 8752 24575,'-6'0'0,"-13"19"0,-9 14 0,4-3 0,8-9 0,1-1 0,-11 12 0,-4 5 0,6-4 0,-3 9 0,7-19 0,4-7 0,6-16 0</inkml:trace>
  <inkml:trace contextRef="#ctx0" brushRef="#br0" timeOffset="53826">21759 8875 24575,'34'21'0,"0"0"0,0 0 0,-2-3 0,0 0 0,-5-3 0,12 6 0,0-11 0,-16-2 0,-6-8 0</inkml:trace>
  <inkml:trace contextRef="#ctx0" brushRef="#br0" timeOffset="56468">21082 10289 24575,'0'-7'0,"0"2"0,0 2 0,0 1 0,-3 27 0,-7 18 0,4-11 0,-3 4 0,-1 1 0,-3 3 0,2-3-588,1-2 1,0-2 587,-4 10 0,2-6 0,7-19 0,13-59 0,0 16 0,2-3 0,3-6 0,2-3 0,1 2-525,2 2 1,2 3 524,1-3 0,0 6 0,8 9 0,-15 8 1111,1 8-1111,-12 14 0,1 23 0,-5-5 1113,-3 15-1113,1-27 0,1-22 0,13-19 0,4-5 0,-1-8 0,2 6 0,0 7 0,-6 17 0,-2 19 0,-4 19 0,-1 6 0,4 11-401,-4-5 1,1-1 400,3-11 0,0-7 0,5-29 0,3-8 0</inkml:trace>
  <inkml:trace contextRef="#ctx0" brushRef="#br0" timeOffset="56993">21718 10254 24575,'-25'42'0,"-1"1"0,1 0 0,0-1 0,10-12 0,0 0 0,-2 4 0,-6 9 0,0 2 0,5-5 0,8-13 0,12-6 0,6-7 0,10-30 0,3-11 0,9-11 0,-9 10 0,2-5 0,-4 3 0,-6 5 0,-2 0 0,3-2 0,-3 3 0,-5 8 0,0 15 0,6 14 0,4 16 0,4 5 0,-1 4 0,4 4 0,-5-13 0,0-4 0,-5-33 0,-3-14 0</inkml:trace>
  <inkml:trace contextRef="#ctx0" brushRef="#br0" timeOffset="57210">21957 10350 24575,'12'39'0,"-1"-1"0,0 0 0,3 9 0,-1-12 0,2 4 0,-1-13 0,0-18 0</inkml:trace>
  <inkml:trace contextRef="#ctx0" brushRef="#br0" timeOffset="57374">22320 10296 24575,'-36'21'0,"0"-1"0,0 1 0,-1-1 0,1 1 0,0-4 0,3-1 0,-4 2 0,-2 5 0,0-1 0,0 1 0,0-1 0,0 1 0,0-1 0</inkml:trace>
  <inkml:trace contextRef="#ctx0" brushRef="#br0" timeOffset="60326">15007 10002 24575,'5'11'0,"-1"-3"0,6 16 0,1-5 0,1-2 0,-4-5 0,-5-9 0,-11-25 0,0 0 0,1-2 0,1 0 0,1 6 0,0-3 0,6 25 0,12 11 0,-8-2 0,14 3 0,-17-20 0,4-8 0</inkml:trace>
  <inkml:trace contextRef="#ctx0" brushRef="#br0" timeOffset="66088">18806 8980 24575,'3'4'0,"-2"-1"0,1-1 0,-1-2 0,0 6 0,2 0 0,4 11 0,-1-5 0,2 8 0,-5-5 0,1 5 0,-4 5 0,1 3 0,-1 7 0,0 1 0,0 12 0,0 1 0,0-20 0,0 0 0,0-1 0,0 1 0,0 1 0,0-1 0,-1 16 0,-1-4 0,1-26 0,-1-7 0,-11-22 0,-2-4 0</inkml:trace>
  <inkml:trace contextRef="#ctx0" brushRef="#br0" timeOffset="68284">18846 9375 24575,'1'-3'0,"13"3"0,3 2 0,20 7 0,-3-3 0,1 0 0,-6-1 0,2 1 0,5 0 0,4 1 0,-4-1 0,-2-2 0,0 1 0,8 1 0,5 1 0,-4-1 0,-10-2 0,0 0 0,6 0 0,3 1 0,-7-1 0,6 2 0,-12-2 0,-1-1 0,-5 0 0,13 2 0,-12-5 0,2 4 0,2 1 0,3-3 0,2 4 0,2 0 0,1-4 0,-10 2 0,0 1 0,13 1 0,-12-3 0,1 1 0,13 3 0,8-3 0,-17 0 0,-8-2 0,5-1 0,2 1 0,-2 0 0,-2-1 0,-1 0 0,-7 2 0,6 0 0,-5 2 0,5 2 0,7-1 0,-8 1 0,26-1 0,-18 0 0,11 0 0,-17-2 0,-1 0 0,12 1 0,-2-1 0,-1 1 0,-4-2 0,18 1 0,-34-1 0,6-2 0,-15 0 0,5 0 0,-6 0 0,2 0 0,-1-1 0,5 0 0,2 0 0,38 2 0,-16-1 0,7 2 0,1-1 0,-1 0 0,8 1 0,-29-3 0,-9 2 0,-8-2 0,0 1 0,1-1 0,4 1 0,4-1 0,10 0 0,5 0 0,4 0 0,1 0 0,-3 0 0,16 0 0,-51 0 0,-1-19 0,-8-4 0</inkml:trace>
  <inkml:trace contextRef="#ctx0" brushRef="#br0" timeOffset="69178">21489 9470 24575,'-2'16'0,"0"7"0,0 6 0,-2 12 0,0 3 0,0-6 0,-4 6 0,-2 0 0,4-5 0,-1 6 0,0 0 0,-2-7 0,-5-3 0,-1 0 0</inkml:trace>
  <inkml:trace contextRef="#ctx0" brushRef="#br0" timeOffset="71529">19416 9456 24575,'-2'-3'0,"0"1"0,0 2 0,1 0 0,-1 0 0,1 1 0,0 2 0,-1 6 0,-3 41 0,1-1 0,-1-10 0,-1 5 0,-1-1-465,3-9 1,-1-1-1,0 2 465,-3 6 0,-1 4 0,0-1 0,1-3-890,1-4 1,1-3-1,-1 1 890,-3 7 0,0 1 0,1-4-396,1 1 1,1-4 395,-4 11-76,6-16 0,1-2 76,3-12 1130,0 15-1130,-1-21 674,-2-3 1,2-21 0,-2-7 0</inkml:trace>
  <inkml:trace contextRef="#ctx0" brushRef="#br0" timeOffset="71965">19403 9477 24575,'-22'30'0,"0"0"0,-7 7 0,1-2 0,10-11 0,0-1 0,-13 16 0,1-1 0,2-7 0,12-8 0,2-6 0,9-16 0,6-4 0</inkml:trace>
  <inkml:trace contextRef="#ctx0" brushRef="#br0" timeOffset="72179">19402 9522 24575,'26'38'0,"0"-1"0,-1 1 0,-3-5 0,0-2 0,-4-7 0,4-8 0,-5-9 0</inkml:trace>
  <inkml:trace contextRef="#ctx0" brushRef="#br0" timeOffset="74093">18294 10836 24575,'2'27'0,"0"0"0,-2 15 0,1-7 0,1 4 0,-1-4 0,-1 12 0,0 1 0,0-62 0,3-22 0,1-6 0,0 17 0,1 0-279,2-19 1,3 4 278,7 13 138,2 1-138,-6 13 0,-1 4 0,-5 25 0,-3 8 0,0 21 0,-3-12 0,-1 1 0,0-6 0,0-1 209,0 2 1,0-3-210,0-6 0,6-38 0,3-12 0,1 6 0,2-1 0,8-13 0,5-5 0,-1 4 0,-4 9 0,1 2 0,10-7 0,-4 5 0,-13 19 0,-9 5 0,-3 10 0,-2 9 0,0 13 0,1 8 0,-2 3 0,0-8 0,-1 0 0,-1 21 0,0-2 0,0-22 0,-1-2 0,-4 23 0,4-32 0,1-12 0,2-23 0,1-2 0,0-13 0</inkml:trace>
  <inkml:trace contextRef="#ctx0" brushRef="#br0" timeOffset="74346">18860 10510 24575,'21'24'0,"1"0"0,-4-5 0,-1 0 0</inkml:trace>
  <inkml:trace contextRef="#ctx0" brushRef="#br0" timeOffset="74562">18802 10779 24575,'1'47'0,"0"0"0,1 0 0,-2-3 0,0-1 0,-1-9 0,-4 1 0,-5-7 0</inkml:trace>
  <inkml:trace contextRef="#ctx0" brushRef="#br0" timeOffset="74990">18961 10841 24575,'0'39'0,"0"-1"0,0 1 0,0 15 0,0-23 0,1-50 0,7-25 0,7-2 0,2-1 0,-8 20 0,2 3 0,12-6 0,-1 13 0,-8 35 0,12 17 0,-13 11 0,-2 3 0,3-3 0,-7-4 0,-1 6 0,-2-25 0,-3-27 0,-1 7 0</inkml:trace>
  <inkml:trace contextRef="#ctx0" brushRef="#br0" timeOffset="75640">19380 10561 24575,'-6'-3'0,"1"0"0,1 4 0,-2 20 0,-6 15 0,-2-2 0,-4 4 0,3-8 0,-1 1 0,-2 0 0,-3 5 0,-1 0 0,1 0 0</inkml:trace>
  <inkml:trace contextRef="#ctx0" brushRef="#br0" timeOffset="79255">18297 11608 24575,'-7'0'0,"2"0"0,1 0 0,3 8 0,0 18 0,1 9 0,-2-4 0,-1 4-259,0 1 1,0 4-1,-3 1 259,-3 6 0,-2 1 0,0-2-374,2-9 1,0 0 0,-1-1 373,-1 4 0,0 0 0,0-3 0,-1 2 0,1-7 0,1-2 0,0-5 0,10-31 0,5-19 0,2-7 0,1 7 0,1-1 273,2-15 0,6 1-273,17 5 0,2 7 0,-3 2 675,0 5 0,-4 12-675,-21 35 0,-9 8 0,-5 5 0,-3 4 0,-5 1 0,-3-15 0,-4-4 0,-7 4 0,-1-2 0,7-7 0,1-1 0,-4 1 0,0-4 0,0-7 0,9-3 0,9-47 0,13 18 0,3-3 0,2-18 0,0 0 0</inkml:trace>
  <inkml:trace contextRef="#ctx0" brushRef="#br0" timeOffset="80057">18543 11922 24575,'-7'34'0,"-1"1"0,1-1 0,1-4 0,0 1 0,0 5 0,-1 7 0,0-1 0,2-6 0,2-7 0,1-4 0,0 22 0,22-51 0,-6-13 0,2-8 0,5-5 0,3-7 0,1-1 0,-4 4 0,-1-2 0,-1 0 0,5-10 0,2-3 0,-10 27 0,-15 48 0,-1 11 0,-2 3 0,0 2 0,1-16 0,0 0 0,-2 3 0,1-4 0,1-11 0,0-9 0</inkml:trace>
  <inkml:trace contextRef="#ctx0" brushRef="#br0" timeOffset="80580">18930 11937 24575,'2'36'0,"0"1"0,0-1 0,4 4 0,22-24 0,4-14 0,-16-20 0,-2-9 0,8-4 0,2-5 0,-5 6 0,-3-4 0,-4 14 0,-15 44 0,-3 7 0,-1 5 0,0 2 0,0 8 0,2-10 0,0 8 0,-1 4 0,0 0 0,0-3 0,0-8 0,0 0 0,-1-6 0,0 4 0,2 5 0,0 7 0,-1 0 0,-4-4 0,-6-13 0,-13-11 0,-7-11 0,2-1 0,0 7 0,-2-2 0,-10-2 0,-6-2 0,8-2 0,16-3 0,2-2 0,-5-2 0,3-1 0,9-2 0,12-14 0,2-4 0</inkml:trace>
  <inkml:trace contextRef="#ctx0" brushRef="#br0" timeOffset="81541">21297 11757 24575,'-32'0'0,"-13"6"0,10 5 0,-2 4 0,9-3 0,0 2-530,-6 4 0,4 2 530,5 11 173,19-4 1,6 2-174,14 13 0,12-2 0,7-3 0,-11-18 0,2-3 88,12 12 0,-4 0-88,-11-2 0,-24 5 0,-10 2 0,-3-13 0,-5-3 0,-9 2 0,-6 0 0,3-4 0,8-5 0,1-7 0,-10-13 0,9-9 0,31-21 0,2 8 0,3 0 0,6 6 0,0 1 0</inkml:trace>
  <inkml:trace contextRef="#ctx0" brushRef="#br0" timeOffset="82012">21409 11988 24575,'34'35'0,"0"-1"0,2-24 0,-4 1 0,5 1 0,-7-13 0,-6-32 0,-9-10 0,-1 17 0,-4-1 0,-7-16 0,-7 1 0,-12 11 0,-12 23 0,-4 8 0,-5 20 0,17 9 0,1 13 0,0 4 0,5-8 0,2-1 0,4 0-669,-3 12 1,1 6 0,8-11 668,13-9 241,17-23 0,5-8-241,16-13 0,-4-2 0,0-6 0,-16-8 0,0 0 0</inkml:trace>
  <inkml:trace contextRef="#ctx0" brushRef="#br0" timeOffset="82267">22008 11564 24575,'-4'32'0,"1"1"0,-2 8 0,0 10 0,-1 5 0,1-3 0,1-9 0,0-9 0,2-5 0,-1 5 0,-1 8 0,-2 8 0,0 1 0,1-7 0,2-15 0,2-14 0,-1-12 0</inkml:trace>
  <inkml:trace contextRef="#ctx0" brushRef="#br0" timeOffset="82425">22339 11380 24575,'-12'47'0,"0"-1"0,0 1 0,0 0 0,0-1 0,1 1 0,-1 0 0,0 0 0,0-1 0,0 1 0,0 0 0,1-2 0,0 0 0,0 0 0,-1 0 0,1-1 0,0 1 0,-1 0 0,1 0 0,0 0 0,0 0 0</inkml:trace>
  <inkml:trace contextRef="#ctx0" brushRef="#br0" timeOffset="101827">7174 13286 24575,'-22'7'0,"4"3"0,3-8 0,5 8 0,-1-8 0,-17 22 0,12-8 0,-2 1 0,1 3 0,4 5 0,3 2 0,-1-4 0,2 3 0,0 14 0,1 7 0,2-2 0,2-1 0,1 1-852,1-1 1,1 4 0,3-5 851,4-3 0,7-3-364,8-3 0,8 1 0,-1-6 364,0-6 0,2-4 0,2 3 0,3 0 0,-2-8 0,-2-11 0,0-11 0,-3-14 0,3-11 0,-1-3 0,-4 3 0,7-4 0,-3-3-372,-10 4 1,2-6 0,0-3 0,-3 2 0,-6 6 371,0-6 0,-10 2 0,-11 1 0,-8-6 0,-3 1 0,0 7 0,-2 5 0,-5 3 0,-6-5 0,-6-2 0,2 9 0,6 15 0,0 5 534,-8 0 1,0 3-535,10 1 0,1 1 520,-6 0 1,1 3-521,-9 9 0,20 3 0,0 3 0,-2 3 0,1 0 0</inkml:trace>
  <inkml:trace contextRef="#ctx0" brushRef="#br0" timeOffset="102273">8009 13146 24575,'-29'18'0,"0"0"0,-3 16 0,8-9 0,-3 3 0,3 6 0,7 0 0,3 5 0,2 1 0,1-1-650,0 1 1,2 0-1,1 3 650,2-4 0,-1 5 0,2 1 0,2-2 0,3-4-1068,4 2 1,4-4 0,3 0 1067,2 5 0,2 0 0,3-4 0,10 1 0,7-7 88,-4-12 1,4-2 0,-1-4-89,3 1 0,1-4 0,7-1 0,-2-10 0,-17-12 0,-4-6 0,0-4 0,-1 1 0</inkml:trace>
  <inkml:trace contextRef="#ctx0" brushRef="#br0" timeOffset="102727">8295 13432 24575,'-3'40'0,"1"1"0,-1-1 0,0 0 0,1-6 0,0 0 0,-1 7 0,1 8 0,0-1 0,0-13 0,2-3 0,-1-29 0,-3-32 0,3-1 0,1-5 0,2-14 0,2-2 0,1 7 0,7 3 0,15 4 0,4 8 0,6 14 0,0 26 0,-3 10 0,-9 19 0,-8-6 0,-2 2 0,-7-9 0,-2 1 0,5 16 0,1-3 0,-2-3 0,0-7 0,1-11 0,0-39 0,4-7 0</inkml:trace>
  <inkml:trace contextRef="#ctx0" brushRef="#br0" timeOffset="103080">8851 13051 24575,'28'34'0,"1"0"0,-1 0 0,0 0 0,1 0 0,-6 3 0,-1 3 0,0 2 0,-2-2 0,-3-1 0,-3-5 0,-2 0 0,-5-4 0,-1 3-820,-2 5 1,-2 4 0,-2-1 0,-3-4-236,-6 5 0,-5-5 1055,-4 4 0,-4 0 263,4-11 0,0 0 0,1-2-263,-2 4 0,0-3 208,0 4 1,1-13-1,9-25 1,2-13 0</inkml:trace>
  <inkml:trace contextRef="#ctx0" brushRef="#br0" timeOffset="109464">10784 7457 24575,'4'-12'0,"0"2"0,-3 8 0,-5 4 0,-13 7 0,-8 9 0,-3 9 0,0 4 0,12-11 0,0 0 0,-7 13 0,4 0 0,12 0 0,6 2 0,18-8 0,16-24 0,18-9 0,4-5 0,-8 0 0,-13 3 0,-4-2 0,4-2 0,6-1 0,7-3 0,1-2 0,-4-1 0,-8-1 0,-1-16 0,-1 1 0</inkml:trace>
  <inkml:trace contextRef="#ctx0" brushRef="#br0" timeOffset="109995">11222 7423 24575,'-6'43'0,"0"1"0,0 1 0,-2-2 0,1-4 0,2-22 0,-2-57 0,5 7 0,4 1 0,3-2 0,6-9 0,4 18 0,3 2 0,9-13 0,-4 17 0,1 2 0,-4 4 0,3 9 0,-19 16 0,-3 30 0,-1 9 0,0-24 0,0 2 0,0 19 0,0 7 0,0-9 0,0-6 0,-1-8 0,2-6 0,6-18 0,0-6 0,6 1 0</inkml:trace>
  <inkml:trace contextRef="#ctx0" brushRef="#br0" timeOffset="117835">11727 7413 24575,'44'-11'0,"-16"5"0,15 0 0,2 0 0,-5 4 0,2 2 0,8-1 0,-7 0 0,5 0 0,-15 1 0,4-1 0,-7-1 0,-1-8 0</inkml:trace>
  <inkml:trace contextRef="#ctx0" brushRef="#br0" timeOffset="118134">11879 7168 24575,'0'47'0,"-1"-1"0,1 0 0,-1 1 0,0-1 0,1 6 0,-1 0 0,0-4 0,0-10 0,-5 12 0,0-15 0</inkml:trace>
  <inkml:trace contextRef="#ctx0" brushRef="#br0" timeOffset="118527">12686 7185 24575,'-34'37'0,"1"-1"0,-1 1 0,17 2 0,3 6 0,7-3 0,7-6 0,14-6 0,10-5 0,9 9 0,7 2 0,-1-15 0,-3-22 0,1-9 0,11-2 0,0 0 0</inkml:trace>
  <inkml:trace contextRef="#ctx0" brushRef="#br0" timeOffset="118912">13065 7370 24575,'-9'30'0,"0"0"0,18-49 0,5-12 0,-1 7 0,2-1 0,4-13 0,2-5 0,1 11 0,14 8 0,4 15 0,-9 17 0,-1 32 0,-13 6 0,-12-8 0,-3 7 0,0-7 0,-2 6 0,0-4 0,0 1 0</inkml:trace>
  <inkml:trace contextRef="#ctx0" brushRef="#br0" timeOffset="122577">20152 7076 24575,'-7'-5'0,"1"-2"0,0 4 0,-8-2 0,0 5 0,-19 3 0,-5 4 0,9 3 0,-2 8 0,2 4 0,-5 8 0,-1 4 0,2 0 0,5-5 0,3-3 0,5-2 0,-1 4-564,-5 10 1,-2 6 0,3 0 0,8-10 563,10 9-373,28-20 0,14-1 0,-1-5 373,1-5 0,4-5 0,-2-2 0,5-3 0,1-2 0,-3-3 0,2-10 0,0 0 0,0 0 0</inkml:trace>
  <inkml:trace contextRef="#ctx0" brushRef="#br0" timeOffset="122983">20378 7240 24575,'-7'33'0,"-1"3"0,-3 8 0,3-7 0,1 2 0,26-38 0,-5-19 0,1-11 0,9-11 0,3-7 0,-1 11 0,12 9 0,-11 14 0,-2 6 0,-4 10 0,3 35 0,-18-2 0,-3-5 0,-1 2 0,-2 3 0,0-2 0,0-2 0,0 10 0</inkml:trace>
  <inkml:trace contextRef="#ctx0" brushRef="#br0" timeOffset="123231">20815 7326 24575,'44'-5'0,"-1"0"0,0 0 0,1 0 0,-1 0 0,0 0 0,0 0 0,-4-4 0,-6-1 0,6-1 0,7 2 0,-1 1 0,0-1 0,1 1 0,-1-1 0,1 1 0,-1-1 0</inkml:trace>
  <inkml:trace contextRef="#ctx0" brushRef="#br0" timeOffset="123431">21367 7071 24575,'-18'44'0,"0"0"0,-1 0 0,1 0 0,6-10 0,2 1 0,-5 6 0,1 1 0,0-1 0,-1 0 0,1 1 0</inkml:trace>
  <inkml:trace contextRef="#ctx0" brushRef="#br0" timeOffset="124127">22152 7201 24575,'-33'31'0,"0"0"0,1 1 0,-1-1 0,-8 4 0,1 0 0,17-2 0,23-5 0,11-1 0,15 3 0,5-5 0,-10-10 0,2-3 0,21 2 0,2-8 0,-18-12 0,0 0 0</inkml:trace>
  <inkml:trace contextRef="#ctx0" brushRef="#br0" timeOffset="124527">22619 7271 24575,'-10'25'0,"0"0"0,4 20 0,0-6 0,-3-24 0,43-38 0,-18-7 0,0-6 0,3 3 0,3-2 0,2 7 0,16 2 0,-1 8 0,-15 5 0,0 7 0,13 19 0,-5 12 0,-17 16 0,-10-4 0,-1 6 0,-3-4 0,-1-6 0,-1 0 0,-1 2 0,1 3 0,2-8 0,7-5 0,4 5 0</inkml:trace>
  <inkml:trace contextRef="#ctx0" brushRef="#br0" timeOffset="125565">24080 7260 24575,'29'0'0,"1"3"0,1 0 0,15-1 0,-12 1 0,-1 0 0</inkml:trace>
  <inkml:trace contextRef="#ctx0" brushRef="#br0" timeOffset="125748">23962 7445 24575,'45'10'0,"1"-1"0,2 1 0,1-5 0,-16-9 0,1-5 0,0 0 0,3-1 0,-1 1 0,1-1 0</inkml:trace>
  <inkml:trace contextRef="#ctx0" brushRef="#br0" timeOffset="126035">25373 7130 24575,'-20'44'0,"1"1"0,-1 0 0,0-1 0,19-16 0,3 1 0,-9 13 0,-4 12 0,3-3 0,14-17 0,30-28 0,-1 0 0</inkml:trace>
  <inkml:trace contextRef="#ctx0" brushRef="#br0" timeOffset="126259">25820 7363 24575,'7'31'0,"0"1"0,12 2 0</inkml:trace>
  <inkml:trace contextRef="#ctx0" brushRef="#br0" timeOffset="126579">25939 7267 24575,'9'-2'0,"6"-1"0,10-11 0,-3 8 0,13 0 0,-15 28 0,-10 9 0,-1 11 0,-1-4 0,-1-4 0,-2 0-274,0 6 1,-1 3-1,-1-9 274,-2-5 0,6-17 0,9-6 0,-3-3 0,2 4 0,-9-4 0,-3 2 0</inkml:trace>
  <inkml:trace contextRef="#ctx0" brushRef="#br0" timeOffset="127447">14263 7270 24575,'-3'-2'0,"0"0"0,22 11 0,7 2 0,9 2 0,-2-1 0,3 1 0,0-1 0,4 1 0,3 0 0,-5-4 0,-11-7 0,-3-3 0,16-5 0</inkml:trace>
  <inkml:trace contextRef="#ctx0" brushRef="#br0" timeOffset="127616">14312 7424 24575,'42'1'0,"1"0"0,0 0 0,-1 0 0,5-12 0,1-2 0,-2 7 0,-1 1 0,1-1 0,0 1 0,0-1 0</inkml:trace>
  <inkml:trace contextRef="#ctx0" brushRef="#br0" timeOffset="127915">15408 7075 24575,'-20'-3'0,"4"25"0,-2 20 0,1 10 0,3-1 0,7-13 0,8-7 0,2 0 0,-7 8 0,-5 11 0,0 2 0,7-9 0,9-17 0,29-25 0,9-16 0,0 0 0,-1 0 0</inkml:trace>
  <inkml:trace contextRef="#ctx0" brushRef="#br0" timeOffset="128120">15797 7228 24575,'-9'46'0,"-1"0"0,7-39 0,6 35 0</inkml:trace>
  <inkml:trace contextRef="#ctx0" brushRef="#br0" timeOffset="128399">15934 7161 24575,'30'14'0,"0"1"0,-1-2 0,-5 4 0,-4 21 0,-5 1 0,2-9 0,-3-3 0,-1-10 0,-3-52 0,9-3 0,0-2 0,-1-5 0,0 12 0,-1 11 0,-10 22 0,2 9 0,-2 27 0,-4 9 0,-4-17 0,-2 2 0,0 8 0,1 1 0,0-1 0</inkml:trace>
  <inkml:trace contextRef="#ctx0" brushRef="#br0" timeOffset="130011">15726 7186 24575,'0'-5'0,"5"44"0,0-7 0,-2 3 0,0 5 0,-1 11 0,-1-2 0,-1-21 0,0-1 0,0 15 0,0-7 0,2-23 0,0-16 0,1-20 0,1-10 0,0-5 0,-2 6 0,0-2-597,3-12 1,0 2 596,-2 17 0,-1 3 0,5-16 0,6 8 0,-4 15 0,22-5 0,-11 13 0,16-1 0,-7 2 0,2 6 0,1 1 0,5-1 596,-4 7 1,-4 4-597,-15-1 0,-1 16 0,-10-6 0,1 13 0,1 4 0,-2 9 0,-1-11 0,0 4 0,-1-3 0,-1-5 0,0-2 0,6 16 0,1-3 0,1-6 0,9 4 0,-10-33 0,2 9 0,-3-8 0,6 4 0,-8-7 0,2-3 0,-4-16 0,1-5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6T13:05:24.4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13177 7036 24575,'-8'2'0,"1"-2"0,0 1 0,3-1 0,-1-2 0,2-1 0,-1-3 0,2 3 0,13 18 0,1 3 0,9 16 0,4-1 0,-7-4 0,8 0 0,-10-3 0,1-9 0,-4 1 0,-1-8 0,0-4 0,5-3 0,3-3 0,12-16 0,8-8 0,4-17 0,-1-1 0,-4 8 0,-10 11 0,1 12 0,-8 8 0,-4 9 0,-1 5 0,-4 10 0,-1-1 0,0 1 0,-1-1 0,-1-10 0,0 0 0,2-10 0,2 0 0,9-10 0,3-12 0,2-5 0,-4-1 0,-2 15 0,-4 8 0,0 7 0,-3 16 0,0 4 0,-3 18 0,-1-8 0,0-6 0,0-7 0,3-7 0,2-4 0,4-2 0,9-8 0,9-13 0,4-3 0,5-7 0,-2 6 0,-4 9 0,1 9 0,-8 19 0,1 9 0,-8 8 0,0 0 0,-4-18 0,4-1 0,0-14 0,1-1 0,1-15 0,-2 3 0,-5-10 0,-7 14 0,-7 0 0,-4 7 0,-2-3 0,-1-4 0,-1-2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6T13:06:02.2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15699 1760 24575,'-5'0'0,"1"-2"0,-2 1 0,4-1 0,-6-3 0,4 3 0,-3-3 0,2 3 0,2-1 0,-1-5 0,3-1 0,0-3 0,-1-1 0,1 3 0,0-6 0,1 5 0,0-7 0,0 9 0,0-6 0,1 4 0,0-4 0,3 4 0,-3 2 0,2 7 0,-2 7 0,2 14 0,1 13 0,-1 14 0,0 9-653,-3 8 653,0 1 0,1-30 0,-2 0 0,-1 28 0,1 1 0,-3-6-164,3 0 164,-2-11 0,-1-2 0,2-11 0,-1-4 0,3-9 647,1-22-647,1-30 0,4-20 0,-2 16 0,0 0 0</inkml:trace>
  <inkml:trace contextRef="#ctx0" brushRef="#br0" timeOffset="2240">15752 1606 24575,'-5'-3'0,"1"-5"0,-3 4 0,-2-2 0,0 4 0,-3 2 0,3-2 0,-3-1 0,6-1 0,-1-4 0,4 2 0,3-6 0,-1 3 0,1-3 0,0 6 0,0-5 0,4 7 0,3 0 0,13 4 0,3 0 0,14 0 0,1 0 0,9 6 0,4-4 0,4 3 0,0-5 0,1 0 0,-3-1 0,-4 1 0,-2 0 0,-6 0 0,2 0 0,2 0 0,3 0 0,5-2 0,-2-4 0,7 3 0,-4-6 0,2 8 0,-3-4 0,-4 4 0,0-2 0,-4 2 0,-1-4 0,-3 2 0,-1-1 0,-1 4 0,1-3 0,-1-5 0,-1 1 0,2-2 0,-2 2 0,1 4 0,3 0 0,1-6 0,1 5 0,3-8 0,1 5 0,0-2 0,2 1 0,-3-1 0,3 4 0,0-1 0,-7 5 0,0-1 0,-5 2 0,4 0 0,1 0 0,3-3 0,3 0 0,1-4 0,0 4 0,-4-1 0,-2 4 0,-3-2 0,-3 2 0,-2-2 0,-2 2 0,0 0 0,-2-1 0,-2 1 0,-2-1 0,-1 1 0,2 0 0,0 0 0,3 0 0,3 0 0,-2 0 0,2 0 0,-2 0 0,0 0 0,3 0 0,2 0 0,-2 0 0,3 0 0,-6 0 0,5 0 0,-4 0 0,3 0 0,-4 0 0,3 0 0,-9 0 0,10 0 0,-9 0 0,7 0 0,-3 0 0,2 0 0,3-1 0,-1-2 0,3-1 0,0 0 0,0 0 0,-2 3 0,0-1 0,-5 2 0,4-2 0,-4 2 0,3-1 0,3 1 0,0-1 0,7-3 0,-4-2 0,3 0 0,-3 0 0,-1 1 0,-4 4 0,-5-2 0,2 3 0,-3 0 0,5-2 0,-2 1 0,0-1 0,0-1 0,2-1 0,-2 1 0,-1 0 0,0 0 0,-3 2 0,1-2 0,-4 3 0,0 0 0,-1 0 0,0-1 0,-1-2 0,0 2 0,0-1 0,-4 2 0,1-1 0,-3 1 0,0-2 0,1 2 0,-1 0 0,1-1 0,-1-1 0,-1 0 0,2 0 0,-2 2 0,0 0 0,-1 0 0,-2 0 0,5 0 0,-4 0 0,5 0 0,2 0 0,-3 0 0,6 0 0,-8 0 0,4 0 0,-5 0 0,4 0 0,0 2 0,0 0 0,-3 1 0,0 2 0,1-3 0,0 3 0,4-4 0,-2 1 0,0 0 0,-1-1 0,-3 0 0,2 0 0,-2-1 0,1 0 0,-1 0 0,-5 0 0,1 0 0,-5 0 0,-1 1 0,-1-1 0,-2 1 0,0 0 0,-2-1 0,5 0 0,-3 0 0,2 0 0,-3 0 0,1 0 0,0 0 0,2 0 0,-3 4 0,1 6 0,-3 12 0,0 9 0,0 11 0,0 6 0,-3 9-750,0 5 750,1-28 0,-2 1 0,2 0 0,-1-1 0,1 1 0,-1-1 0,0 32 0,-2-4 0,2-4 0,-1-6-48,2-3 48,2-3 0,0-4 0,-1-4 0,-7-3 0,-3-11 0,-6-1 0</inkml:trace>
  <inkml:trace contextRef="#ctx0" brushRef="#br0" timeOffset="5145">15757 2398 24575,'-11'-2'0,"-2"-4"0,-2 5 0,-2-7 0,0 2 0,-2 1 0,6-1 0,1 5 0,2-1 0,5-1 0,-1 2 0,0-4 0,2 5 0,5-5 0,9 0 0,8-5 0,10 0 0,1 3 0,9-3 0,-2 5 0,6-2 0,-1-3 0,1 7 0,3-4 0,-4 3 0,1 1 0,3-6 0,-3 2 0,3-1 0,-1 3 0,-1 0 0,7 3 0,0-4 0,2 3 0,5-4 0,-3 1-589,6-2 589,2-4 0,-2 2 0,0 0 0,-6 3 0,-2 2 0,-1-1 0,1 3 0,4-2 0,-1 2 0,4-4 0,-3 4 0,1-6 0,-2 7 0,0-3 0,-2 5 0,6-1 0,-9 1 0,17 0 0,-7 0 0,-25 0 0,1 0 0,-1 0 0,0 0 0,27 0 0,-2 0 0,-8 0 0,-8 0 0,-2 0 0,-4 4 0,-2 0 0,1 2 0,-3 1 589,3-4-589,2 2 0,-1-2 0,0 1 0,2 2 0,-1 2 0,7 2 0,-6-1 0,4-1 0,-4 1 0,1-2 0,1-1 0,-2-3 0,-2-2 0,-2 0 0,2 0 0,-4 1 0,4-2 0,4 1 0,-4 1 0,8-1 0,-9 2 0,2 1 0,-5-1 0,6 1 0,-5-4 0,6 2 0,-3 0 0,3 0 0,0-1 0,1-1 0,-3 0 0,2 0 0,-5 0 0,1 0 0,-5 0 0,1 0 0,-1 0 0,3 0 0,1 0 0,2 5 0,-2-4 0,4 6 0,-7-6 0,13 1 0,-8-2 0,7 0 0,-4 0 0,-3 0 0,-1 0 0,-2 0 0,-2 0 0,-4 0 0,2 0 0,-4 0 0,1 0 0,-4 0 0,0 0 0,-4 0 0,2 0 0,-2 0 0,-3 0 0,-1 2 0,2-1 0,-4 2 0,8-2 0,-6 0 0,4-1 0,-1 0 0,-1 0 0,0 0 0,-1 0 0,-4 0 0,3 0 0,-2 0 0,2 0 0,-1 0 0,0 0 0,0 0 0,-1 1 0,0 0 0,0-1 0,0 2 0,0 0 0,2 1 0,-2 2 0,1-3 0,-2 0 0,-1-2 0,-1 1 0,1-1 0,1 2 0,-2-2 0,2 2 0,-2-2 0,-4 0 0,4 0 0,-3 0 0,2 0 0,6 0 0,-7 0 0,7 0 0,-7 0 0,2 0 0,-2 0 0,1 0 0,4 0 0,3 0 0,2 0 0,-2 0 0,2-4 0,-5 4 0,-2-4 0,-4 4 0,-3 0 0,2 0 0,-2 0 0,4 0 0,-4 0 0,4-2 0,-3 2 0,1-2 0,-2 2 0,-3 0 0,1-2 0,2 1 0,-2-1 0,3 2 0,-2 0 0,-3-1 0,4 1 0,-3-1 0,2 1 0,-1-2 0,-1 2 0,0-1 0,2 1 0,-2 0 0,2 0 0,-3 0 0,-16 2 0,-7 1 0</inkml:trace>
  <inkml:trace contextRef="#ctx0" brushRef="#br0" timeOffset="6129">14414 1929 24575,'1'-13'0,"2"-6"0,3 6 0,-1-7 0,2 2 0,-5 6 0,1 5 0,-3 9 0,0 4 0,0 9 0,-5 15 0,-9 15 0,-10 16-768,6-24 1,-1 1 767,0 2 0,1 1 0,-1 2 0,1 1-512,3-3 1,1 0 511,2-1 0,1-1-127,2-6 1,0-2 126,-4 26 0,5-17 0,4-16 1431,2-9-1431,4-12 1090,12-11-1090,10-25 0,-5 4 0,0-2 0,1-6 0,0-1 0,-1-2 0,1 1 0,-2 6 0,1 1 0,-1 3 0,1 1 0</inkml:trace>
  <inkml:trace contextRef="#ctx0" brushRef="#br0" timeOffset="6576">14554 1820 24575,'4'-1'0,"-1"11"0,-3 13 0,0 10 0,0 8 0,0 5 0,1 11 0,3 5 0,-1-27 0,0 2 0,2-3 0,-1 0-321,0 4 0,0-1 321,0-3 0,0 0-92,-1 1 0,-1 0 92,4 18 0,-4-7 0,1-19 0,-2-8 0,0-8 636,-6-5-636,-3-1 190,-5-15-190,-5-9 0,7-13 0,-5-13 0,4 4 0,-4-6 0</inkml:trace>
  <inkml:trace contextRef="#ctx0" brushRef="#br0" timeOffset="6799">14351 2242 24575,'-18'0'0,"3"0"0,6-2 0,15-1 0,16-4 0,15-3 0,11-1 0,0 3 0,2 2 0,-7 6 0,-1-6 0,-6 2 0,0-3 0</inkml:trace>
  <inkml:trace contextRef="#ctx0" brushRef="#br0" timeOffset="30111">4884 3599 24575,'0'-5'0,"0"-2"0,0 3 0,0-3 0,0 0 0,0-2 0,1 36 0,-1 8 0,-1 1 0,0 5-748,-3 1 0,0 2 748,-2 4 0,0 1 0,-2 2 0,1 2 0,1 2 0,0 1 0,1-4 0,1 0 0,1 1 0,1-3 0,1-8 0,0-3-96,0-1 1,1-3 95,0 14 0,0-11 0,0-14 0,-1-13 0,-1-7 0</inkml:trace>
  <inkml:trace contextRef="#ctx0" brushRef="#br0" timeOffset="30318">4812 3677 24575,'-24'11'0,"0"10"0,-6 6 0,4 9 0,4-8 0,7 0 0,8-11 0,5-14 0,3-10 0</inkml:trace>
  <inkml:trace contextRef="#ctx0" brushRef="#br0" timeOffset="30443">4798 3609 24575,'13'0'0,"3"10"0,6 1 0,1 15 0,8 1 0,-6 10 0,9-3 0,-3 4 0</inkml:trace>
  <inkml:trace contextRef="#ctx0" brushRef="#br0" timeOffset="41951">11832 7674 24575,'-2'4'0,"1"5"0,1 1 0,0 4 0,4 1 0,3-2 0,7-1 0,5-5 0,2 2 0,2-6 0,0 1 0,4-4 0,6-6 0,0 1 0,4-7 0,-7 4 0,-5-1 0,-3-4 0,-5 7 0,-1-6 0,5 10 0,-5 0 0,5 9 0,0 5 0,-3 9 0,4-2 0,-5-4 0,-2-8 0,2-4 0,-2-4 0,7-15 0,3-5 0,1-9 0,-1 6 0,-5 10 0,-6 6 0,-5 8 0</inkml:trace>
  <inkml:trace contextRef="#ctx0" brushRef="#br0" timeOffset="42550">13208 7178 24575,'-34'0'0,"7"-4"0,13 1 0,12-15 0,20-7 0,21-16 0,-11 21 0,1 1 0,1-4 0,0 3 0,30-1 0,-6 2 0,-6 27 0,-7 33 0,-25-9 0,-4 6 0,-1 10 0,-2 3-252,-2 2 1,0 0 251,0-3 0,0-2 0,1-8 0,2-2 0,9 15 0,4-18 0,-4-23 0,0-4 0,7-36 0,1-8 0</inkml:trace>
  <inkml:trace contextRef="#ctx0" brushRef="#br0" timeOffset="42774">13831 6954 24575,'-13'-5'0,"-7"6"0,-13 13 0,-13 26 0,16-9 0,-2 5-2027,-2 5 1,-1 3 2026,-2 2 0,0 1 0,-1-1 0,2 1 0,4-4 0,1 0 626,3-5 1,2-3-627,-10 16 0,15-18 0,12-17 0</inkml:trace>
  <inkml:trace contextRef="#ctx0" brushRef="#br0" timeOffset="43222">14149 6972 24575,'-5'-7'0,"-7"2"0,-12 15 0,-10 18 0,-6 18 0,20-14 0,1 1 0,2 0 0,3 1 0,4-1 0,3-1 0,0 23 0,22-5 0,6-11 0,24 0 0,5-14 0,4-6 0,-5-11 0,-10-4 0,-13-10 0,-9-8 0,-8-7 0</inkml:trace>
  <inkml:trace contextRef="#ctx0" brushRef="#br0" timeOffset="43402">13994 7295 24575,'22'-13'0,"11"4"0,7-10 0,14 12 0,-5 2 0</inkml:trace>
  <inkml:trace contextRef="#ctx0" brushRef="#br0" timeOffset="43814">14809 6714 24575,'-15'-2'0,"-7"14"0,-10 16 0,-2 28-744,10-16 0,2 3 744,2 6 0,0 2-1108,-2 5 1,-1 0 1107,2-3 0,1-2 0,1-1 0,2-2 119,2-8 1,1-1-120,-5 23 0,10-21 0,4-20 0,5-17 0,0-6 0</inkml:trace>
  <inkml:trace contextRef="#ctx0" brushRef="#br0" timeOffset="44094">14772 6729 24575,'11'9'0,"2"13"0,-2 20 0,3 17 0,-10-20 0,0 1 0,-1 1 0,0-1 0,-1 2 0,1-2 0,-2-4 0,0-3 0,3 17 0,-3-1 0,0-12 0,-1-2 0,-2-16 0,0-10 0</inkml:trace>
  <inkml:trace contextRef="#ctx0" brushRef="#br0" timeOffset="44278">14568 7278 24575,'-2'-14'0,"7"-1"0,12-2 0,21 2 0,11 8 0,3 1 0,-1 6 0</inkml:trace>
  <inkml:trace contextRef="#ctx0" brushRef="#br0" timeOffset="45762">16205 6797 24575,'0'-16'0,"0"0"0,-3 15 0,-13 12 0,-9 26 0,4-7 0,-2 3 0,-2 12 0,0 3-406,-1 3 1,0 2 405,-1-2 0,3-1 0,4-2 0,2-3 0,4-8 0,3-3 0,0 19 0,8-21 0,12-17 0,7-31 0,10-11 0</inkml:trace>
  <inkml:trace contextRef="#ctx0" brushRef="#br0" timeOffset="46026">16188 6797 24575,'7'26'0,"2"12"0,-4 27 0,-2-24 0,-1 2 0,-1 3 0,-1 0 0,0 1 0,0-1 0,0-3 0,1-2 0,0-7 0,0-1 0,3 25 0,1-15 0,-1-10 0,-3-18 0,-1-7 0</inkml:trace>
  <inkml:trace contextRef="#ctx0" brushRef="#br0" timeOffset="46202">16007 7212 24575,'-4'-10'0,"10"0"0,18-12 0,18 1 0,14 0 0,6-3 0,0 8 0</inkml:trace>
  <inkml:trace contextRef="#ctx0" brushRef="#br0" timeOffset="48746">16411 6841 24575,'-7'-12'0,"2"-1"0,4 7 0,21-6 0,7 2 0,24 1 0,10 0 0,-3 5 0,1 1 0,-18 2 0,-10 15 0,-17-2 0,-9 24 0,-7-1 0</inkml:trace>
  <inkml:trace contextRef="#ctx0" brushRef="#br0" timeOffset="49073">16485 6844 24575,'0'44'0,"0"14"0,0-20 0,0 2 0,-1 6 0,0 0 0,0 2 0,-1-1 0,1-2 0,0-1 0,0-9 0,0-2 0,1 22 0,6-18 0,6-20 0,11-4 0,10-13 0,10-16 0,3-7 0,-21 2 0,0-4 0,-1 0 0,0-1 0</inkml:trace>
  <inkml:trace contextRef="#ctx0" brushRef="#br0" timeOffset="49334">16914 7051 24575,'0'32'0,"-1"14"0,-1 9 0,-3 9 0,2-6 0,0-8 0,4-16 0,9-14 0,7-26 0,14-18 0,0-25 0,-14 18 0,-1-1 0</inkml:trace>
  <inkml:trace contextRef="#ctx0" brushRef="#br0" timeOffset="49503">16971 6776 24575,'12'-1'0,"1"0"0</inkml:trace>
  <inkml:trace contextRef="#ctx0" brushRef="#br0" timeOffset="50313">17158 6561 24575,'18'-1'0,"4"0"0,6 2 0,-3 0 0,-1 0 0,-8 0 0,-6-1 0,-4 0 0,-4 1 0,-2 1 0,0 3 0,0 3 0,0 4 0,0 3 0,0 8 0,0 5 0,0 15 0,0 11 0,0-17 0,0 1 0,0 3 0,0 1 0,1 9 0,0 2-625,0-6 0,0-1 625,0-2 0,0-1 0,1 23 0,-1-26 0,-1-9 0,0-11 0,0 2 0,-5 0 1250,-1-2-1250,-8-9 0,-4-1 0,-7-10 0,-10-1 0,-6-4 0</inkml:trace>
  <inkml:trace contextRef="#ctx0" brushRef="#br0" timeOffset="51133">17549 6985 24575,'18'-2'0,"9"-4"0,16-4 0,5-1 0,1 4 0,-10 3 0,-16 4 0,-9 16 0,-14 4 0</inkml:trace>
  <inkml:trace contextRef="#ctx0" brushRef="#br0" timeOffset="51302">17556 7271 24575,'23'-22'0,"11"2"0,17-1 0,7 5 0,3 8 0,-10 9 0,-3 7 0</inkml:trace>
  <inkml:trace contextRef="#ctx0" brushRef="#br0" timeOffset="51830">17933 6959 24575,'0'-14'0,"5"-1"0,10-12 0,12 0 0,8-6 0,1 5 0,-3 6 0,-6 6 0,-4 9 0,-7 4 0,-1 17 0,-3 9 0,0 25 0,3 12 0,-8-23 0,0 2 0,0 4 0,2 0 0,-1-1 0,0-1-376,0 1 1,0 0 375,0-9 0,-1 0 0,3 24 0,-5-16 0,-4-6 0</inkml:trace>
  <inkml:trace contextRef="#ctx0" brushRef="#br0" timeOffset="52041">18427 6815 24575,'-35'43'0,"12"-12"0,-1 3 0,-6 13 0,-2 4-116,7-11 1,1 2-1,-2-2 1,-3-2-1,0-1 1,-1-1 0,0 1-1,1 0 1,-1 0-1</inkml:trace>
  <inkml:trace contextRef="#ctx0" brushRef="#br0" timeOffset="58673">14451 1905 24575,'-9'0'0,"2"0"0,5-2 0,1-2 0,1 1 0,-1-2 0,-1 4 0,0-2 0,1 1 0,1-3 0,0-3 0,0 1 0,-2 2 0,-1 2 0,1 2 0,-1-1 0,3 0 0,0-2 0,0-1 0,0-2 0,1 3 0,1 0 0,0 4 0,2 0 0,2-2 0,4-1 0,0 1 0,3-3 0,-3 2 0,-2-3 0,0 2 0,-2-4 0,-1 6 0,0-4 0,-4 4 0,2 1 0,0-1 0,-1 0 0,3 0 0,-4 1 0,3-1 0,-3 2 0,3 0 0,0 0 0,-1 0 0,2 0 0,-4 0 0,4 0 0,-4 0 0,1 2 0,-1-1 0,-1 2 0,5 1 0,-3-2 0,3 1 0</inkml:trace>
  <inkml:trace contextRef="#ctx0" brushRef="#br0" timeOffset="73841">19011 1391 24575,'-6'0'0,"-3"0"0,5 0 0,-2 0 0,3 0 0,1 0 0,-3 4 0,3 10 0,-6 10 0,-2 9 0,1 13 0,-3-8 0,5 11 0,2-6 0,-2 0 0,3 7 0,-2-8 0,3 3 0,-1-3 0,1-2 0,0-2 0,2-5 0,1-4 0,-3-10 0,2 2 0,-3-5 0,2 4 0,0-5 0,-1 0 0,3-7 0,-1 0 0,-1-6 0,1-1 0,-1 0 0,2 4 0,0-2 0,0 2 0,0-1 0,0 3 0,0-2 0,0 3 0,-1 0 0,1-4 0,-2 0 0,2-3 0,-1 0 0,-2 0 0,8-12 0,0-3 0</inkml:trace>
  <inkml:trace contextRef="#ctx0" brushRef="#br0" timeOffset="74954">19732 1346 24575,'0'16'0,"1"2"0,0 11 0,1 6 0,-1 14 0,3 4-901,-3 12 901,2-1 0,-2 2 0,0-7 0,-1-7 221,0-9-221,0-4 0,0-7 0,0-2 0,0-3 0,0-3 680,0 3-680,0-4 0,0 4 0,0-13 0,0 8 0,0-15 0,0 2 0,0-5 0,0 4 0,0-2 0,0 3 0,0 1 0,-1-5 0,1 2 0,-11-19 0,8-6 0,-7-16 0</inkml:trace>
  <inkml:trace contextRef="#ctx0" brushRef="#br0" timeOffset="75744">19150 1735 24575,'-8'1'0,"0"1"0,5 0 0,1 0 0,0-8 0,1-3 0,9-13 0,4-1 0,10 0 0,-2-3 0,-2 14 0,-4 1 0,-4 8 0,2 3 0,-1 0 0,3 10 0,4 4 0,3 17 0,0 14 0,2 10 0,-6 8 0,1-9 0,-4-9 0,-3-11 0,2-8 0,-3-7 0,-3-3 0,-1-5 0,-3-1 0,-1-3 0,-1-12 0,3-2 0,2-9 0</inkml:trace>
  <inkml:trace contextRef="#ctx0" brushRef="#br0" timeOffset="75948">19602 1595 24575,'-12'4'0,"-7"13"0,-16 19 0,12-11 0,-2 3-1619,-6 7 0,-1 1 1619,-4 1 0,-2 0 0,-3 7 0,1 0 0,0 0 0,-1-1 0,1-4 0,-1-2 0,3-2 0,-1-1 0</inkml:trace>
  <inkml:trace contextRef="#ctx0" brushRef="#br0" timeOffset="78165">17396 1607 24575,'-12'8'0,"-4"-3"0,-12 18 0,-4-6 0,-7 16 0,2-5 0,2 0 0,3-7 0,8-5 0,6-3 0,4-3 0,12-4 0,10-3 0,13 0 0,11 5 0,4-1 0,2 9 0,2-5 0,-3 4 0,-3-2 0,-10-6 0,-5-1 0,-6-4 0,0-2 0</inkml:trace>
  <inkml:trace contextRef="#ctx0" brushRef="#br0" timeOffset="79097">17009 1998 24575,'-17'-1'0,"5"-1"0,6 2 0,8 0 0,11 1 0,9 8 0,13-2 0,2 11 0,6-3 0,0 6 0,-5 1 0,2-11 0,-6-1 0</inkml:trace>
  <inkml:trace contextRef="#ctx0" brushRef="#br0" timeOffset="80857">20466 1632 24575,'-5'-11'0,"1"2"0,1 9 0,0 0 0,4 5 0,11 2 0,12 20 0,13-2 0,7 19-466,0-5 466,-2 0 0,-7-5 0,-5-10 0,-9-6 0,-7-7 0,-7-3 0,-12-1 466,-22 10-466,-22 4 0,12-3 0,-5-1 0,-11 2 0,-3-1 0,-2 2 0,-1 1 0,15-7 0,0 0 0,0 1 0</inkml:trace>
  <inkml:trace contextRef="#ctx0" brushRef="#br0" timeOffset="82757">19342 955 24575,'0'16'0,"0"9"0,-1 6 0,-1 9 0,-2-7 0,1-3 0,1-6 0,2-8 0,5-8 0,7-2 0,13-6 0,7-8 0,7-7 0,-7-10 0,-5-6 0,-9 5 0,-3-1 0</inkml:trace>
  <inkml:trace contextRef="#ctx0" brushRef="#br0" timeOffset="82944">19322 795 24575,'0'-7'0,"11"0"0,5-3 0,18 6 0,1-2 0</inkml:trace>
  <inkml:trace contextRef="#ctx0" brushRef="#br0" timeOffset="109893">10223 10374 24575,'0'-5'0,"0"-5"0,0 4 0,2-1 0,-1 1 0,3 3 0,-4 1 0,3 7 0,-1 55 0,-1-12 0,-1 1 0,-1 2 0,-2-15 0,0-2 0,-2 4 0,0 0 0,-1-1 0,-1-1 0,2 1 0,1-1 0,-1-1 0,1 0 0,1-1 0,1-1 0,-4 33 0,1-1 0,-2-3 0,0 1 0,-3-4 0,0-11 0,-1-2 0,2-17 0,0-1 0,4-11 0,-1-6 0,4-7 0,0-18 0,2-12 0,0-15 0,0-11 0,0-3 0,4-8 0,-1 11 0,2-1 0,-1 8 0,1 4 0,-1 0 0,3 7 0,3 7 0,0-1 0,6-4 0,-5 5 0,3-6 0,-5 14 0,-2-2 0,-1 11 0,-2-2 0,0 7 0,0 1 0,-3 0 0,1 4 0,0 0 0</inkml:trace>
  <inkml:trace contextRef="#ctx0" brushRef="#br0" timeOffset="112815">10278 10678 24575,'-6'-1'0,"3"0"0,1 0 0,-1 0 0,2-1 0,5 0 0,12-1 0,10 1 0,8 1 0,4 0 0,0 9 0,-2 5 0,-4 6 0,-6 6 0,-7 1 0,-3 3 0,-9 0 0,-1 4 0,-5-8 0,-8 7 0,-8 0 0,-15-1 0,-10 7 0,-4-8 0,-2 2 0,5-10 0,5-4 0,5-8 0,8-6 0,6-1 0,7-3 0,3 0 0,29 1 0,-1 12 0,28 2 0,-6 14 0,3-5 0,-3 1 0,-4-7 0,-7-4 0,-6-6 0,-9-5 0,-6 1 0,-6-3 0,-2 2 0,0-3 0,0 0 0,0-1 0,2-6 0,-2 1 0,1-9 0,-3-6 0,-1-6 0</inkml:trace>
  <inkml:trace contextRef="#ctx0" brushRef="#br0" timeOffset="116852">15510 10513 24575,'0'-19'0,"0"3"0,0 6 0,0 1 0,0 6 0,-2 0 0,1 18 0,-2 7 0,-2 25 0,-1 13 0,1-23 0,0 4-266,0 9 1,1 1 265,0-1 0,0 1-834,1 6 0,1 0 834,0-9 0,0-2 0,1-2 0,1-1-151,-1-7 1,0-2 150,0 23 0,-1-12 0,2-13 479,0-10-479,0-10 1684,0-21-1684,0-16 0,0-24 0,0 16 0,0-1 168,0-3 1,0 0-169,2-2 0,1 0 0,0 2 0,0 0 0,-1 1 0,2 0 0,8-28 0,-3 7 0,8 12 0,-2 9 0,7 11 0,-2 6 0,7 11 0,-3 3 0,2 5 0,-6 5 0,0 12 0,-11 9 0,-3 16 0,-5 7 0,-14 2 0,1 4 0,-19-8 0,-1-12 0,-5-12 0,-1-12 0,7-8 0,6-1 0,11-2 0,16 0 0,19-1 0,10 1 0,13 7 0,0 4 0,-5 9 0,0 5 0,-8 0 0,-3-4 0,-10-5 0,-8-12 0,-6-4 0</inkml:trace>
  <inkml:trace contextRef="#ctx0" brushRef="#br0" timeOffset="118488">19657 12125 24575,'0'34'0,"0"7"0,0 8 0,0 11 0,0-27 0,0 1 0,0 3 0,-2 0 0,0 5 0,-1 1-847,-1 1 1,-1-1 846,0 3 0,0-1 0,-1-5 0,1-1-15,1-1 1,1-1 14,-3 23 0,3-7 0,2-8 0,1-14 0,0-23 0,0-31 0,0-33 0,0 17 0,0-4-305,2-9 1,1-2 304,0 0 0,1 1 0,2 0 0,1 2-118,-1 6 1,2 4 117,7-20 0,3 11 0,0 21 0,2 6 0,5 12 1839,1 6-1839,2 3 727,-3 4-727,-7 11 0,-9 6 0,-4 17 0,-8 5 0,-7 6 0,-8-9 0,-8 3 0,-1-15 0,2-6 0,4-5 0,8-12 0,4 1 0,6-4 0,2 14 0,7 8 0,6 14 0,9 8 0,5-3 0,3-4 0,-1-8 0,0-14 0,-5-5 0,4-9 0,-6 0 0,1-1 0,-7-11 0,-4-3 0</inkml:trace>
  <inkml:trace contextRef="#ctx0" brushRef="#br0" timeOffset="119835">21702 13773 24575,'-1'23'0,"-2"7"0,0 25 0,-5 11 0,2-26 0,0 2-1726,-1 5 0,0 2 1726,-1 3 0,0 2 0,1 2 0,2 0 0,0 2 0,1 0 0,1-3 0,2-1 0,-1-4 0,1-2 540,1-5 0,0-4-540,0 16 566,3-36-566,-1-31 0,7-31 0,4-15 0,-5 21 0,0-1 0,1-3 0,-1 0 270,2-3 1,-1 0-271,0 0 0,0 1 0,0 4 0,1 1-47,-2 5 1,0 1 46,8-16 0,0 14 0,2 14 0,3 6 0,1 8 1259,3 4-1259,-3 13 99,-4 12-99,-10 9 0,-3 12 0,-10 2 0,-6 4 0,-11 0 0,-7-10 0,-3-6 0,0-17 0,2-7 0,7-8 0,9-2 0,7 1 0,16 1 0,8 9 0,14 1 0,11 16 0,1 3 0,2 10 0,-6 0 0,-6-3 0,-8-11 0,-6-8 0,-9-7 0,-1-7 0,-7 5 0,1-10 0,-2 2 0</inkml:trace>
  <inkml:trace contextRef="#ctx0" brushRef="#br0" timeOffset="121579">9435 12315 24575,'-5'52'0,"1"9"0,4-27 0,0 2 0,0 5 0,0 2 0,0 3 0,0 1-1629,0 2 0,0 1 1629,0 1 0,0 0 0,0-1 0,0 0 0,0-4 0,0-2 512,0-6 0,0-1-512,0 18 535,0-23-535,0-20 0,-2-57 0,-3-11-199,1 8 0,1-3 199,0 5 0,1 0 174,-1 2 0,3 0-174,3-2 0,2 1 0,1 2 0,4 3-246,3 5 0,4 1 246,1 5 0,2 4 0,21-9 0,-2 13 395,-2 11-395,-1 8 1308,-8 12-1308,-5-3 538,-15 23-538,-6-4 0,-14 18 0,-9 3 0,-11-11 0,-7 2 0,2-16 0,1-6 0,6-3 0,8-6 0,5 3 0,9 0 0,2 12 0,6 4 0,15 10 0,8 3 0,15-4 0,4-7 0,0-4 0,-5-13 0,-6 2 0,-8-12 0,-10 3 0,-2-4 0,-7 0 0,-1 0 0</inkml:trace>
  <inkml:trace contextRef="#ctx0" brushRef="#br0" timeOffset="122780">9631 13819 24575,'-6'-4'0,"-1"1"0,2 3 0,0 12 0,-1 9 0,0 23 0,-1 10 0,3-19 0,0 3 0,0 1 0,0 1 0,-1 3 0,0 2 0,1 5 0,1 0-829,-2-4 1,1 1 828,3 6 0,-1-1 0,1-8 0,0-1-208,0 0 0,1-3 208,0 18 0,-1-17 0,1-22 0,-1-9 0,-2-15 1619,-5-20-1619,2-17 0,3 9 0,0-1 227,1-2 0,2 0-227,2-1 0,1 0 0,1 2 0,3 1 0,16-28 0,-8 31 0,1 1 0,22-22 0,2 11 0,-3 15 0,-2 12 0,-14 15 0,-3 15 0,-9 10 0,-5 16 0,-3-3 0,-11 1 0,-8-7 0,-5-5 0,-3-10 0,1-7 0,4-10 0,6 0 0,4-1 0,8 0 0,0 3 0,3 5 0,6 7 0,16 11 0,14 5 0,17 5 0,1-1 0,-5-8 0,-3-9 0,-16-7 0,-5-8 0,-13 1 0,-1-2 0,-8-4 0,2 2 0,-5-2 0</inkml:trace>
  <inkml:trace contextRef="#ctx0" brushRef="#br0" timeOffset="125959">7838 10876 24575,'-10'6'0,"4"-1"0,0-6 0,3 1 0,2-4 0,2 3 0,13-1 0,11 2 0,10 0 0,8-2 0,2 1 0,-2-1 0,-1 2 0,-12 1 0,-6-1 0,-7 1 0,-5-1 0,-2 7 0,0 3 0,-2 18 0,1 9 0,-4 22 0,-4-24 0,0 2 0,0 3 0,-2 0 0,1 0 0,0-1 0,0 26 0,0-11 0,0-20 0,-1-14 0,0-10 0,7-17 0,6-8 0,10-20 0,6-8 0,5-12 0,-15 24 0,0-2 0,-1-4 0,-1-2 0,0-2 0,-1-2 0,-2-3 0,0 0 0</inkml:trace>
  <inkml:trace contextRef="#ctx0" brushRef="#br0" timeOffset="126163">8092 10515 24575,'33'20'0,"11"-5"0,7 8 0</inkml:trace>
  <inkml:trace contextRef="#ctx0" brushRef="#br0" timeOffset="127166">7943 12714 24575,'-11'-3'0,"4"-1"0,0-15 0,5 5 0,1-8 0,3 4 0,12 2 0,8 2 0,15-1 0,3 9 0,2 1 0,-7 3 0,-7 12 0,-11 16 0,-6 20 0,-9-13 0,-1 3 0,-2 4 0,-1 0 0,-1 0 0,-1 0 0,-1-1 0,-1-1 0,-6 22 0,2-12 0,6-14 0,1-8 0,3-6 0,5-8 0,6-6 0,11-10 0,9-21 0,7-16 0,-18 10 0,-2-3 0,1-7 0,-1-1 0,0-3 0,0-1 0,0-5 0,0 0 0</inkml:trace>
  <inkml:trace contextRef="#ctx0" brushRef="#br0" timeOffset="127347">8174 12060 24575,'-1'-35'0,"4"7"0,7 9 0,12 11 0,12 7 0,5 13 0,9 9 0,-1 10 0</inkml:trace>
  <inkml:trace contextRef="#ctx0" brushRef="#br0" timeOffset="129743">7824 14380 24575,'-8'3'0,"2"3"0,6-4 0,1 2 0,8-3 0,11 0 0,13-15 0,14-8 0,4-14 0,0 4 0,-8 12 0,-6 10 0,-14 7 0,-5 13 0,-7 15 0,-6 23 0,-3 18 0,-2-25 0,0 1 0,0 1 0,0-1 0,-1-2 0,0 0 0,-1-2 0,1-2 0,-1 24 0,-1-5 0,3-12 0,0-17 0,3-18 0,13-42 0,-2 5 0,1-3-333,5-13 0,3-3 333,1-5 0,-1-1 0,0 0 0,0-1 0,-2-1 0,1 0 0</inkml:trace>
  <inkml:trace contextRef="#ctx0" brushRef="#br0" timeOffset="129923">8089 13672 24575,'-7'-36'0,"3"15"0,22 6 0,16 20 0,24-3 0,-23 3 0,1-1 0</inkml:trace>
  <inkml:trace contextRef="#ctx0" brushRef="#br0" timeOffset="131427">26349 9816 24575,'-9'0'0,"4"1"0,-1-1 0,5 1 0,13-3 0,8-11 0,17-5 0,4-7 0,1 1 0,-2 5 0,-6 7 0,-5 2 0,-7 8 0,-8 6 0,-7 15 0,-5 17 0,-10 20 0,0-17 0,-1 1 0,-3 1 0,-2 1 0,-2 5 0,-1-1-658,2-2 1,0-1 657,0-1 0,2-1-233,2-4 1,1-1 232,-4 25 0,7-14 0,4-21 0,14-11 0,10-33 1282,18-16-1282,-14 7 0,0-4 0,3-3 0,0-2 0,1-9 0,-1-1 0,1-4 0,0 1 0</inkml:trace>
  <inkml:trace contextRef="#ctx0" brushRef="#br0" timeOffset="131610">26650 9154 24575,'-3'-2'0,"16"2"0,16-1 0,21 13 0,3 5 0,2 14 0</inkml:trace>
  <inkml:trace contextRef="#ctx0" brushRef="#br0" timeOffset="149838">14902 10817 24575,'-13'0'0,"5"-1"0,15-4 0,28-4 0,-4 1 0,4 0 0,11 3 0,3 2-1437,7-3 0,1 2 1437,2 3 0,0 2 0,0 1 0,-1 3 0,-6 1 0,-2 3 339,-5 1 1,-3 3-340,-7 2 0,-3 1 0,17 9 0,-18-4 0,-14 0 0,-13-1 0</inkml:trace>
  <inkml:trace contextRef="#ctx0" brushRef="#br0" timeOffset="150063">14931 11111 24575,'29'-7'0,"20"-6"0,-10 4 0,3 0-626,7-5 0,2-1 626,2 2 0,0 2-687,-2 1 1,-1 2 686,-5 0 0,-2 3 155,18 10 1,-25 6 0,-18 6 0</inkml:trace>
  <inkml:trace contextRef="#ctx0" brushRef="#br0" timeOffset="150257">14953 11253 24575,'32'-10'0,"1"-1"0,7 1 0,3 0 0,11-3 0,2 2-2251,4 0 0,0 1 2251,3 2 0,-2 3 0,-11 2 0,-1 1 0,3 3 0,-1 1 0,-10 1 0,1-1 0</inkml:trace>
  <inkml:trace contextRef="#ctx0" brushRef="#br0" timeOffset="150926">16620 10697 24575,'-33'23'0,"-5"23"0,15-11 0,0 5-1853,1 8 1,1 3 1852,-1-1 0,2 0 0,4 1 0,3-2-57,1-3 1,1-2 56,4-6 0,1-2 882,1 28-882,2-24 0,3-38 0,3-28 0,1-33 0</inkml:trace>
  <inkml:trace contextRef="#ctx0" brushRef="#br0" timeOffset="151137">16528 10639 24575,'25'17'0,"-5"15"0,-7-2 0,1 4 0,-2 8 0,-1 2 0,-1 2 0,1 0-1365,0 3 0,0 0 1365,-3-6 0,-1 0 0,-1-4 0,-1-1 367,1-4 0,-1-1-367,-2 16 120,-3-12 0,-8-16 0,-5-7 0</inkml:trace>
  <inkml:trace contextRef="#ctx0" brushRef="#br0" timeOffset="151317">16348 11202 24575,'-7'-15'0,"1"1"0,16-1 0,20-1 0,16-1 0,19 7 0,0 7 0,0 9 0,-9 3 0,-2 5 0</inkml:trace>
  <inkml:trace contextRef="#ctx0" brushRef="#br0" timeOffset="151501">16864 10794 24575,'18'-19'0,"15"4"0,19 3 0,9 10 0,-6 19 0,-7 6 0,-8 14 0</inkml:trace>
  <inkml:trace contextRef="#ctx0" brushRef="#br0" timeOffset="151781">16930 10852 24575,'-2'29'0,"2"5"0,-3 28 0,3 4 0,-1-25 0,1 1-911,0-2 0,1 0 911,1 0 0,1-1 537,5 26-537,6-17 314,-1-23-314,3-10 0,7-18 0,11-13 155,0-16 0,-8 8 0,1-2 0,-3-2 0,-1 1 0</inkml:trace>
  <inkml:trace contextRef="#ctx0" brushRef="#br0" timeOffset="151998">17332 11052 24575,'-9'21'0,"4"2"0,1 7 0,5 0 0,8-1 0,8-1 0,9-3 0,10-11 0,-2-16 0,3-11 0</inkml:trace>
  <inkml:trace contextRef="#ctx0" brushRef="#br0" timeOffset="152166">17439 10850 24575,'-7'1'0,"2"1"0,6 3 0,8 5 0,7 2 0,2 4 0,1-1 0</inkml:trace>
  <inkml:trace contextRef="#ctx0" brushRef="#br0" timeOffset="152669">17425 10561 24575,'22'-6'0,"10"4"0,3-2 0,12 7 0,-3 5 0,-1 7 0,-6 2 0,-12-3 0,-11-7 0,-7-4 0,-5-2 0,0 0 0,-2 1 0,1 5 0,-1 12 0,0 14 0,1 24 0,0-23 0,0 2 0,1 4 0,-1 3 0,0 6 0,0 0 0,-1-5 0,1 0-608,-1 5 1,0-1 607,0-7 0,0-1-91,-2-5 0,-1-2 91,-8 22 0,-9-17 0,-11-18 0,-8-8 0,-28-11 0,31-2 0,-2-2 0,-9 0 0,0 1 0</inkml:trace>
  <inkml:trace contextRef="#ctx0" brushRef="#br0" timeOffset="174181">15643 2435 24575,'-1'-7'0,"-5"0"0,1 5 0,-3 0 0,4-4 0,2 4 0,0-3 0,1 5 0,-3 0 0,3 4 0,-1-3 0,2 3 0,-1-1 0,1 11 0,0 6 0,0 10 0,0 1 0,0-1 0,0-3 0,0 4 0,-4-6 0,3 9 0,-4-10 0,2 7 0,0-13 0,0 8 0,0-11 0,1-1 0,-1-6 0,-2-6 0,4-2 0,5 0 0,10 0 0,9-1 0,7-1 0,5-9 0,8 1 0,-3-8 0,7 5 0,-7 3 0,-3 4 0,-7 5 0,-7 0 0,-3 6 0,0 3 0,-1 1 0,1 1 0,0-4 0,1-2 0,-1 1 0,1-2 0,0 3 0,-2-5 0,-1 8 0,-1-5 0,-2 6 0,-1-4 0,1 1 0,-3-1 0,-2 0 0,0 1 0,-3-2 0,1 7 0,-1-8 0,-1 6 0,-3-6 0,-2 3 0,-1 6 0,0-2 0,0 6 0,0-7 0,-2-1 0,-1-2 0,-1-2 0,1-2 0,0-2 0,2-1 0,-1-2 0,2-10 0,5-2 0,4-10 0,4 4 0,7 0 0,-4 0 0,6 3 0,-2-3 0,0 5 0,1-6 0,-4 10 0,0-8 0,-3 10 0,-2-1 0,-1 5 0,-6 0 0,4-2 0,-7 2 0,2-3 0,-1 6 0,-1 0 0,2 2 0,-2 0 0,0-1 0,-1 0 0,3 0 0,2 0 0,1 0 0,0-1 0,-1 1 0,0-1 0,4 2 0,1-5 0,3 4 0,2-3 0,2-1 0,5 2 0,4-3 0,-4-1 0,5 5 0,-7-2 0,4-2 0,-2 5 0,2-5 0,-7 5 0,3 1 0,-6-1 0,4 1 0,4-3 0,1 2 0,3-2 0,-2 1 0,-1 1 0,-3-1 0,0 1 0,-1 1 0,0 0 0,2 0 0,-4 0 0,5 0 0,-3 0 0,0 0 0,3 0 0,-2 0 0,0 0 0,2 0 0,-5 0 0,5 0 0,-1 0 0,0 0 0,-2 0 0,-1 0 0,0 1 0,0 1 0,-2 2 0,1 2 0,-2 0 0,0-1 0,-1 2 0,3-4 0,-3 2 0,6 0 0,-5-3 0,4 3 0,-1-4 0,3 0 0,-2 1 0,3 3 0,0-3 0,-2 1 0,7-3 0,-2 6 0,-2-5 0,2 5 0,-4-6 0,5 3 0,1-2 0,-1 2 0,1-3 0,-2 0 0,2 0 0,-2 0 0,-1 0 0,1 0 0,-3 0 0,3 0 0,-3 0 0,-1 0 0,-3 0 0,1 0 0,-1 0 0,-1 2 0,2 2 0,-3 0 0,0 2 0,1-1 0,-3-2 0,3 2 0,-3-1 0,2 0 0,-1-1 0,2-1 0,-1-1 0,1 3 0,-4-3 0,1 2 0,-1-2 0,0 4 0,2-3 0,-1 3 0,2-5 0,0 1 0,-1-4 0,0 0 0,-3 0 0,-1 1 0,-6 1 0,-1 0 0,-1 0 0,1-2 0,-3-1 0,2-3 0,-1-3 0,1 4 0,-1-6 0,-1 7 0,-1-4 0,3 1 0,-2 2 0,1-3 0,-1 5 0,-1-11 0,3 13 0,-3-9 0,1 4 0,-1 3 0,0-5 0,-1 3 0,1-2 0,2-1 0,-1-6 0,1 3 0,-3-7 0,0 9 0,3-6 0,0 0 0,6-2 0,-6 0 0,3 3 0,-3-2 0,3 4 0,-3-2 0,0 5 0,-1 0 0,-1 3 0,1 3 0,-2-1 0,1 1 0,-1-4 0,0 4 0,0-3 0,0 0 0,2 4 0,-1-1 0,2 4 0,-2 0 0,0 0 0</inkml:trace>
  <inkml:trace contextRef="#ctx0" brushRef="#br0" timeOffset="176237">15860 3387 24575,'52'-17'0,"2"5"0,-22 1 0,1 1 0,32-1 0,-1 0 0,-10 7 0,-11 4 0,-19 0 0,-10 0 0,-11 0 0</inkml:trace>
  <inkml:trace contextRef="#ctx0" brushRef="#br0" timeOffset="176501">16079 3190 24575,'-15'32'0,"-5"8"0,6-6 0,-2 3 0,-2 3 0,-2 1-1820,-4 4 1,-2 1 1819,-1 2 0,-1 0 0,-2-2 0,0-1 0,4 0 0,1-1 567,1-6 1,2-2-568,-12 18 148,16-25 1,5-16 0,13-11 0</inkml:trace>
  <inkml:trace contextRef="#ctx0" brushRef="#br0" timeOffset="176853">15959 3645 24575,'30'-11'0,"9"-5"0,13-3 0,2 4 0,-9 10 0,-13 6 0,-16 13 0,-17 16 0,-17 20 0,1-19 0,-3 1 0,-1 0 0,-3-2 0,0-1 0,0-2 0,-11 12 0,15-14 0,11-11 0,16-6 0,18-4 0,21-5 0,-13-3 0,2-3 0,1-7 0,0-4 0,0-2 0,1 0 0</inkml:trace>
  <inkml:trace contextRef="#ctx0" brushRef="#br0" timeOffset="181197">15875 5066 24575,'0'24'0,"-1"13"0,-1 25 0,1-27 0,0 0 0,0 1 0,0-2 0,0 17 0,1-7 0,4-29 0,5 4 0,7-18 0,10 0 0,2-17 0,-4-12 0,-2-17 0,-12-7 0</inkml:trace>
  <inkml:trace contextRef="#ctx0" brushRef="#br0" timeOffset="181354">15883 4781 24575,'23'10'0,"9"8"0,5 7 0,6 8 0</inkml:trace>
  <inkml:trace contextRef="#ctx0" brushRef="#br0" timeOffset="181792">16260 5024 24575,'-3'0'0,"15"0"0,17 2 0,16 11 0,6 10 0,-7 6 0,-12 7 0,-15 4 0,-14 0 0,-21 1 0,-17-1 0,-15-16 0,-5 3 0,10-16 0,13-2 0,17-6 0,6-2 0</inkml:trace>
  <inkml:trace contextRef="#ctx0" brushRef="#br0" timeOffset="182437">16819 4746 24575,'-6'39'0,"-4"15"0,1-16 0,-1 4 0,0 6 0,-1 1-727,0 3 1,-1 1 726,3 3 0,0 0-632,0-4 0,0-1 632,3-7 0,2-3 321,-2-5 1,1-4-322,-2 2 0,2-20 0,1-41 690,2-30-690,7 14 0,2-4 0,-2 0 0,2 0 692,3-2 0,3 3-692,0 11 0,1 2 0,14-19 0,14 24 0,-3 10 0,0 11 0,-9 8 0,-10 17 0,-10 10 0,-6 21 0,-13 2 0,-8 13 0,-14-24 0,-2 2 0,-1-33 0,12 0 0,1-9 0,22 0 0,11-4 0,19-3 0,9 2 0,1-2 0,0 23 0,-5-6 0,-11 13 0,-6-10 0</inkml:trace>
  <inkml:trace contextRef="#ctx0" brushRef="#br0" timeOffset="202015">21427 4788 24575,'-14'10'0,"-1"4"0,1-4 0,0 7 0,4-7 0,4 4 0,-6 7 0,-5 10 0,-7 16 0,9-15 0,-1 1 0,-2 4 0,1 2-474,0 3 1,0-1 473,-1-6 0,1-2 0,-3 24 0,6-20 0,9-32 0,2-7 0</inkml:trace>
  <inkml:trace contextRef="#ctx0" brushRef="#br0" timeOffset="202903">21426 4883 24575,'-24'2'0,"-1"3"0,-2 1 0,-5 7 0,2 3 0,-9 4 0,9 8 0,-5-3 0,14 2 0,5-10 0,9-1 0,7-4 0,6 0 0,9-3 0,10 2 0,2 1 0,-2 3 0,-13 8 0,-4-2 0,-11 20 0,-6-2 0,-17 11 0,-5-12 0,-14-8 0,5-11 0,2-8 0,1-2 0,8-7 0,5 0 0,7-2 0,9-12 0,3 4 0,3-17 0,3 9 0,8-6 0,11 5 0,6 4 0,6 2 0</inkml:trace>
  <inkml:trace contextRef="#ctx0" brushRef="#br0" timeOffset="203452">21444 5119 24575,'11'7'0,"14"-4"0,22-2 0,13-13 0,1-7 0,-8-11 0,-22 1 0,-13 2 0,-15 4 0,-18 10 0,-18 2 0,-22 13 0,20 2 0,-2 4 0,3 5 0,0 3 0,0 2 0,2 2 0,8 5 0,4 1 0,-11 25 0,17 2 0,9 1 0,19-4 0,7-6 0,14-16 0,4-12 0,5-10 0,-3-13 0,-4-1 0,-4-6 0,-6-1 0</inkml:trace>
  <inkml:trace contextRef="#ctx0" brushRef="#br0" timeOffset="204811">21978 4597 24575,'0'35'0,"-13"19"0,4-6 0,-1 3-2460,-7 6 0,-1 2 2460,5-17 0,0 1 0,0 1 0,2 0 0,0 0 0,1-1 76,-4 12 0,2-2-76,5-8 0,3-4 1076,-2 12-1076,9-24 0,7-14 0,9-9 0,6-6 0</inkml:trace>
  <inkml:trace contextRef="#ctx0" brushRef="#br0" timeOffset="205195">22041 5226 24575,'36'3'0,"8"0"0,9-10 0,9-15 0,-4-7 0,-7-12 0,-17 1 0,-16 3 0,-13 1 0,-20 5 0,-18 7 0,-14 10 0,-13 8 0,5 27 0,4 14 0,15 22 0,24-24 0,3 0 0,0 29 0,13-6 0,15-5 0,10-16 0,20-4 0,0-18 0,7-5 0</inkml:trace>
  <inkml:trace contextRef="#ctx0" brushRef="#br0" timeOffset="205455">22677 4975 24575,'-31'15'0,"-4"21"0,16-9 0,0 4 0,2 5 0,3 1 0,2 1 0,2-1 0,1 25 0,12-12 0,14-26 0,19-10 0,19-26 0,5-16 0,-28 6 0,0 0 0</inkml:trace>
  <inkml:trace contextRef="#ctx0" brushRef="#br0" timeOffset="205721">22997 4720 24575,'-12'31'0,"4"7"0,-3 21 0,8-25 0,0 3 0,-2 7 0,0 2-1609,1 1 0,1 2 1609,-1 3 0,1 0 0,1-7 0,1-2 493,0-5 0,2-3-493,-1 9 534,3-21-534,2-17 0,9-22 0,2-5 0</inkml:trace>
  <inkml:trace contextRef="#ctx0" brushRef="#br0" timeOffset="205895">22652 4965 24575,'15'1'0,"21"0"0,-3 0 0,3-1 0,5 1 0,1-1 0,-2 1 0,-1 0 0,-3 0 0,1 0 0</inkml:trace>
  <inkml:trace contextRef="#ctx0" brushRef="#br0" timeOffset="206503">23049 5465 24575,'-6'-6'0,"2"2"0,24-9 0,20 5 0,-5-1 0,3 2 0,5 2 0,2 3-755,3-1 1,0 1 754,-8 5 0,-1 1 0,1-2 0,-2 2 0,25 8 0</inkml:trace>
  <inkml:trace contextRef="#ctx0" brushRef="#br0" timeOffset="206852">23840 4762 24575,'-46'3'0,"-5"22"0,24-5 0,1 5 0,0 12 0,4 5-744,3 3 0,4 3 744,3 10 0,3 3-1477,3 0 1,2 2 1476,2-18 0,0 1 0,1 0 0,1-1 0,0 0 0,0-1 0,0 20 0,0-2 300,0-5 0,0-3-300,1-4 0,-2-4 0,-8 14 0,-2-18 0,-14-29 159,-5-15 1,-2-24 0,-2-12 0</inkml:trace>
  <inkml:trace contextRef="#ctx0" brushRef="#br0" timeOffset="207036">23391 5190 24575,'33'-25'0,"18"5"0,-15 10 0,4 3 0,7 0 0,2 3 0,-2 0 0,0 1 0,-3 1 0,-1 1 0,-5 1 0,1 0 0</inkml:trace>
  <inkml:trace contextRef="#ctx0" brushRef="#br0" timeOffset="207327">24176 5024 24575,'-39'-1'0,"-4"8"0,-7 22 0,25-7 0,3 6 0,0 7 0,4 3 0,3 2 0,3 1-727,4-2 0,3 0 727,3-2 0,5-2 362,15 21-362,17-13 0,14-23 0,10-10 0</inkml:trace>
  <inkml:trace contextRef="#ctx0" brushRef="#br0" timeOffset="207747">24558 4765 24575,'-6'-4'0,"-3"12"0,-10 25 0,0 22 0,6-12 0,1 4-549,1 2 0,2 2 549,0 9 0,2 1-630,3-7 0,0-2 630,1-2 0,2-3 0,6 16 0,1-27 0,11-19 0,-2-30 0,6-9 0</inkml:trace>
  <inkml:trace contextRef="#ctx0" brushRef="#br0" timeOffset="207923">24363 4968 24575,'14'1'0,"19"-1"0,31-4 0,-25 3 0,1 1 0,1-2 0,1 0 0,-2 2 0,1 0 0</inkml:trace>
  <inkml:trace contextRef="#ctx0" brushRef="#br0" timeOffset="208188">25006 4762 24575,'-36'19'0,"-2"17"0,17-8 0,1 5 0,-1 9 0,2 2-476,6 2 0,2 2 476,0 3 0,5 1-685,5 0 1,5-3 684,5-7 0,4-4 0,1-6 0,3-3 0,25 8 0</inkml:trace>
  <inkml:trace contextRef="#ctx0" brushRef="#br0" timeOffset="209539">25609 4814 24575,'-20'10'0,"-7"7"0,-7 15 0,-9 19-541,17-19 1,0 3 540,0 6 0,0 3-1244,-1 7 1,2 1 1243,0 0 0,2 0 0,3 1 0,3-2 278,4-12 0,2-3-278,-2 16 0,10-25 0,6-20 0,14-24 0,6-12 0</inkml:trace>
  <inkml:trace contextRef="#ctx0" brushRef="#br0" timeOffset="209820">25670 4784 24575,'16'24'0,"-2"9"0,-1 20 0,-7-18 0,-2 1 0,0 3 0,-1 1 0,2 0 0,-1 0 0,-1-3 0,0-2 0,4 22 0,-3-5 0,-7-12 0,-8 0 0,-14-13 0,2 4 0,-5-4 0</inkml:trace>
  <inkml:trace contextRef="#ctx0" brushRef="#br0" timeOffset="209995">25316 5357 24575,'1'-10'0,"22"-8"0,16-12 0,-7 14 0,4 0 0,5 1 0,1 1 0,0 5 0,-1 3 0,-2 2 0,-2 2 0,-2 2 0,0 0 0</inkml:trace>
  <inkml:trace contextRef="#ctx0" brushRef="#br0" timeOffset="210183">26171 5365 24575,'-9'4'0,"-9"13"0,-12 8 0,4-2 0,-2 1 0,0-3 0,-2 0 0,-5 2 0,0 1 0</inkml:trace>
  <inkml:trace contextRef="#ctx0" brushRef="#br0" timeOffset="211627">26518 4692 24575,'-6'-11'0,"1"3"0,1 7 0,-1 13 0,3 18 0,-2 21 0,3-11 0,-1 3-511,-2 7 1,-2 3 510,-2 11 0,-1 3-961,2-21 1,1 2-1,-1-1 961,-1-1 0,-1 0 0,1 0 0,0 18 0,0-3-278,1-13 1,0-4 277,0 16 0,3-30 0,2-30 841,1-32-841,0-18 0,3 9 0,0-5 1132,3-7 0,0-3-1132,4 3 0,0 0-297,0-3 1,1 3 296,3 14 0,1 4-21,12-22 21,9 24 0,4 14 0,3 7 645,3 10-645,-9 4 1298,-7 9-1298,-16 11 24,-12 9-24,-19 12 0,-12-1 0,-15-4 0,-3-4 0,5-12 0,13-7 0,10-7 0,12-5 0,6 4 0,11 5 0,9 7 0,16 8 0,12-3 0,9 11 0,-2-10 0,-4 5 0,-7-6 0</inkml:trace>
  <inkml:trace contextRef="#ctx0" brushRef="#br0" timeOffset="211927">27206 4728 24575,'43'5'0,"-1"15"0,-8 14 0,-10 23 0,-16-23 0,-2 2 0,-3 6 0,-5 3-1969,-5 5 0,-5 1 1969,-4 3 0,-6 1 0,3-13 0,-4 0 0,-3-2 0,-4-2 0,-3-3 0,-1 1 0,-4 2 0,0 0 0,1-1 0</inkml:trace>
  <inkml:trace contextRef="#ctx0" brushRef="#br0" timeOffset="234310">18634 13111 24575,'-2'-6'0,"9"-6"0,10-6 0,16-11 0,7 2 0,11-11 0,-21 16 0,2-3 0,2-5 0,1-3-686,6-9 1,-1-3 685,-3-6 0,-2-1 0,1-1 0,-1-1 0,-5 0 0,-1 0 0</inkml:trace>
  <inkml:trace contextRef="#ctx0" brushRef="#br0" timeOffset="236778">18791 11783 24575,'0'-19'0,"0"1"0,1 4 0,2 2 0,-2 8 0,6 0 0,-6 1 0,4 11 0,-5 12 0,-5 16 0,-3 19 0,-2 6 0,4-26 0,0-1 0,-1 22 0,3-3 0,2-22 0,4-9 0,6-11 0,11-9 0,12-4 0,9-18 0,-3-8 0,-2-19 0,-8-1 0</inkml:trace>
  <inkml:trace contextRef="#ctx0" brushRef="#br0" timeOffset="236975">18719 11423 24575,'-7'-7'0,"2"2"0,12 1 0,9 2 0,12 0 0,6 13 0,5 9 0,-2 12 0</inkml:trace>
  <inkml:trace contextRef="#ctx0" brushRef="#br0" timeOffset="238402">18945 11817 24575,'-6'-2'0,"1"-3"0,4 4 0,5-3 0,8 6 0,7-2 0,16-2 0,-1 2 0,3-3 0,-3 1 0,-6-1 0,-1-7 0,-10 2 0,-4-5 0</inkml:trace>
  <inkml:trace contextRef="#ctx0" brushRef="#br0" timeOffset="239046">19287 11494 24575,'0'20'0,"0"6"0,0 5 0,0 21 0,0 8 0,0-20 0,0 1 0,0-2 0,0 1 0,0 2 0,0 1-679,1-2 1,-2-1 678,-2 1 0,0-1 0,2-3 0,0-1 0,-3 0 0,1-1 0</inkml:trace>
  <inkml:trace contextRef="#ctx0" brushRef="#br0" timeOffset="246886">18265 12263 24575,'-4'1'0,"0"4"0,4 2 0,0 8 0,0 4 0,1 8 0,-1 3 0,1 12 0,-1 7 0,0 13 0,0-27 0,0 1 0,1-1 0,-1 0 0,0-1 0,0 0 0,1 23 0,-1-14 0,0-7 0,0-14 0,0-1 0,0-6 0,0-3 0,0-7 0,0-16 0,0-16 0,3-20 0,4-17 0,-3 28 0,0 0 0,0-1 0,-1 1 0,3 0 0,-1 1 0,-1-25 0,4 8 0,-4 11 0,-1 5 0,-2 8 0,0 4 0,-1 3 0,0 2 0,0 3 0,0 1 0,0 0 0,0 6 0,0-2 0,0 6 0,0 2 0,0 2 0,0 14 0,0 4 0,0 27 0,0 5 0,0-13 0,0 2 0,0 3 0,-1 1-711,1 3 1,0 1 710,-1 3 0,0-2 0,1-5 0,-1-2-5,0-4 0,-1-2 5,-3 11 0,3-16 0,-3-16 0,5-21 0,-2-21 0,4-14 0,0 6 0,0-1 0,1 4 0,1 0 0,0-8 0,0 0 710,-1 6 0,1 2-710,2-29 0,-3 13 11,-1 10-11,-2 15 0,0 9 0,0 8 0,0 12 0,0 12 0,0 15 0,-1 16 0,-3 15 0,2-28 0,0 2 0,-2 1 0,-1 1 0,2 0 0,0-1 0,-4 28 0,3-9 0,1-21 0,3-14 0,0-29 0,0-21 0,0-30 0,1 21 0,-1-1 0,1-6 0,0 1-385,1 3 1,1 1 384,-2 2 0,1 3 0,1-13 0,-2 15 0,-1 36 0,0 24 0,0 37 0,0 0 0,0-18 0,0 0 0,0-9 0,-1-1-271,0 6 1,0-1 270,-2 24 747,0-22-747,2-17 0,1-37 0,0-22 0,0-30 0,0 20 0,0-1 0,0-2 0,0 1 0,0-2 0,0 2 0,2 7 0,-1 3 0,2-18 0,1 28 0,-3 15 563,0 28-563,-1 16 0,0 22 0,0 10 0,0-28 0,0 1 0,0-3 0,0 0 0,0 1 0,0-2 0,0 13 0,0-9 0,0-35 0,0-25 0,0-39 0,0 23 0,0-2 0,0-2 0,0 0 0,0 3 0,0 3 0,0-14 0,0 11 0,0 24 0,0 16 0,0 25 0,0 18 0,0-11 0,0 2 0,0-2 0,0 0 0,0 3 0,0 0 0,0 24 0,0-13 0,-1-15 0,1-33 0,5-27 0,1-18 0,7-14 0</inkml:trace>
  <inkml:trace contextRef="#ctx0" brushRef="#br0" timeOffset="279792">19726 2339 24575,'0'-5'0,"0"0"0,0 1 0,0 0 0,2-2 0,-1 3 0,1 1 0,-1 1 0,0 10 0,0-2 0,3 12 0,-3 4 0,1 3 0,0 5 0,-1-6 0,1 7 0,-2-11 0,0 16 0,0-21 0,0 12 0,0-13 0,0 5 0,0 2 0,-4-2 0,3-2 0,-5-1 0,5-5 0,-1 0 0,1-5 0,1 1 0,5-10 0,8-2 0,3-4 0,7-4 0,-1 1 0,1 3 0,2-5 0,0 10 0,0-3 0,4 4 0,-2 1 0,-2 1 0,6 3 0,-10 0 0,8 8 0,-9-6 0,-3 10 0,-1-9 0,-2 9 0,0-4 0,4 2 0,-5-2 0,5 3 0,-3 3 0,4 2 0,-3 2 0,1-4 0,-3-1 0,1-1 0,-7-4 0,-1-2 0,-5 5 0,-2-1 0,0 12 0,-2-8 0,-4 3 0,-3-7 0,-2-5 0,1-3 0,3-5 0,-1 0 0,1-1 0,-1-5 0,1 1 0,3-7 0,2 1 0,4-6 0,11-5 0,4-4 0,12-1 0,2 1 0,1 0 0,-1 6 0,-1 0 0,-4 4 0,1 7 0,-7 0 0,1 5 0,-6 3 0,-5-1 0,0 1 0,-2 0 0,0 0 0,0 1 0,-2 3 0,-1-2 0,1 10 0,0-9 0,0 6 0,2-7 0,1 5 0,2-1 0,1 2 0,2 0 0,-2-4 0,3 7 0,-1-8 0,2 6 0,2-6 0,4-2 0,5 2 0,5-2 0,-1-3 0,2 2 0,-5-4 0,2-1 0,-1 2 0,-2 0 0,2 1 0,-3-1 0,-1-4 0,6 0 0,-8-2 0,2 0 0,-7 1 0,-3 0 0,-1 3 0,0 1 0,-4-1 0,3 5 0,-4-9 0,0 6 0,1-6 0,-4 3 0,0-2 0,1-1 0,-2 4 0,-1-9 0,1 7 0,-4-11 0,4 3 0,-4-6 0,2 9 0,-1-6 0,-1 9 0,3-2 0,0 6 0,1-5 0,-1 6 0,-2-13 0,-2 12 0,0-11 0,0 5 0,0-7 0,0 1 0,0 5 0,-7 5 0,-4 4 0,-15 3 0,-10-4 0,-8 1 0</inkml:trace>
  <inkml:trace contextRef="#ctx0" brushRef="#br0" timeOffset="280529">19580 3459 24575,'30'1'0,"18"-2"0,-15 0 0,3-1 0,10-5 0,1-1-1634,1 1 1,1-1 1633,2 0 0,0 1 0,-6-1 0,0 2 240,-5 4 1,-1 2-241,18-5 659,-13 5-659,-18 0 0,-8-5 0,-8 4 1666,-3-4-1666,-3-4 461,-2-2-461,-9-10 0,-2 3 0,-6-2 0</inkml:trace>
  <inkml:trace contextRef="#ctx0" brushRef="#br0" timeOffset="280804">20084 3201 24575,'-1'-9'0,"-2"-6"0,-1 30 0,-13 12 0,4 7 0,-2 5 0,-6 4 0,-2 1-456,-4 6 0,-1 0 456,-2-6 0,-2 0-778,0 4 1,0-2 777,0-9 0,1-1 0,4 1 0,1-1-83,3-9 0,1-2 83,-13 12 0,5-12 0,12-14 0,7-12 0,8-8 0</inkml:trace>
  <inkml:trace contextRef="#ctx0" brushRef="#br0" timeOffset="281468">20064 3570 24575,'-5'30'0,"-4"2"0,2 20 0,-3-5 0,-1 7 0,5-14 0,2-5 0,1-11 0,0-12 0,1-15 0,1-15 0,1-15 0,0-7 0,5 0 0,-2 1 0,11 4 0,5 9 0,8 0 0,6 16 0,3-4 0,3 7 0,1 1 0,-3 1 0,-9 8 0,-7 7 0,-9 6 0,-4 4 0,-13 6 0,-6 1 0,-14 4 0,-1-5 0,-5-4 0,3-11 0,-4-3 0,3-5 0,3-2 0,7-1 0,10-8 0,7-10 0,5-10 0</inkml:trace>
  <inkml:trace contextRef="#ctx0" brushRef="#br0" timeOffset="283868">19470 4378 24575,'-10'4'0,"3"-1"0,-1-3 0,5 0 0,2-1 0,0 14 0,1 13 0,-3 24 0,-2 13 0,-1-29 0,0-1 0,1 26 0,-2-14 0,7-17 0,3-14 0,11-8 0,9-5 0,15-20 0,0-13 0,4-19 0</inkml:trace>
  <inkml:trace contextRef="#ctx0" brushRef="#br0" timeOffset="284056">19518 4150 24575,'-37'0'0,"12"0"0,18 0 0,38 4 0,-5 3 0,23 4 0,-16 3 0</inkml:trace>
  <inkml:trace contextRef="#ctx0" brushRef="#br0" timeOffset="285068">20074 4425 24575,'-30'0'0,"0"0"0,4 4 0,-9 4 0,-7 6 0,-6 8 0,3 5 0,2-2 0,11-2 0,11-8 0,11-6 0,6 2 0,4-1 0,10 7 0,10 1 0,14 5 0,5-3 0,6-2 0,-4-4 0,4-6 0,-1-5 0,-5-2 0,-1-6 0,-7-1 0</inkml:trace>
  <inkml:trace contextRef="#ctx0" brushRef="#br0" timeOffset="285760">20332 4143 24575,'0'-12'0,"-3"3"0,2 7 0,-4 16 0,1 16 0,-8 26 0,6-18 0,0 2 0,-4 0 0,-1 1 0,3 1 0,0 0 0,-2-5 0,1-1 0,0 27 0,-1-22 0,9-11 0,-1-16 0,2-9 0,0-15 0,4-15 0,7-23 0,5-5 0,6-2 0,1 10 0,-2 6 0,2 10 0,-2 11 0,4 2 0,-2 11 0,-4-1 0,-3 6 0,-4 9 0,-1-1 0,-5 8 0,-2 5 0,-9 2 0,-8 9 0,-7-3 0,-12-6 0,3 0 0,2-13 0,10 0 0,6-8 0,6 0 0,2-2 0,6 7 0,11-3 0,8 8 0,9-3 0,3 3 0,-5 1 0,1-3 0,-11 1 0,3-6 0,-5-1 0</inkml:trace>
  <inkml:trace contextRef="#ctx0" brushRef="#br0" timeOffset="291767">18320 13963 24575,'0'15'0,"0"0"0,2-4 0,2 0 0,3 4 0,1-4 0,0 4 0,-2 1 0,-2 3 0,-3 8 0,-1 13 0,-9 9 0,-3 15 0,1-31 0,0 1 0,1 1 0,0 0 0,1-1 0,1-1 0,-2 31 0,3-10 0,5-14 0,6-20 0,12-28 0,14-29 0,9-12 0,-19 19 0,0-1 0,13-20 0,-7 6 0,-8-6 0,-2 2 0</inkml:trace>
  <inkml:trace contextRef="#ctx0" brushRef="#br0" timeOffset="292003">18181 13627 24575,'-6'-27'0,"1"5"0,12 10 0,7 5 0,9 6 0,8 18 0,1 13 0,2 26 0,-5 1 0,-15-26 0,0-1 0</inkml:trace>
  <inkml:trace contextRef="#ctx0" brushRef="#br0" timeOffset="292367">18466 14100 24575,'15'-15'0,"10"2"0,20-3 0,0 6 0,6 3 0,-10 4 0,-6 9 0,-6-4 0,-16 6 0,-2-4 0</inkml:trace>
  <inkml:trace contextRef="#ctx0" brushRef="#br0" timeOffset="292619">18637 13818 24575,'1'20'0,"1"12"0,1 25 0,-2-22 0,0 1 0,-1 5 0,1 1-855,-1 0 0,0-1 855,0-3 0,1-2 553,-1 23-553,3-29 0,4-18 0,4-16 0</inkml:trace>
  <inkml:trace contextRef="#ctx0" brushRef="#br0" timeOffset="292859">18985 13609 24575,'-2'34'0,"0"10"0,0-7 0,0 5-726,-2 5 0,0 3 726,-1 7 0,-1 2-1110,2-15 1,1 2-1,0 0 1110,0 2 0,-1 0 0,0 2 0,0 2 0,0 1 0,0 0 0,0-4 0,1 0 0,-1 0 0,0 1 0,-1 0 0,0 0 0</inkml:trace>
  <inkml:trace contextRef="#ctx0" brushRef="#br0" timeOffset="294319">19152 13984 24575,'8'-16'0,"6"7"0,11 2 0,2 10 0,-1 11 0,-2 11 0,-12 12 0,-2 5 0</inkml:trace>
  <inkml:trace contextRef="#ctx0" brushRef="#br0" timeOffset="294499">19153 14347 24575,'-1'-4'0,"14"-4"0,11-5 0,9 4 0,5 1 0,-2 7 0,-1 9 0,-1 3 0</inkml:trace>
  <inkml:trace contextRef="#ctx0" brushRef="#br0" timeOffset="295640">20045 13720 24575,'-2'-19'0,"-2"7"0,2 26 0,-2 22 0,4 24 0,0-20 0,0 1 0,0 0 0,0 0-714,0 6 0,0 1 714,0-10 0,0-1 173,0-1 1,0-2-174,0 10 0,0-19 0,-2-22 0,-4-27 0,2-24 0,1 15 0,1-3 0,1-4 0,2-2 24,-1 0 0,2 0-24,1 1 0,2 0-207,3 4 0,2 2 207,15-19 0,-7 24 0,2 3 0,19-12 0,5-6 0,0 21 0,-7 3 0,0 13 0,-13 3 0,2 10 1010,-11 8-1010,-3 25 0,-5 15 0,-6-18 0,-1 3 0,-3 4 0,-1 0 0,0 5 0,-2-1-384,0-1 0,-1-1 384,0 0 0,2-2-264,2-3 0,0-2 264,0 25 0,3-5 0,2-15 0,3-8 0,1-11 1172,9-9-1172,3-9 561,12-2-561,5-3 0,3-3 0,-1-1 0,-2-5 0,-3 0 0,-1-2 0,-1-3 0,-3 2 0,-2-5 0,-12 9 0,-3-7 0,-9 2 0</inkml:trace>
  <inkml:trace contextRef="#ctx0" brushRef="#br0" timeOffset="303751">22996 14123 24575,'-1'-9'0,"0"2"0,1 1 0,0 2 0,0 1 0,0 2 0,0-1 0,1-1 0,1 2 0,0-1 0,0 0 0,0 2 0,-1-3 0,1 3 0,-2-3 0,1 1 0,1 1 0,-2-1 0,3 2 0,-1 2 0,-1 3 0,3 3 0,-2 4 0,0 0 0,-1 5 0,-1 1 0,1 5 0,-1-3 0,2 6 0,-2-7 0,3 4 0,-3 0 0,0 3 0,0 5 0,0 4 0,0-1 0,-2 4 0,1-4 0,-1 4 0,1-5 0,0-8 0,-1 11 0,2-19 0,-1 14 0,1-18 0,0-3 0,0-2 0,4-7 0,-3 7 0,6-5 0,0 0 0,9 0 0,1-2 0,4-1 0,6-17 0,7 0 0,7-32 0,1 1 0,-4 6 0,-14 4 0,-10 14 0,-10-2 0</inkml:trace>
  <inkml:trace contextRef="#ctx0" brushRef="#br0" timeOffset="304171">22936 13650 24575,'-2'-21'0,"1"1"0,2 9 0,10 4 0,11 5 0,14 7 0,5 20 0,-5 15 0,-24-9 0,-4 4 0,-2 1 0,-1 0 0</inkml:trace>
  <inkml:trace contextRef="#ctx0" brushRef="#br0" timeOffset="309333">23394 14715 24575,'-2'-14'0,"-1"-2"0,8 1 0,9-9 0,10 4 0,9-8 0,8 7 0,6-7 0,9 3 0,-25 12 0,2 0 0,2-1 0,0 0 0,2 2 0,0 1 0,0 0 0,1 0 0,0 2 0,0 0 0,0-1 0,-1 0 0,-1-2 0,0-1 0,-2-1 0,-1-1 0,-2-2 0,-1 0 0,24-16 0,-8-1 0,-5 9 0,-5 3 0,-8 9 0,-4 2 0,-7 6 0,-8 0 0,-5 8 0,-7 1 0</inkml:trace>
  <inkml:trace contextRef="#ctx0" brushRef="#br0" timeOffset="310022">23811 14593 24575,'-4'-8'0,"1"-1"0,2-10 0,1 1 0,0-7 0,0 1 0,0 4 0,0 0 0,3 6 0,0 1 0,8-2 0,9-2 0,8-3 0,16-4 0,6 7 0,7 2 0,3 3 0,-4 2 0,-6-2 0,-2-8 0,-9 5 0,0-7 0,-10 10 0,-3-1 0,-9 6 0,1-1 0,-12 6 0,-5 2 0,-9 3 0</inkml:trace>
  <inkml:trace contextRef="#ctx0" brushRef="#br0" timeOffset="310563">23509 14548 24575,'0'-16'0,"8"2"0,16-13 0,18-2 0,-11 11 0,2-1 0,4 0 0,2 0 0,4-2 0,1 1 0,2 2 0,0 2-884,0-1 1,0 1 883,-4 3 0,0 0 0,-4 3 0,-1 0 90,-4 1 1,-1 0-91,22-5 0,-9 5 0,-11 3 0,-10 2 0,-6-2 1323,-6 1-1323,-1-5 263,-5 4-263,-6 3 0,-11 3 0,-7 3 0</inkml:trace>
  <inkml:trace contextRef="#ctx0" brushRef="#br0" timeOffset="310902">23633 14667 24575,'42'-22'0,"-14"6"0,3-2 0,8-3 0,3-1-554,5-3 0,1 0 554,-1 2 0,-1 2-553,-1 1 0,-2 1 553,-6 3 0,-2 1 207,-4 0 1,-2 0-208,17-6 0,-11-3 0,-13 14 0,-9 0 0,-9 9 0</inkml:trace>
  <inkml:trace contextRef="#ctx0" brushRef="#br0" timeOffset="311155">23886 14709 24575,'35'-25'0,"10"-10"0,13 11 0,-26 5 0,0-1 0,0 6 0,1-1 0,7-6 0,-1 1 0,17-8 0,4 0 0,-36 14 0,-6 9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6T13:18:15.5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17118 7717 24575,'21'0'0,"6"0"0,25 0 0,4 5-1238,-14 1 0,2 0 1238,-5 0 0,-2 1 0,0 1 0,1 0 0,14 5 0,-2-1 0,5 1 0,-8-1 0,-1 0 0,8-2 451,5 1-451,-7-1 487,-13-1-487,-12 0 0,-6-4 0,-4-1 1260,-5-4-1260,0 0 278,-4 0-278,-1 0 0,-3 3 0,3-2 0,1 6 0,5-6 0,13 7 0,-2-7 0,13 3 0,-9 0 0,9-3 0,8 8 0,-13-8 0,16 4 0,-25-5 0,9 0 0,-9 0 0,-2 0 0,-9 0 0,0 0 0,-4 0 0,-1 0 0,1 0 0,-1 0 0,-2 3 0,-2-2 0,-3 3 0</inkml:trace>
  <inkml:trace contextRef="#ctx0" brushRef="#br0" timeOffset="5000">17466 5937 24575,'0'25'0,"0"8"0,-6 16 0,-1 6 0,-8 0 0,7-10 0,-1-11 0,7-16 0,1-10 0,17-12 0,9-15 0,18-12 0,1-8 0,0 4 0,-10 10 0,-6 14 0,-6 6 0,-12 5 0,-1 4 0,-8 10 0,0 14 0,-10 19 0,0-17 0,-5 3-302,-5 7 1,-5 2 301,-5 5 0,-2 2-1199,-4 1 0,-2 0 1199,2 1 0,0-1 0,1-6 0,2-3-301,5-5 1,2-1 300,-13 15 0,14-17 0,13-17 0,5-10 0</inkml:trace>
  <inkml:trace contextRef="#ctx0" brushRef="#br0" timeOffset="5252">17475 6441 24575,'36'14'0,"-1"0"0,3 3 0,1 1 0,4 1 0,1 1 0,-3 0 0,-1-1 0,2-1 0,-1-1-499,-8-5 1,-2-1 498,32 10 327,-20-13-327,-14 3 0,-19-5 0,-9 2 0</inkml:trace>
  <inkml:trace contextRef="#ctx0" brushRef="#br0" timeOffset="5504">17353 6851 24575,'0'49'0,"0"0"0,1-4 0,3 0 0,4-9 0,3-3 0,1-11 0,-2-9 0,-3-10 0,1-28 0,1-6 0</inkml:trace>
  <inkml:trace contextRef="#ctx0" brushRef="#br0" timeOffset="5728">17437 6820 24575,'28'-17'0,"12"-9"0,7 1 0,-18 7 0,1 1 0,33-3 0,-3 3 0,-2 16 0,-14 17 0,-12 10 0,-11 16 0,-11 4 0,-6-3 0,-4-2 0,0-13 0,-11 0 0,-5-16 0,-12-2 0</inkml:trace>
  <inkml:trace contextRef="#ctx0" brushRef="#br0" timeOffset="5924">17673 6828 24575,'0'54'0,"0"-3"0,0 9 0,0-12 0,0 1 0,0-13 0,0-15 0,0-8 0</inkml:trace>
  <inkml:trace contextRef="#ctx0" brushRef="#br0" timeOffset="6084">17624 6988 24575,'6'8'0,"-2"1"0,-1-6 0,-2 1 0</inkml:trace>
  <inkml:trace contextRef="#ctx0" brushRef="#br0" timeOffset="6281">17438 7132 24575,'25'-10'0,"8"-10"0,6-1 0,7-8 0,-14 14 0,-2 3 0</inkml:trace>
  <inkml:trace contextRef="#ctx0" brushRef="#br0" timeOffset="6449">17572 7344 24575,'36'-17'0,"4"0"0,-12-3 0,2-1 0,28-9 0,-27 14 0,1 1 0,27-5 0</inkml:trace>
  <inkml:trace contextRef="#ctx0" brushRef="#br0" timeOffset="7244">18196 6252 24575,'22'24'0,"1"7"0,7 15 0,3-2 0,3-9 0,4-7 0,4-18 0,4-11 0,-1-21 0,-2-17 0,-13-12 0,-9-3 0,-9 3 0</inkml:trace>
  <inkml:trace contextRef="#ctx0" brushRef="#br0" timeOffset="7392">18534 6168 24575,'0'55'0,"0"1"0,0-16 0,-1 1 0,1-1 0,-7-2 0,-2 2 0</inkml:trace>
  <inkml:trace contextRef="#ctx0" brushRef="#br0" timeOffset="7776">18366 6724 24575,'0'10'0,"7"-3"0,10-3 0,15-10 0,8-13 0,7-10 0,-9-9 0,-1 8 0,-18 12 0,-4 9 0,-13 29 0,1 22 0,-7 21 0,0-24 0,-1 0 0,1-5 0,-2 0 0,-4 22 0,5-16 0,3-17 0,3-25 0,3-24 0,3-10 0,2-7 0,1 14 0,3 15 0,-1 8 0,5 6 0,1 0 0,3-4 0,2 2 0,-1-10 0,-3 3 0,-5-8 0,-5 0 0</inkml:trace>
  <inkml:trace contextRef="#ctx0" brushRef="#br0" timeOffset="8020">18283 6728 24575,'3'39'0,"0"-1"0,3 4 0,2-1 0,2 1 0,4-2 0,2 1 0,3-3 0,1-6 0,2-3 0,30 8 0,8-29 0,-27-15 0,0-8 0,3-10 0,-1-5 0,7-6 0,-1-3 0,2-7 0,-1-1 0</inkml:trace>
  <inkml:trace contextRef="#ctx0" brushRef="#br0" timeOffset="11908">20108 9633 24575,'-9'1'0,"-2"4"0,8 1 0,-2 3 0,5 0 0,0 13 0,6 11 0,0 28 0,3-24 0,0 3 0,-3 4 0,0 1-561,3-1 0,-1 1 561,-1-4 0,0-2-214,-2-3 0,1-1 214,9 24 0,-9-16 0,6-15 0,-7-15 0</inkml:trace>
  <inkml:trace contextRef="#ctx0" brushRef="#br0" timeOffset="12704">20064 9496 24575,'40'-19'0,"10"-2"0,-15 10 0,3 1 0,4-3 0,2 2 0,2 1 0,1 1-1432,0-1 0,0 0 1432,-1 2 0,-1 0 0,2 1 0,1-1 0,7-1 0,2-1 0,7-2 0,2-2 0,-19 3 0,1-1 0,1 0-992,2 1 0,1 0 1,0-1 991,-2-1 0,1 0 0,-1 0 0,0-1 0,1 0 0,-1 0 0,0 2 0,-1 1 0,0-2 0,1-5 0,-1-1 0,1 1 0,0 3 0,-1 1 0,1 0 0,2-3 0,-1 1 0,1 0 0,1 1 0,-1 0 0,1 2 0,0 0 0,-1 0 0,1 2 0,0 0 0,0 1 0,1-1 0,-3 1 0,0 0 0,1 0 0,-1 0 0,1 0 0,-1 0 0,1 2 0,-1 0 0,1-1 0,0-1 0,-1 0 0,1 1 0,-2 2 0,-1 1 0,0-1-220,-1 0 1,-2 0-1,0 0 220,16-2 0,-1 0-615,-6 0 0,-2 0 615,-3 0 0,-3 1 498,-5 2 1,-1 0-499,-3 0 0,-1 2 0,24-1 0,-9 1 2653,-12 3-2653,-8 1 2276,-12 0-2276,-8 0 1802,-7 0-1802,-4 2 0,-1-1 0,0 2 0,0 4 0,0 1 0,-2 4 0,1 0 0,-6 5 0,0 4 0,-3 14 0,-1 7 0,2 21 0,5-25 0,1 2 0,1 4 0,1 1-841,0 5 0,0 1 841,1-1 0,0-1 0,0 2 0,0 0 0,0-2 0,0-1 0,0-4 0,0-1 0,0-2 0,0 1 0</inkml:trace>
  <inkml:trace contextRef="#ctx0" brushRef="#br0" timeOffset="13692">20511 10478 24575,'-1'-13'0,"3"0"0,8-5 0,10 2 0,13-3 0,12-1 0,14-2 0,-21 9 0,1 0-1058,7-1 0,2-1 1058,9-1 0,2-1 0,-14 4 0,0 0 0,0 0 0,1 0 0,0 1 0,0-1 0,2 0 0,-1-1 0,0 0 0,-3 3 0,0 0 0,-1 0 0,2-1 0,1-1 0,-1 0 0,2-2 0,-1 0 0,1 1 0,1 1 0,0 2 0,0-2 0,0-1 0,0-2 0,0 2 0,1 5 0,0 1 0,-1 1 0,0-1 0,-1 1 0,0 0 0,1 0 0,1 1 0,-1 0 0,-3 3 0,1 0 0,-1 0 0,21-4 0,0 0 0,0 1 0,-1 0 0,-2-1 0,0-2 0,-1-4 0,-1 0 0,0 5 0,0 0 0,-3-8 0,0 0 0,0 5 0,-1 2 0,-3-3 0,-1 1 0,-3 0 0,-1 2-475,-5 5 1,-2 0 474,-1 0 0,-3-1 0,24 0 0,-7 2 0,-17-2 0,-7 2 2006,-9-3-2006,-4 4 1059,-6-3-1059,-3 2 0,-5 0 0,-8 1 0,-10 6 0,-10 1 0</inkml:trace>
  <inkml:trace contextRef="#ctx0" brushRef="#br0" timeOffset="14428">20570 9386 24575,'11'4'0,"5"16"0,8 18 0,-11-5 0,0 4 0,3 7 0,0 4-719,0 9 1,0 3 718,2 2 0,0 0-814,-3-1 1,0-2 813,1-6 0,-1-4 0,-4-7 0,-1-3 0,7 22 0,-10-21 0,-3-8 0</inkml:trace>
  <inkml:trace contextRef="#ctx0" brushRef="#br0" timeOffset="14919">20355 9613 24575,'-21'9'0,"4"10"0,-1 16 0,1 13 0,11-16 0,1 2 0,-7 30 0,10-27 0,0 0 0,0 18 0,-1 3 0,3-24 0,8-9 0,1-13 0</inkml:trace>
  <inkml:trace contextRef="#ctx0" brushRef="#br0" timeOffset="15080">20422 9882 24575,'-9'56'0,"1"1"0,3-2 0,3-10 0,0-14 0,8-18 0,10-21 0,7-6 0</inkml:trace>
  <inkml:trace contextRef="#ctx0" brushRef="#br0" timeOffset="15220">20573 9951 24575,'0'36'0,"-1"15"0,-5 7 0,2-22 0,-1 1 0,-1 0 0,-2 0 0,-2 0 0,0-1 0,-2 28 0,-3-3 0</inkml:trace>
  <inkml:trace contextRef="#ctx0" brushRef="#br0" timeOffset="18044">21158 11306 24575,'-12'0'0,"3"0"0,11-1 0,11 16 0,10 7 0,9 23 0,-2 4 0,3 6 0,-10-1 0,2-6 0,-7-2 0,2-11 0,-12-11 0,2-10 0,-9-22 0,3-6 0</inkml:trace>
  <inkml:trace contextRef="#ctx0" brushRef="#br0" timeOffset="18968">21138 11254 24575,'-8'-7'0,"15"-11"0,28-6 0,-7 6 0,4-1 0,11-5 0,3 1-653,5 0 1,2 0 652,4-4 0,1 2-1016,1 6 0,1 2 1016,-1-4 0,-1 2 0,0 3 0,-1 2 0,-4 1 0,-1 1-284,2-1 1,0 2 283,-2 4 0,-1 2 0,0-4 0,-1 0 0,-3 2 0,-2 0 0,-2-3 0,-2-1 0,-3 1 0,0-1 0,3-2 0,-1 0 0,0 0 0,0 0 0,2 4 0,0 1 0,1-1 0,1 1 0,1 3 0,0-1 0,4 1 0,0-1 0,-1-5 0,0 0 0,0 4 0,0-1 0,-4-4 0,-1-1 0,0 3 0,-1-1 0,-6-2 0,-1 0 0,-3-1 0,0 1 0,24-9 838,-21 3-838,-4 6 2388,-14 6-2388,-3-1 678,-1 5-678,-5 1 0,-2 2 0,1 0 0,3-2 0,2 1 0,6-1 0,2 1 0,5 0 0,0-1 0,2 0 0,-2-5 0,-4 5 0,-5-2 0,0 4 0,-3-1 0,5 0 0,-2-2 0,3 1 0,-5-5 0,2 4 0,-7-5 0,-2 6 0,-4 0 0,-2 8 0,-1 1 0,1 5 0,0 3 0,1 10 0,2 7 0,1 12 0,2 10 0,3 9 0,-6-28 0,0 0 0,2 3 0,0-1 0,-2 0 0,-1-1 0,1 1 0,0 0 0</inkml:trace>
  <inkml:trace contextRef="#ctx0" brushRef="#br0" timeOffset="19932">21375 11954 24575,'6'-11'0,"7"0"0,26-6 0,15-2 0,-18 8 0,4 0 0,5-3 0,2-2-1030,3-5 1,2-1 1029,8-2 0,1-2-1191,-18 5 0,1-1 0,0 0 1191,4-1 0,1 1 0,-1-1 0,0-1 0,-1 0 0,1 0 0,-2 0 0,0 1 0,0 1 144,-4 1 0,-1 1 0,0 1-144,16-6 0,-1 2 0,-3 4 0,0 2 0,-5 3 0,0 2 0,-1 1 0,0 2 0,-6 1 0,1 1 0,2 1 0,1 0 0,-3-2 0,0-1 0,4-1 0,1-1 0,-3 0 0,0-1 0,-2 0 0,-1 2 0,-3 2 0,-2 0 0,-2 0 0,-2 0-229,31-3 229,-6-8 0,-3 11 0,-6-8 0,-3 7 819,-3-6-819,-4 7 3286,-6-5-3286,-5 8 1016,-5-3-1016,-2-2 308,-3 7-308,-6-9 0,2 11 0,-6-7 0,-1 7 0,-3-4 0,-12 11 0,-13-1 0,-13 8 0</inkml:trace>
  <inkml:trace contextRef="#ctx0" brushRef="#br0" timeOffset="20779">21423 11117 24575,'0'10'0,"9"11"0,7 8 0,15 21 0,-12-17 0,1 2 0,2 6 0,0 1-1034,0 3 0,-1 0 1034,0-1 0,-1 0 0,-1-5 0,-1 0 137,-3-7 0,-2 0-137,4 18 0,-8-16 0,-8-6 0,-1-17 0,0 2 0</inkml:trace>
  <inkml:trace contextRef="#ctx0" brushRef="#br0" timeOffset="21049">21314 11213 24575,'-13'22'0,"0"13"0,4 14 0,-1 13 0,8-1 0,-1-1 0,3-14 0,5-16 0,6-21 0,6-12 0</inkml:trace>
  <inkml:trace contextRef="#ctx0" brushRef="#br0" timeOffset="21208">21385 11360 24575,'-7'29'0,"1"3"0,0 8 0,3-6 0,3-4 0,12-16 0,8-12 0,10-8 0</inkml:trace>
  <inkml:trace contextRef="#ctx0" brushRef="#br0" timeOffset="21349">21513 11489 24575,'-1'23'0,"0"-3"0,0 12 0,1-10 0,7-8 0,8-7 0,8-26 0,5-5 0</inkml:trace>
  <inkml:trace contextRef="#ctx0" brushRef="#br0" timeOffset="21432">21641 11527 24575,'0'25'0,"0"17"0,-4 21 0,4-22 0,-1 2 0,0-5 0,-1 0 0,2 0 0,0 1 0</inkml:trace>
  <inkml:trace contextRef="#ctx0" brushRef="#br0" timeOffset="23217">21872 12299 24575,'-2'-3'0,"9"0"0,15 2 0,14 12 0,12 15 0,-22-5 0,0 3 0,-2 4 0,0 1 0,2 2 0,-2 0 0,-3-2 0,-1-1 0,0 2 0,-1-1 0,11 19 0,-5-2 0,-11-23 0,-5-35 0,-7-25 0</inkml:trace>
  <inkml:trace contextRef="#ctx0" brushRef="#br0" timeOffset="23928">21939 12354 24575,'-12'-10'0,"5"-2"0,4 0 0,20-11 0,15-9 0,-2 11 0,5 1-1459,8-6 0,4 1 1459,9 1 0,2 2 0,-16 6 0,0 0 0,0 1 0,2 1 0,-1 2 0,0-1 0,21-8 0,0 2 0,0 7 0,0-2 0,-19-4 0,-1-4 0,0 2 0,1 5 0,0 1 0,0-2 0,2-8 0,0-2 0,0 0 0,-1 2 0,1 1 0,0-1 0,-1 1 0,1 0 0,-1 0 0,-1-1 0,0 0 0,0 1 0,-3 0 0,0 0 0,-1 1 0,13-4 0,-1 1 0,-4 0 0,-3 2 30,-8 7 0,-2 3-30,-4 0 0,-1 1 0,19-4 0,-6 5 0,-5 2 0,-7-4 2153,-3 4-2153,-5-6 705,0 6-705,-6 0 0,-1 2 0,-5 1 0,-3 3 0,0 0 0,-5 3 0,2 0 0,-6 12 0,2 5 0,-2 18 0,0 12 0,3 9 0,1-23 0,1 1 0,1-1 0,1 0 0,4 3 0,0 2 0,-3-1 0,1 1 0,1-1 0,-1 0 0,-2-3 0,-2-2 0,3 14 0,-7-12 0,-3-12 0</inkml:trace>
  <inkml:trace contextRef="#ctx0" brushRef="#br0" timeOffset="24544">22509 12875 24575,'-10'0'0,"1"-8"0,8-7 0,0-15 0,14-9 0,14-11 0,-6 22 0,5 1 0,7-2 0,3 0-1525,7 0 1,3 2 1524,8-5 0,3 2 0,-15 11 0,2 1 0,1 0 0,4-3 0,2 0 0,0 0 0,3 0 0,0-1 0,1 1 0,0 2 0,1 2 0,-1-2 0,-2-2 0,0-1 0,-1 1 0,-4 4 0,-1 1 0,-1-1 0,15-6 0,-2 0 0,-7 5 0,-1 1 265,-7 4 0,0 0-265,-3 3 0,0 0 0,-3 0 0,0 0 0,-3-2 0,0 1 0,28-9 0,-10 3 0,-7 4 0,-11 5 0,-13 2 2308,-9 2-2308,-17 4 52,-13 5 1,-13 13 0,-10 8 0</inkml:trace>
  <inkml:trace contextRef="#ctx0" brushRef="#br0" timeOffset="25175">22145 12253 24575,'7'-11'0,"0"15"0,8 22 0,-2 21 0,4 13 0,-10-26 0,-1 1 0,7 28 0,1-2 0,-3-11 0,0-18 0,7-12 0,-13-44 0,7-15 0,-11 5 0,-1 1 0</inkml:trace>
  <inkml:trace contextRef="#ctx0" brushRef="#br0" timeOffset="25352">22306 12332 24575,'-1'24'0,"0"3"0,0-12 0,1 3 0,2 1 0,5-10 0,2-1 0,12-11 0,0-15 0,0-16 0,0-8 0,-8-7 0</inkml:trace>
  <inkml:trace contextRef="#ctx0" brushRef="#br0" timeOffset="25595">22459 12273 24575,'5'34'0,"-1"1"0,6 0 0,-1 0 0,-1-4 0,1-5 0,0-9 0,6-6 0,4-7 0,-1-5 0,1-12 0,-7 2 0,-3-2 0,-4 11 0,-3 17 0,-2 13 0,-2 12 0,0 10 0,-4-3 0,3-4 0,0-8 0,3-10 0</inkml:trace>
  <inkml:trace contextRef="#ctx0" brushRef="#br0" timeOffset="26100">22286 12073 24575,'29'7'0,"10"12"0,-1 14 0,4 18 0,-25-21 0,-1 2 0,2 8 0,-2 1 0,2 0 0,-2 2 0,-1 4 0,0 1 0,-2-3 0,1 1 0</inkml:trace>
  <inkml:trace contextRef="#ctx0" brushRef="#br0" timeOffset="27259">22062 12465 24575,'15'21'0,"1"7"0,2 7 0,6 4 0,0-4 0,8-4 0,-5-3 0,3-11 0,-4 7 0,5-9 0,-7 8 0,6-5 0,-12 1 0,-6 0 0,-3-6 0,-7-6 0,3-7 0,-9-1 0,-1-15 0,-6-17 0,1-19 0</inkml:trace>
  <inkml:trace contextRef="#ctx0" brushRef="#br0" timeOffset="75090">20174 10327 24575,'-11'0'0,"5"3"0,1 1 0,5 3 0,1 2 0,-1 1 0,2 2 0,1 0 0,-1 2 0,3-6 0,-1 9 0,1-9 0,1 7 0,-1-4 0,-2-3 0,-2-1 0,3-4 0,-1 0 0,3-3 0,1 6 0,-1-5 0,6 4 0,-1-5 0,4 1 0,1-1 0,6-3 0,0-3 0,4-3 0,2-2 0,-4-1 0,4 6 0,-6-1 0,-3 6 0,-1-2 0,-5 0 0,0-2 0,-1 0 0,1 2 0,1-2 0,-2 3 0,1-1 0,-6 2 0,2 0 0,-5 0 0,0 0 0,-4-1 0,0 1 0</inkml:trace>
  <inkml:trace contextRef="#ctx0" brushRef="#br0" timeOffset="89464">25898 13799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6T13:20:42.9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19625 10636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6T13:21:08.8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6685 11673 24575,'0'-6'0,"2"2"0,-2 0 0,1 1 0,-1 0 0,0 0 0,0 0 0,0 0 0,1 0 0,-1 1 0,1 0 0,-3 6 0,-3 1 0,-6 9 0,-6 6 0,1 0 0,-5 7 0,10-1 0,-7 3 0,8 4 0,2 3 0,3 0 0,5 10 0,0-5 0,0-1 0,0-10 0,5-10 0,2-3 0,4-6 0,0 2 0,0-7 0,3 1 0,-2-5 0,5 3 0,-4-4 0,5 3 0,-6-3 0,2-1 0,-4 1 0,-4 0 0,3 0 0,-5-1 0,3 3 0,2-2 0,3 4 0,2-3 0,1 1 0,0-2 0,2-1 0,3-4 0,4-10 0,1-8 0,0-13 0,-3-9 0,-5-1 0,-4-1 0,-7-2 0,-3-2 0,-4-1 0,-8 2 0,-4 8 0,-11 10 0,-3 7 0,-3 11 0,0 7 0,-3 6 0,-2 5 0,-6 6 0,5 4 0,4 6 0,10-3 0,13 11 0,1-11 0,4 6 0</inkml:trace>
  <inkml:trace contextRef="#ctx0" brushRef="#br0" timeOffset="560">7447 11797 24575,'-16'0'0,"-2"0"0,5 12 0,5 9 0,2 22 0,7 9 0,13 8 0,14-2 0,16-13 0,13-17 0,-1-15 0,-1-22 0,-3-15 0,-19-14 0,-6-18 0,-21 3 0,-4-10 0,-17 16 0,-9-6 0,-24 14 0,-6 8 0,-1 13 0,8 16 0,14 28 0,16 14 0,11 19 0,10 4 0</inkml:trace>
  <inkml:trace contextRef="#ctx0" brushRef="#br0" timeOffset="1028">8143 11867 24575,'-25'26'0,"4"15"0,12 8 0,4 12 0,16-15 0,8-9 0,15-20 0,6-9 0,2-25 0,-5-14 0,-9-20 0,-13-10 0,-8-1 0,-16 3 0,-13 18 0,-15 2 0,-10 17 0,5-2 0,10 12 0,17 11 0,9 19 0,21 9 0,3 9 0</inkml:trace>
  <inkml:trace contextRef="#ctx0" brushRef="#br0" timeOffset="1476">8625 11808 24575,'-29'26'0,"8"11"0,7 18 0,9 2 0,15-7 0,10-19 0,17-12 0,10-14 0,2-19 0,-3-20 0,-16-14 0,-9-7 0,-15 5 0,-18 14 0,-15-1 0,-17 13 0,-7-3 0,11 19 0,12-3 0,17 28 0,6 11 0,20 7 0,4 5 0</inkml:trace>
  <inkml:trace contextRef="#ctx0" brushRef="#br0" timeOffset="1885">9231 11778 24575,'-27'18'0,"1"6"0,10 27 0,6-2 0,13 1 0,16-10 0,17-22 0,11-4 0,3-25 0,-9-11 0,-14-10 0,-12-11 0,-12 6 0,-16 0 0,-15 4 0,-13 2 0,-7 4 0,9 8 0,15 6 0,13 10 0,9 24 0,2 11 0</inkml:trace>
  <inkml:trace contextRef="#ctx0" brushRef="#br0" timeOffset="2344">9610 11757 24575,'-21'37'0,"-2"9"0,15-10 0,3 1 0,-6 29 0,12-2 0,18-22 0,16-18 0,20-12 0,-22-20 0,-1-5 0,0 2 0,-2-4 0,-1-8 0,-4-3 0,14-22 0,-19 0 0,-10 2 0,-20 7 0,-15-4 0,-22 9 0,18 14 0,-1 3 0,-2 5 0,1 2 0,-21-3 0,10 23 0,11 25 0,15 7 0,5 14 0</inkml:trace>
  <inkml:trace contextRef="#ctx0" brushRef="#br0" timeOffset="2779">10289 11920 24575,'-6'0'0,"2"0"0,20 8 0,4-3 0,16 3 0,-3-6 0</inkml:trace>
  <inkml:trace contextRef="#ctx0" brushRef="#br0" timeOffset="2939">10624 11994 24575,'24'0'0,"6"-5"0,5-6 0,5-7 0</inkml:trace>
  <inkml:trace contextRef="#ctx0" brushRef="#br0" timeOffset="3128">11100 11986 24575,'24'-13'0,"-1"0"0,3-1 0,-2-2 0</inkml:trace>
  <inkml:trace contextRef="#ctx0" brushRef="#br0" timeOffset="3304">11303 11968 24575,'10'0'0,"1"-3"0,4-3 0,-1-4 0</inkml:trace>
  <inkml:trace contextRef="#ctx0" brushRef="#br0" timeOffset="3956">11655 11737 24575,'0'-10'0,"0"-3"0,-1 11 0,0-4 0,-1 6 0,-1 13 0,2 19 0,-1 18 0,2 13 0,3-28 0,2-1 0,10 19 0,13-6 0,7-25 0,6-12 0,1-24 0,-3-8 0,-11-17 0,-13-4 0,-9 1 0,-17 5 0,-14 8 0,-16 4 0,-13 11 0,2 2 0,0 16 0,4 4 0</inkml:trace>
  <inkml:trace contextRef="#ctx0" brushRef="#br0" timeOffset="8936">6824 13566 24575,'-7'0'0,"3"-4"0,0 0 0,0-3 0,0-1 0,-4 3 0,3 0 0,-2 4 0,2 1 0,-1 0 0,-4 4 0,-2 14 0,0 5 0,-2 17 0,8 2 0,0 2 0,4 4 0,2-1 0,7-1 0,9-6 0,11-3 0,13-14 0,5-3 0,8-13 0,2-3 0,0-18 0,-3-9 0,-8-19 0,-5-8 0,-14-11 0,-5 3 0,-14-4 0,-1 9 0,-17 2 0,-10 6 0,-16 4 0,-11 10 0,-9 13 0,-2 9 0,-2 16 0,5 12 0,12 22 0,9-2 0,11 8 0</inkml:trace>
  <inkml:trace contextRef="#ctx0" brushRef="#br0" timeOffset="9739">6833 14349 24575,'-11'-2'0,"-4"2"0,-2 2 0,-4 11 0,-4 13 0,3 10 0,-5 18 0,7 7 0,2 0 0,14-27 0,1 0 0,0 21 0,6-2 0,12-7 0,6-14 0,17-6 0,2-16 0,5-10 0,3-18 0,-3-17 0,-23 10 0,-2-3 0,-2-4 0,-3-2 0,-2-6 0,-4-2 0,-1 4 0,-3 1 0,-2-2 0,-2 3 0,-8-16 0,-12 5 0,-19 12 0,-7-2 0,-5 12 0,8 9 0,5 10 0,3 32 0,1 6 0</inkml:trace>
  <inkml:trace contextRef="#ctx0" brushRef="#br0" timeOffset="10344">6641 15302 24575,'-38'15'0,"1"9"0,7 11 0,-2 8 0,19 10 0,2-4 0,24 0 0,11-8 0,18-10 0,7-14 0,7-14 0,-3-25 0,-26 4 0,-2-6 0,-3-6 0,-4-3 0,-2-4 0,-4-2 0,-4 5 0,-3 1 0,-8-25 0,-19 23 0,-20 9 0,-19 14 0,27 7 0,0 2 0,-26 1 0,18 2 0,18 14 0,17 16 0,3 17 0</inkml:trace>
  <inkml:trace contextRef="#ctx0" brushRef="#br0" timeOffset="10916">6474 16068 24575,'-43'34'0,"7"4"0,3 12 0,18 1 0,4 3 0,17-2 0,23-11 0,13-7 0,-10-25 0,2-6 0,0-2 0,-1-6 0,0-7 0,-3-5-287,-2-4 0,-4-5 287,11-31 0,-18 2 0,-16 10 142,-14 17-142,-20 12 0,-19 14 0,19 1 0,-2 2 0,-3 0 0,1 1 0,-19-1 0,14 12 0,20-1 0</inkml:trace>
  <inkml:trace contextRef="#ctx0" brushRef="#br0" timeOffset="11423">6299 16995 24575,'-17'44'0,"1"0"0,9 4 0,1-7 0,10 6 0,8-8 0,13 3 0,7-14 0,9-10 0,-2-13 0,0-27 0,-2-23 0,-20 10 0,-3-3-519,-2-5 1,-4-1 518,-1 3 0,-2 1 0,-3 4 0,-3 3 0,-11-11 0,-11 13 0,-19 14 0,-12 6 0,0 7 0,5 2 0,19 2 0,10 0 0,14-2 0,3-1 0</inkml:trace>
  <inkml:trace contextRef="#ctx0" brushRef="#br0" timeOffset="12701">7927 13651 24575,'-12'-4'0,"0"1"0,0 1 0,2 2 0,-2 9 0,2 13 0,4 20 0,0 13 0,8-20 0,3 0 0,11 28 0,12-9 0,9-16 0,4-23 0,-2-8 0,-2-24 0,-6-14 0,-11-16 0,-9-14 0,-8 2 0,-9 5 0,-13-2 0,-12 18 0,-17 0 0,4 19 0,-1 8 0,17 32 0,3 30 0,16-11 0,1-1 0</inkml:trace>
  <inkml:trace contextRef="#ctx0" brushRef="#br0" timeOffset="13091">7837 14508 24575,'-16'15'0,"3"17"0,6 18 0,3 12 0,4-3 0,8-7 0,5-13 0,11-16 0,8-16 0,3-31 0,4-22 0,-20 11 0,-4-4 0,-2-6 0,-3-1-330,-2 3 1,-4 2 329,-3 5 0,-4 4 0,-15-12 0,-18 23 0,-9 13 0,-9 18 0,14 23 0,24-5 0,3 5 0,4 7 0,0 0 0</inkml:trace>
  <inkml:trace contextRef="#ctx0" brushRef="#br0" timeOffset="13564">7786 15400 24575,'-29'20'0,"7"-1"0,-1 6 0,12 0 0,4 0 0,6-2 0,12 4 0,12-8 0,10-2 0,12-8 0,-3-13 0,4-26 0,-23 5 0,-3-4 0,-3-5 0,-3-2 0,-3 0 0,-3 1 0,-1-21 0,-17 19 0,-14 14 0,-25 11 0,-16 8 0,29 8 0,1 3 0,-26 7 0,11 26 0,20 14 0,13 4 0,14 2 0,9-14 0</inkml:trace>
  <inkml:trace contextRef="#ctx0" brushRef="#br0" timeOffset="14071">7599 16351 24575,'-21'12'0,"5"6"0,1 19 0,7-1 0,3 8 0,10-14 0,10 2 0,11-12 0,9-7 0,5-11 0,-4-25 0,-2-15 0,-21 5 0,-3-3 0,2-28 0,-8 29 0,-5 2 0,-12-12 0,-13 10 0,-20 21 0,-11 4 0,-2 17 0,9 9 0,14 7 0,19 29 0,9 5 0</inkml:trace>
  <inkml:trace contextRef="#ctx0" brushRef="#br0" timeOffset="14487">7437 17166 24575,'-14'47'0,"5"6"0,6-20 0,2 1 0,0 28 0,7-11 0,9-12 0,9-14 0,7-11 0,5-14 0,-3-24 0,-5-19 0,-13 11 0,-4-3-269,-5-1 1,-2 0 268,-1 1 0,-3 1 0,-19-24 0,-11 15 0,-24 11 0,-4 10 0,-5 8 0,17-1 0,8 3 0</inkml:trace>
  <inkml:trace contextRef="#ctx0" brushRef="#br0" timeOffset="15287">8883 13819 24575,'-16'6'0,"2"19"0,1 19 0,7-12 0,4 3 0,3 3 0,4 1 0,3 1 0,4-3 0,4-4 0,4-3 0,4-5 0,3-6 0,32 0 0,5-24 0,-6-27 0,-31 9 0,-4-5 0,-5-1 0,-5-3 0,2-28 0,-16 13 0,-21 6 0,-21 14 0,10 18 0,-2 3 0,-4 0 0,0 4 0,0 4 0,1 5 0,4 4 0,2 5 0,4 7 0,3 6 0,4 2 0,3 2 0,3 5 0,-1 0 0</inkml:trace>
  <inkml:trace contextRef="#ctx0" brushRef="#br0" timeOffset="15671">8743 14951 24575,'-19'40'0,"4"5"0,13 4 0,17-10 0,11-8 0,20-19 0,8-10 0,7-27 0,-31 5 0,-3-5 0,-2-8 0,-3-2 0,-5 0 0,-3 0 0,-4 0 0,-5 1 0,-5-24 0,-17 13 0,-25 15 0,-23 17 0,24 10 0,-1 4 0,2 5 0,1 5 0,4 3 0,4 6 0,8 7 0,4 4 0,2 5 0,1 0 0</inkml:trace>
  <inkml:trace contextRef="#ctx0" brushRef="#br0" timeOffset="16095">8709 15856 24575,'-5'37'0,"0"1"0,13 7 0,10-11 0,17-6 0,11-16 0,7-11 0,-1-27 0,-26 0 0,-2-4 0,-2-6 0,-3-4-605,-3-5 0,-4-1 605,-2 3 0,-4 3 0,-7-27 0,-15 19 0,-19 27 0,-26 8-562,26 14 0,-2 5 562,-5 4 0,1 4-353,6 1 0,2 4 353,4 8 0,4 4 0,7-1 0,4 1 0,-2 25 0,11-3 0</inkml:trace>
  <inkml:trace contextRef="#ctx0" brushRef="#br0" timeOffset="16619">8657 16794 24575,'-35'-1'0,"0"1"0,-4 12 0,1 9 0,4 16 0,9 10 0,11 0 0,8 1 0,18-8 0,15-8 0,20-16 0,17-6 0,-30-21 0,0-6-426,-1-1 1,-4-4 425,-3-10 0,-5-5 0,-6 3 0,-5-1 0,0-29-36,-22 14 36,-16 14 0,-25 20 0,18 11 0,-2 3 0,-2 6 0,1 3 0,4 0 0,2 1 0,-16 14 0,17 10 0,19 8 0,2 11 0</inkml:trace>
  <inkml:trace contextRef="#ctx0" brushRef="#br0" timeOffset="17055">8414 17876 24575,'11'14'0,"14"-4"0,16-6 0,8-14 0,-2-15 0,-8-16 0,-15-12 0,-10-1 0,-14 2 0,-15 5 0,-12 10 0,-18 6 0,-10 12 0,-6-1 0,4-1 0,15 4 0,19-2 0,17 4 0,8 0 0</inkml:trace>
  <inkml:trace contextRef="#ctx0" brushRef="#br0" timeOffset="18111">10357 13942 24575,'-24'-18'0,"0"6"0,1 8 0,-2 16 0,2 20 0,4 26 0,12-20 0,3 2 0,3 0 0,5-1 0,3-5 0,4-4 0,24 12 0,13-23 0,5-12 0,-4-17 0,-9-13 0,-12-12 0,-13-14 0,-11 7 0,-19 0 0,-15 7 0,-22 9 0,20 15 0,-1 2 0,-1 4 0,0 2 0,-27 0 0,9 22 0,22 14 0,18-3 0,3 4 0,5 5 0,1-1 0</inkml:trace>
  <inkml:trace contextRef="#ctx0" brushRef="#br0" timeOffset="18691">10121 15049 24575,'-33'-27'0,"3"4"0,3 5 0,7 6 0,8 7 0,5 17 0,7 28 0,4 23 0,-2-25 0,3 2 0,4-4 0,4-2 0,16 19 0,16-23 0,8-16 0,5-31 0,-28 2 0,-3-6 0,-2-7 0,-4-5 0,-1-2 0,-3-2 0,-6-1 0,-3 1 0,1-27 0,-18 2 0,-13 7 0,-20 8 0,15 25 0,-2 3 0,-30-5 0,-2 9 0,14 16 0,10 21 0,15 13 0,13 24 0,5 1 0,4-5 0,1-9 0</inkml:trace>
  <inkml:trace contextRef="#ctx0" brushRef="#br0" timeOffset="19231">10098 15823 24575,'-28'-45'0,"-3"15"0,11 9 0,-11 16 0,11 8 0,-9 21 0,11 25 0,7-15 0,2 2-515,4 8 0,3 0 515,2-3 0,3-1-230,2 0 1,4-2 229,16 16 0,6-13 0,13-25 0,1-25 0,3-27 0,-26 8 0,-3-3 18,-4-6 1,-3-2-19,-3-2 0,-3 0 81,-2 7 0,-2 1-81,-12-29 0,-15 24 0,-12 13 0,-16 13 0,13 21 0,-3 21 0,25 19 0,-2 10 0,12 2 0</inkml:trace>
  <inkml:trace contextRef="#ctx0" brushRef="#br0" timeOffset="19639">9779 16576 24575,'-28'20'0,"2"9"0,15 3 0,2 13 0,11 0 0,8 3 0,15-2 0,10-7 0,12-10 0,-4-13 0,0-21 0,-5-29 0,-20 5 0,-4-4 0,-2-7 0,-2-3-508,-3-2 0,-3 0 508,-2 4 0,-5 3-126,-20-20 126,-14 18 0,-21 24 0,1 13 0,2 24 0,13 20 0,13 14 0,18-23 0,0 0 0</inkml:trace>
  <inkml:trace contextRef="#ctx0" brushRef="#br0" timeOffset="20147">9515 17474 24575,'-15'42'0,"3"3"0,7 7 0,3 3 0,13 2 0,6-6 0,19-6 0,8-13 0,2-16 0,4-13 0,-11-22 0,-3-21 0,-15-18-840,-14 22 0,-2-2 840,-2 4 0,-3 2 0,-13-26 312,-10 13-312,-24 20 0,-11 6 0,-5 13 0,8 4 83,15 2 0,15 0 1,8 1-1</inkml:trace>
  <inkml:trace contextRef="#ctx0" brushRef="#br0" timeOffset="20703">10510 16235 24575,'-14'0'0,"11"0"0,17 3 0,18-1 0,13 1 0,-3-2 0,0-1 0</inkml:trace>
  <inkml:trace contextRef="#ctx0" brushRef="#br0" timeOffset="20863">11008 16313 24575,'33'2'0,"-3"-2"0,14 2 0,0-2 0</inkml:trace>
  <inkml:trace contextRef="#ctx0" brushRef="#br0" timeOffset="21023">11273 16350 24575,'-12'5'0,"1"0"0,11-2 0,11-22 0,8-7 0</inkml:trace>
  <inkml:trace contextRef="#ctx0" brushRef="#br0" timeOffset="21775">11989 14731 24575,'-25'-26'0,"0"9"0,8 3 0,0 11 0,2 1 0,2 2 0,3 0 0,4 1 0,3 6 0,7 17 0,11 14 0,10 11 0,-4-21 0,2-2 0,27 15 0,7-12 0,3-15 0,-2-30 0,-6-20 0,-28 8 0,-3-5 0,-7-2 0,-4-2 0,-1 0 0,-3-1 0,-7 3 0,-4 0 0,-18-22 0,-21 8 0,14 35 0,-4 4 0,-1 0 0,-1 5 0,-1 9 0,2 7 0,5 5 0,4 7 0,3 11 0,5 6 0,3 1 0,4 3 0,4 6 0,2-1 0,2-9 0,1-1 0,2 0 0,0 1 0</inkml:trace>
  <inkml:trace contextRef="#ctx0" brushRef="#br0" timeOffset="22231">11892 15311 24575,'-20'0'0,"4"5"0,6 14 0,6 11 0,4 20 0,14-7 0,11 5 0,14-23 0,10-6 0,5-22 0,-1-27 0,-26 9 0,-3-4 0,-4-5 0,-5-3 0,-2 0 0,-5-1 0,0-19 0,-30 8 0,-14 20 0,-26 13 0,-3 8 0,3 16 0,15 14 0,16 21 0,17 16 0,9-14 0,6-3 0</inkml:trace>
  <inkml:trace contextRef="#ctx0" brushRef="#br0" timeOffset="22663">11840 15963 24575,'-21'20'0,"3"7"0,7 7 0,5 6 0,4 3 0,10-6 0,10-2 0,16-10 0,11-12 0,12-20 0,-4-24 0,-26 6 0,-2-4-314,-4-3 0,-4-1 314,-5-1 0,-3 0 0,2-24 0,-19 14 0,-14 11 0,-20 15 0,-18 7 0,0 7 0,6 4 0,20 2 0,13 16 0,13 10 0,3 16 0</inkml:trace>
  <inkml:trace contextRef="#ctx0" brushRef="#br0" timeOffset="23179">11722 16555 24575,'-14'8'0,"1"-4"0,3 6 0,1-5 0,3 8 0,1 7 0,3 7 0,1 16 0,3 1 0,7 5 0,9-6 0,6-8 0,10-9 0,-3-12 0,5-6 0,-1-29 0,-4-14 0,-17 5 0,-3-4 0,2-30-225,-7 30 0,-5 0 225,-14-15 0,-7 5 0,-19 23 0,-8 8 0,2 20 0,2 11 0,12 3 0,6 36 0,5-1 0</inkml:trace>
  <inkml:trace contextRef="#ctx0" brushRef="#br0" timeOffset="24915">11608 17423 24575,'-20'11'0,"-3"11"0,-2 12 0,2 8 0,2 2 0,8 2 0,4 8 0,6 0 0,6 3 0,9-6 0,11-3 0,10-11 0,9-14 0,2-12 0,-2-21 0,-4-20 0,-12-27-706,-16 20 1,-2-3 705,-3-4 0,-2 0 0,-1 0 0,-2 1 0,-6 7 0,-2 1 0,-15-21 0,-21 24 0,-4 9 0,-9 15 0,10 3 0,5 7 0,17 11 0,4 4 0</inkml:trace>
  <inkml:trace contextRef="#ctx0" brushRef="#br0" timeOffset="32258">6873 14351 24575,'-1'-6'0,"0"2"0,-1 4 0,1 1 0,-2 1 0,-4 14 0,-5 17 0,-10 18 0,9-17 0,-1 1 0,-2 1 0,0-1 0,1 1 0,-1-2 0,-12 25 0,2-12 0,13-18 0,-4-14 0,21-22 0,4-13 0,13-14 0</inkml:trace>
  <inkml:trace contextRef="#ctx0" brushRef="#br0" timeOffset="32463">6843 14476 24575,'-4'14'0,"-4"13"0,0 12 0,-2 5 0,3 0 0,3-14 0,3-4 0,1-9 0,0-6 0,1-4 0,0-5 0</inkml:trace>
  <inkml:trace contextRef="#ctx0" brushRef="#br0" timeOffset="32631">6891 14746 24575,'-9'21'0,"3"-4"0,3-6 0,7-12 0,3-5 0</inkml:trace>
  <inkml:trace contextRef="#ctx0" brushRef="#br0" timeOffset="32763">6988 14639 24575,'-12'13'0,"0"5"0,0 5 0,5 6 0,2 2 0</inkml:trace>
  <inkml:trace contextRef="#ctx0" brushRef="#br0" timeOffset="33966">8057 13623 24575,'-15'37'0,"-2"8"0,-3 6 0,1 10 0,5-13 0,3-15 0,5-10 0,3-22 0,3 2 0,0-3 0</inkml:trace>
  <inkml:trace contextRef="#ctx0" brushRef="#br0" timeOffset="34137">8041 13762 24575,'-10'17'0,"0"3"0,4 11 0,2-5 0,4-6 0,0-5 0,6-9 0,2-1 0</inkml:trace>
  <inkml:trace contextRef="#ctx0" brushRef="#br0" timeOffset="34290">8118 13844 24575,'-3'13'0,"0"0"0,3-2 0,0-3 0,0-5 0</inkml:trace>
  <inkml:trace contextRef="#ctx0" brushRef="#br0" timeOffset="34415">8114 13945 24575,'-18'17'0,"1"-3"0,4 8 0,1-6 0</inkml:trace>
  <inkml:trace contextRef="#ctx0" brushRef="#br0" timeOffset="35766">8539 16824 24575,'0'-8'0,"-3"12"0,-1 23 0,-6 17 0,-3 17 0,3-6 0,1-7 0,8-10 0,0-16 0,2-8 0,4-19 0,2-15 0,13-12 0,3-12 0</inkml:trace>
  <inkml:trace contextRef="#ctx0" brushRef="#br0" timeOffset="35910">8621 16865 24575,'-12'37'0,"0"0"0,1 0 0,5-6 0,2-9 0,6-11 0,3-6 0,12-20 0,6-4 0</inkml:trace>
  <inkml:trace contextRef="#ctx0" brushRef="#br0" timeOffset="36050">8680 16888 24575,'-12'25'0,"5"-3"0,0-2 0,6-6 0,-1-8 0,2-2 0</inkml:trace>
  <inkml:trace contextRef="#ctx0" brushRef="#br0" timeOffset="36194">8754 16825 24575,'-10'26'0,"3"-1"0,3-4 0,3-7 0,1-1 0</inkml:trace>
  <inkml:trace contextRef="#ctx0" brushRef="#br0" timeOffset="37178">9975 15897 24575,'-7'7'0,"-4"7"0,0 11 0,-3 2 0,1 11 0,0-5 0,4-1 0,1-3 0,0-8 0,5-7 0,6-11 0,6-26 0,8-12 0</inkml:trace>
  <inkml:trace contextRef="#ctx0" brushRef="#br0" timeOffset="37366">10063 15835 24575,'-2'13'0,"-2"12"0,-3-1 0,3 10 0,-3-1 0,7-5 0,-2-1 0,2-11 0,3-6 0,8-17 0,4-4 0,4-19 0,-2-1 0</inkml:trace>
  <inkml:trace contextRef="#ctx0" brushRef="#br0" timeOffset="37510">10111 15942 24575,'-22'30'0,"4"0"0,1 1 0,8-5 0,2-2 0,5-11 0,9-5 0,13-17 0,-2-12 0,9-13 0</inkml:trace>
  <inkml:trace contextRef="#ctx0" brushRef="#br0" timeOffset="37734">10112 15996 24575,'-22'23'0,"1"3"0,9 6 0,5-12 0,12-6 0,3-17 0,13-12 0,-3-6 0,-4-4 0,-4 9 0,-9 9 0,-15 30 0,2 1 0,-3 22 0,3-11 0,8 0 0</inkml:trace>
  <inkml:trace contextRef="#ctx0" brushRef="#br0" timeOffset="38567">12001 15201 24575,'-6'-11'0,"-3"3"0,0 18 0,-4 6 0,-3 9 0,3 8 0,-2-4 0,5 10 0,0-5 0,1 3 0,4-12 0,1-8 0,3-11 0,1-18 0,0-8 0,5-19 0,3-7 0</inkml:trace>
  <inkml:trace contextRef="#ctx0" brushRef="#br0" timeOffset="38719">11918 15238 24575,'-4'26'0,"2"2"0,-1 7 0,3-5 0,0-4 0,0-11 0,18-17 0,0-26 0,17-18 0</inkml:trace>
  <inkml:trace contextRef="#ctx0" brushRef="#br0" timeOffset="38858">12024 15272 24575,'-12'23'0,"4"2"0,5-9 0,13-4 0,7-17 0,10-10 0</inkml:trace>
  <inkml:trace contextRef="#ctx0" brushRef="#br0" timeOffset="39006">12103 15262 24575,'-11'21'0,"-1"9"0,-1-12 0,5 13 0,2-23 0,6 3 0,2-8 0,7-4 0,5-1 0</inkml:trace>
  <inkml:trace contextRef="#ctx0" brushRef="#br0" timeOffset="39126">12129 15268 24575,'-13'10'0,"-6"11"0,3 11 0,-1 6 0,10-8 0,4-6 0,6-17 0,0-5 0</inkml:trace>
  <inkml:trace contextRef="#ctx0" brushRef="#br0" timeOffset="41710">6988 14629 24575,'-20'2'0,"5"-1"0,2-1 0,6 0 0,-1 0 0,2 0 0,-3 0 0,-1 0 0,-2 6 0,-7 9 0,-2 10 0,-5 13 0,3-3 0,6-6 0,7-9 0,7-15 0,18-35 0,-3 2 0,11-26 0,-14 24 0,-5 4 0,-9 27 0,-6 14 0,-6 17 0,1 3 0,3-12 0,16-10 0,6-16 0,11-15 0,-1-10 0,0-5 0,-10 6 0,-2 8 0,-9 11 0,-4 2 0,-2 6 0,0 0 0,4 0 0,3 0 0</inkml:trace>
  <inkml:trace contextRef="#ctx0" brushRef="#br0" timeOffset="46090">16236 12629 24575,'-22'0'0,"6"0"0,5 0 0,6 0 0,2-1 0,2 0 0,1 0 0,-3 0 0,3-2 0,-1 2 0,1-3 0,0 3 0,0 0 0,3 0 0,10 1 0,13 0 0,19 0 0,11 0 0,5 0 0,-2-4 0,-12 2 0,-10-2 0,-12 10 0,-13 2 0,-5 9 0,-7-4 0,-8 1 0,3-8 0,-8-1 0</inkml:trace>
  <inkml:trace contextRef="#ctx0" brushRef="#br0" timeOffset="46602">16694 12387 24575,'0'-15'0,"0"2"0,0 30 0,-4 19 0,1-2 0,-1 4-480,-1 9 1,0 2 479,0 9 0,1 1-1102,1-1 1,-1 2 1101,0 7 0,1-1 0,-1-11 0,0-3 0,0-4 0,0-2 0,2-9 0,-1 0 0</inkml:trace>
  <inkml:trace contextRef="#ctx0" brushRef="#br0" timeOffset="47370">16200 13590 24575,'-5'-19'0,"2"4"0,20-4 0,17 0 0,28-6 0,-25 14 0,3 2 0,-2 1 0,-1 3 0,-2 3 0,-1 5 0,14 17 0,-22 23 0,-20-11 0,-8 4 0,-7 1 0,-5 1 0,-2 3 0,-5-2 0,-3-8 0,-3-2 0,3-2 0,0-2 0,-15 10 0,14-11 0,29-14 0,23-7 0,31-19 0,-21 6 0,1-3 0,2-2 0,0-2 0,1 0 0,0 0 0</inkml:trace>
  <inkml:trace contextRef="#ctx0" brushRef="#br0" timeOffset="48441">16204 14416 24575,'-9'0'0,"2"0"0,31 0 0,4 0 0,27 0 0,-14 6 0,-9-2 0,-12 15 0,-11 5 0,-7 14 0,-9 5 0,-3 1 0,-1-5 0,3-7 0,6-13 0,14-7 0,12-8 0,16-5 0,4-5 0,-9 1 0,-12 0 0,-14 17 0,-26 30 0,1-14 0,-3 1 0,-10 12 0,-3 2-235,-3-3 1,-1-2 234,0-6 0,0 1 0,3 3 0,1-1 0,1-5 0,0 1 0</inkml:trace>
  <inkml:trace contextRef="#ctx0" brushRef="#br0" timeOffset="50823">16314 15471 24575,'-15'14'0,"-4"20"0,-8-6 0,-5 27 0,-4-14 0,0 11 0,1-14 0,4 4 0,6-10 0,6-7 0,9-3 0,5-11 0,12-3 0,15-5 0,20-12 0,19-7 0,-24 3 0,2-1 0,-1-2 0,0 1-405,2 2 0,0 0 405,-7 1 0,0 1 0,30-3 0,-20 6 0,-12 0 0,-16 7 0,-8-7 0,-4 2 0</inkml:trace>
  <inkml:trace contextRef="#ctx0" brushRef="#br0" timeOffset="51091">16439 15426 24575,'-9'-1'0,"-5"23"0,1 22 0,4-11 0,0 3 0,-2 8 0,1 2-1047,1 0 0,1 1 1047,1 2 0,0-1 0,2 0 0,0-2 0,4-3 0,0-2 0,-1-2 0,1 0 0</inkml:trace>
  <inkml:trace contextRef="#ctx0" brushRef="#br0" timeOffset="53106">15751 16884 24575,'-11'1'0,"3"1"0,8-1 0,20 0 0,18-4 0,24-9 0,-24 5 0,0 0 0,0-1 0,-1 1 0,-3 2 0,0 2 0,25 1 0,-17 5 0,-13 7 0,-11 4 0</inkml:trace>
  <inkml:trace contextRef="#ctx0" brushRef="#br0" timeOffset="53534">16087 16619 24575,'10'-22'0,"9"3"0,10 12 0,8 3 0,0 13 0,-5 13 0,-7 20 0,-13 17 0,-8-24 0,-3 1 0,-4 1 0,-3 0 0,-1 0 0,-3-1 0,-16 25 0,-6-9 0,8-15 0,7-12 0,10-10 0,5-6 0,16-4 0,16-2 0,20-16 0,-17 5 0,0-2 0,-2-6 0,1-1 0,2 2 0,0-1 0,-2 0 0,0 1 0</inkml:trace>
  <inkml:trace contextRef="#ctx0" brushRef="#br0" timeOffset="72478">15973 13455 24575,'-7'0'0,"2"0"0,1-1 0,3 10 0,0 17 0,1 23 0,0-13 0,0 3 0,0 3 0,0 0-462,0 3 1,0-1 461,0-5 0,0-2 0,0 24 0,0-15 0,0-19 0,0-12 0,0-18 0,0-23 0,0-11 0</inkml:trace>
  <inkml:trace contextRef="#ctx0" brushRef="#br0" timeOffset="73093">15957 13406 24575,'0'-19'0,"7"2"0,5 5 0,12 0 0,8 0 0,10-1 0,6 2 0,5 4 0,1 4 0,3 4 0,-2 2 0,0 5 0,-2 3 0,0 0 0,-6-1 0,-1-6 0,-7-1 0,-2-3 0,-3 0 0,-4 1 0,-5 2 0,-1 0 0,-2 3 0,-4-3 0,1 1 0,-3-2 0,-3 1 0,-3 1 0,-5-1 0,0 0 0,-1 1 0,2-3 0,-1 1 0,-3 0 0,0 1 0,-1 3 0,0 7 0,-1 11 0,-1 4 0,-2 29 0,-7-4 0,4-14 0,0 0 0,-9 22 0,9-27 0,0 0 0,-5 19 0,3-1 0,-2-9 0,1-13 0,2-12 0,0-12 0</inkml:trace>
  <inkml:trace contextRef="#ctx0" brushRef="#br0" timeOffset="73485">15857 14018 24575,'-22'0'0,"6"0"0,18 1 0,28-1 0,28 1 0,-16-1 0,4 0-557,8 2 1,2 1 556,3 0 0,0 2-921,1 1 0,-1 1 921,-1 0 0,-2-1 0,-6 0 0,-2 0-252,-5 1 0,-3-1 252,21 1 0,-14 4 0,-19-8 182,-1 0 0,-17-8 0,-1-2 1</inkml:trace>
  <inkml:trace contextRef="#ctx0" brushRef="#br0" timeOffset="81505">7943 13683 24575,'-3'-5'0,"0"-7"0,3 3 0,0-6 0,-2 8 0,2-1 0,-3 7 0,1-2 0,-4 12 0,-3 18 0,-8 10 0,-2 17 0,-3-12 0,5-1 0,7-15 0,7-10 0,2-6 0,5-9 0,6-10 0,4-17 0,5-10 0,-1-9 0,-4 12 0,-4 8 0,-5 25 0,-3 15 0,-3 16 0,-2-1 0,2-6 0,-1-11 0,2-9 0,3-18 0,2-6 0,5-10 0,-3 14 0,0 3 0,-5 21 0,0 14 0,-2 14 0,0 5 0,0-3 0,0-15 0,0-9 0,4-12 0,4-14 0,2-9 0,2-4 0,-6 5 0,-3 7 0,-2 15 0,-1 2 0</inkml:trace>
  <inkml:trace contextRef="#ctx0" brushRef="#br0" timeOffset="104787">19781 13838 24575,'-11'-7'0,"1"5"0,7-8 0,-2 8 0,3-5 0,-3 5 0,4-5 0,-2 5 0,0-3 0,-1 5 0,0-1 0,0 1 0,0 0 0,-5 8 0,-1 16 0,-6 10 0,4 13 0,1-2 0,1 2 0,7-2 0,0-1 0,3 0 0,0-12 0,3 5 0,4-19 0,9 0 0,5-12 0,10-2 0,2-4 0,4-9 0,-2-5 0,-4-16 0,-1-5 0,-8-6 0,-6-3 0,-7-2 0,-9-3 0,-10 0 0,-7-3 0,-12 10 0,-3 2 0,-3 19 0,-2 9 0,1 25 0,-1 14 0,5 15 0,6 9 0,12-4 0,6 6 0,7-8 0,7-2 0,2-14 0,11-12 0,5-10 0,4-9 0,4-14 0,-1-15 0,-7-12 0,-5-2 0,-13 10 0,-2 12 0,-11 13 0,-7 11 0,-8 22 0,-3 10 0,4 15 0,10-5 0,5-12 0,8-9 0,10-16 0,7-8 0,7-13 0,-4-12 0,-7-5 0,-8 1 0,-3 13 0,-12 12 0,-8 23 0,-7 14 0,-3 10 0,10-4 0,5-13 0,11-19 0,7-16 0,0-12 0,1-7 0,-6 0 0,-2 10 0,-5 7 0,-8 9 0,-1 16 0,-8 3 0,11 9 0,1-4 0,8-10 0,2 0 0,6-8 0,4 2 0,11-5 0,-1-7 0,3-2 0</inkml:trace>
  <inkml:trace contextRef="#ctx0" brushRef="#br0" timeOffset="107239">20694 13853 24575,'-8'-9'0,"2"-1"0,0 3 0,1-1 0,1 7 0,-2-2 0,-2 3 0,-1 0 0,-1 2 0,2 4 0,2 5 0,-1 6 0,1 10 0,2 3 0,1 15 0,3-1 0,0 1 0,2-12 0,7-10 0,7-10 0,7-8 0,3-8 0,1-11 0,-5-9 0,-4-10 0,-9-3 0,-3-3 0,-9 1 0,-8 4 0,-5 3 0,-10 11 0,2 7 0,-1 10 0,4 16 0,4 12 0,7 13 0,4 7 0,5-8 0,9-9 0,0-8 0,10-12 0,0-2 0,0-16 0,0-4 0,-4-11 0,-5 1 0,-5 3 0,-4 7 0,0 8 0,-3 10 0,0 10 0,-1 13 0,1 1 0,2 0 0,1-15 0,5-3 0,3-15 0,2-9 0,-2-8 0,-5-4 0,-2 4 0,-4 7 0,-3 7 0,-7 3 0,-6 20 0,-2 14 0,3 9 0,6 9 0,6-13 0,7-14 0,12-16 0,0-24 0,9-9 0,-8-7 0,-5 2 0,-4 8 0,-5 6 0,0 10 0,-9 6 0,-1 8 0,-8 15 0,4 7 0,4 6 0,5-8 0,4-11 0,2-6 0,9-7 0,3-15 0,4-3 0,-2-13 0,-7 3 0,-4 0 0,-3 7 0,-3 1 0,-3 10 0,-6 2 0,-5 24 0,-3 16 0,3 16 0,4 11 0,5-13 0,5-5 0,1-18 0,5-13 0,9-8 0,4-17 0,6-6 0,-7-16 0,-8 0 0,-4 1 0,-4 8 0,-5 3 0,-1 14 0,-8 2 0,-1 19 0,1 9 0,3 13 0,5 3 0,4 0 0,2-5 0,0-8 0,0-8 0,4-18 0,5-23 0,3-14 0,3-15 0,-6 4 0,-2 5 0,-6 12 0,-1 10 0,0 13 0,-1 8 0,-2 13 0,1 15 0,5 8 0,4 8 0</inkml:trace>
  <inkml:trace contextRef="#ctx0" brushRef="#br0" timeOffset="109697">21668 14060 24575,'-7'-10'0,"0"4"0,2 0 0,-1 1 0,4 2 0,-1-3 0,0 5 0,2 0 0,-1 3 0,-3 11 0,0 11 0,-1 10 0,0 8 0,5 2 0,-2-5 0,3-1 0,0-16 0,1-7 0,2-10 0,7-5 0,7-4 0,3-11 0,0-11 0,-4-9 0,-8-9 0,-4 7 0,-4 1 0,0 17 0,-4 8 0,-4 9 0,-6 18 0,-3 7 0,1 22 0,5 1 0,5 5 0,5-8 0,1-6 0,0-17 0,1-7 0,9-14 0,4-12 0,7-13 0,-1-18 0,-7-9 0,-5-2 0,-4 1 0,-7 9 0,-1 17 0,-5 11 0,-5 14 0,-3 27 0,0 12 0,1 24 0,7 2 0,3-5 0,4-20 0,6-11 0,3-19 0,8-17 0,3-12 0,0-16 0,-6-11 0,-5 0 0,-5-3 0,-5 10 0,-2 7 0,-2 15 0,-5 11 0,2 16 0,-3 15 0,4 12 0,3 7 0,4-4 0,8-5 0,7-4 0,14-10 0,1-6 0,5-10 0</inkml:trace>
  <inkml:trace contextRef="#ctx0" brushRef="#br0" timeOffset="110587">22483 14149 24575,'-17'-19'0,"2"5"0,-3 6 0,4 5 0,-2 13 0,3 16 0,5 16 0,4 10 0,13 1 0,5-11 0,11-16 0,5-9 0,-1-14 0,1-16 0,-6-10 0,-8-16 0,-7-3 0,-8 3 0,-9 4 0,-8 12 0,-4 9 0,-7 12 0,5 26 0,6 4 0,7 20 0,8-4 0,12-6 0,1-14 0,11-11 0,-4-12 0,5-14 0,-12-8 0,0-12 0,-10-3 0,-7 2 0,-3 0 0,-7 11 0,1 4 0,-3 14 0,5 9 0,2 11 0,4 8 0,11 6 0,6 3 0,7-7 0,5 3 0,-2-15 0,3-3 0,-3-9 0</inkml:trace>
  <inkml:trace contextRef="#ctx0" brushRef="#br0" timeOffset="112475">23206 14190 24575,'-7'-6'0,"1"-1"0,-7 5 0,5 0 0,-4 10 0,4 6 0,-2 16 0,6 4 0,0 9 0,9-5 0,5-8 0,9-9 0,3-12 0,2-6 0,2-10 0,-6-7 0,0-12 0,-12-2 0,-4 1 0,-6 5 0,-4 4 0,-7 7 0,-5 4 0,-7 15 0,5 17 0,0 10 0,11 15 0,3-9 0,6-5 0,5-15 0,3-11 0,7-7 0,10-22 0,-3-4 0,0-19 0,-11 1 0,-5 2 0,-4 5 0,-2 11 0,-6 10 0,-6 10 0,-5 9 0,-2 7 0,8 6 0,3 4 0,5-5 0,2 0 0,2-3 0,8 4 0,2 0 0,6 0 0,-1-2 0</inkml:trace>
  <inkml:trace contextRef="#ctx0" brushRef="#br0" timeOffset="118711">23211 14138 24575,'-5'-8'0,"3"-4"0,-1 3 0,3-6 0,0-5 0,0 2 0,0-1 0,0 6 0,0 9 0,0 18 0,0 15 0,-3 21 0,1 9 0,-2 1 0,4-4 0,0-12 0,0-16 0,1-8 0,3-15 0,6 2 0,7-12 0,9-22 0,4-20 0,-17 11 0,0-3 0,1-3 0,-2 0 0,-4 2 0,-2 2 0,0 4 0,-1 2 0,1-12 0,-12 13 0,-4 19 0,-3 5 0,-3 7 0,6 6 0,1 7 0,2 6 0,1 6 0</inkml:trace>
  <inkml:trace contextRef="#ctx0" brushRef="#br0" timeOffset="119539">23257 14012 24575,'-20'37'0,"1"1"0,6 7 0,5-8 0,5-11 0,7-14 0,7-7 0,9-21 0,3-8 0,-1-15 0,-10-4 0,-7 10 0,-10 7 0,-7 15 0,-10 7 0,-5 9 0,2 0 0,9 12 0,7 3 0,7 7 0,2-5 0,0-3 0</inkml:trace>
  <inkml:trace contextRef="#ctx0" brushRef="#br0" timeOffset="120319">19421 13075 24575,'19'-7'0,"6"1"0,9 0 0,8 3 0,1 0 0,0 2 0,-4 1 0,-9 2 0,-8 3 0,-12 4 0,-15 1 0,-14-4 0,-10-2 0</inkml:trace>
  <inkml:trace contextRef="#ctx0" brushRef="#br0" timeOffset="120563">19439 13063 24575,'-6'46'0,"-4"17"0,4-28 0,-1 3 0,-2 17 0,-1 3-1579,-3 3 1,-1 3 1578,5-12 0,0 1 0,0 1-1076,-3 1 1,0 0 0,1 0 1075,2 1 0,0 0 0,1-1 0,1-3 0,0-2 0,2-1 103,-2 14 0,4-4-103,5-11 0,3-3 0,12 14 0,17-29 249,13-18 1,14-28 0,-28 5 0,0 0 0</inkml:trace>
  <inkml:trace contextRef="#ctx0" brushRef="#br0" timeOffset="121380">23638 13455 24575,'-31'-28'0,"3"5"0,1 11 0,6 5 0,7 5 0,15 4 0,23 7 0,15 10 0,10 6 0,-2 9 0,-12-4 0,-12 1 0,-12-1 0,-8 1 0,-10 24 0,-1 3 0,2-15 0,0 1 0,0-1 0,1-1-696,0 3 0,2 0 696,1 3 0,0 0 0,1-3 0,0 1 0,1 4 0,0-1 0,0-5 0,0 0-258,1-3 1,-2-2 257,-10 22 0,-7-7 0,-29-15 0,-12-9 0,19-18 0,-3-3 0,-1-4 0,-2-2 0,-3 1 0,-2 0 0,0-4 0,0 0 0</inkml:trace>
  <inkml:trace contextRef="#ctx0" brushRef="#br0" timeOffset="121942">19023 13398 24575,'15'-4'0,"4"-4"0,23 2 0,1 0 0,-14 11 0,-1 14 0,-16 7 0,-7 20 0,-7 0 0</inkml:trace>
  <inkml:trace contextRef="#ctx0" brushRef="#br0" timeOffset="122102">18726 13728 24575,'33'-2'0,"10"0"0,17 0 0,3 1 0,-1 3 0</inkml:trace>
  <inkml:trace contextRef="#ctx0" brushRef="#br0" timeOffset="122731">18262 13111 24575,'-9'-16'0,"-2"20"0,4 38 0,0-6 0,-1 4 0,0 13 0,-1 4-840,-3 3 1,0 2 839,5-17 0,0 2 0,1-1-888,-3 17 0,1 0 888,3 1 0,1-2 0,2-11 0,0-3-19,0-9 1,2-3 18,-1 10 0,1-26 0,1-14 0,6-19 0,2-7 0</inkml:trace>
  <inkml:trace contextRef="#ctx0" brushRef="#br0" timeOffset="123151">18294 13042 24575,'21'-9'0,"1"3"0,7 16 0,-2 14 0,-11 17 0,-5 15 0,-12-22 0,-3 0 0,-2 1 0,-2-1 0,-4 1 0,-1-2 0,-16 20 0,7-9 0,9-16 0,10-1 0,17-16 0,10 1 0,16-9 0,4-2 0,-7 5 0,-11-1 0,-13 11 0,-9 12 0,-19 12 0,-12 10 0,5-24 0,-2-1 0,-28 17 0,7-9 0,8-17 0,8-10 0,0-4 0,0-9 0,-12 5 0,-1-5 0</inkml:trace>
  <inkml:trace contextRef="#ctx0" brushRef="#br0" timeOffset="126899">24168 14390 24575,'4'12'0,"0"8"0,3-5 0,-2 13 0,0 0 0,-14 27 0,-6-25 0,-4 1 0,-10 10 0,-5-1 0,-11 2 0,-6-3 0,15-14 0,-1 0 0,-1-1 0,-3 1 0,1 0 0,-1 0 0</inkml:trace>
  <inkml:trace contextRef="#ctx0" brushRef="#br0" timeOffset="135706">25066 13930 24575,'0'-10'0,"-2"2"0,2-7 0,-1 6 0,1-5 0,0 3 0,0-1 0,0-2 0,0 4 0,2-4 0,3 1 0,4 6 0,10-2 0,7 6 0,14 2 0,5-4 0,5 4 0,-1-1 0,-7 9 0,-5 5 0,-7 8 0,-6 2 0,-9 6 0,-7 1 0,-5 4 0,-5 4 0,-9 3 0,-10 2 0,-12 4 0,-10-1 0,20-21 0,-2 0 0,-1-2 0,-1 0 0,-1 0 0,-1 0 0,0-4 0,0 0 0,-27 14 0,6-5 0,8-9 0,10 0 0,7-10 0,6 1 0,5-8 0,4 1 0,0-2 0,6 3 0,-3-2 0,4 1 0,19-2 0,-2 0 0,21-1 0,-4-3 0,3-1 0,4-4 0,-1 1 0,2-3 0,-3 4 0,3-2 0,-2 5 0,4 0 0,-3 4 0,2-1 0,-5-2 0,1-3 0,-5 2 0,-1-1 0,-7 3 0,-5 2 0,-3-2 0,-6 0 0,-1 2 0,-1-2 0,-5 1 0,2-1 0,-4 2 0,0-10 0,0 8 0,0-8 0</inkml:trace>
  <inkml:trace contextRef="#ctx0" brushRef="#br0" timeOffset="146789">26702 5971 24575,'10'-37'0,"-2"0"0,-4 2 0,-2 1 0,-2 3 0,-8 7 0,-6 6 0,-18 9 0,-19 11 0,19 6 0,-2 4 0,-3 5 0,1 4 0,3 2 0,2 3 0,6 1 0,5 2 0,-4 23 0,14-3 0,25-4 0,12 5 0,19-5 0,-21-23 0,1 0 0,21 20 0,-12-9 0,-15 9 0,-14-5 0,-23 6 0,-13 0 0,-13-8 0,0-9 0,11-14 0,12-13 0,14-24 0,28-19 0,-6 10 0,1 1 0</inkml:trace>
  <inkml:trace contextRef="#ctx0" brushRef="#br0" timeOffset="147137">26775 6255 24575,'38'8'0,"8"-2"0,2-12 0,6-13 0,-11-9 0,-4-12 0,-18 1 0,-7 1 0,-24 2 0,-14 9 0,-21 1 0,-14 16 0,-3 9 0,2 29 0,16 20 0,27-15 0,6 3 0,2 0 0,5 1 0,9 28 0,16-5 0,22-13 0,5-11 0,15-17 0,-8-18 0,7-8 0</inkml:trace>
  <inkml:trace contextRef="#ctx0" brushRef="#br0" timeOffset="147382">27400 5563 24575,'0'51'0,"1"-19"0,-2 3 0,0 9 0,-2 2-876,-2 6 0,0 2 876,-3 8 0,-1 1-1060,3-18 0,0 0 0,0 1 1060,-1 1 0,0 0 0,1 0 0,0 0 0,0 0 0,1-1 158,-5 15 0,1-3 1,4-12-1,-1-2 0,2-7 1,-1-1-1</inkml:trace>
  <inkml:trace contextRef="#ctx0" brushRef="#br0" timeOffset="148061">27631 6301 24575,'37'-25'0,"2"-10"0,8-7 0,-5-9 0,-14 9 0,-11 1 0,-19 9 0,-23 11 0,-18 7 0,-17 17 0,-3 16 0,33-1 0,2 4 0,6 3 0,3 4 0,6 3 0,3 1 0,0 29 0,24-4 0,12-8 0,24-11 0,-18-25 0,3-5 0,5-1 0,1-3 0,4-5 0,0 1 0</inkml:trace>
  <inkml:trace contextRef="#ctx0" brushRef="#br0" timeOffset="148285">28234 6037 24575,'-38'0'0,"-2"17"0,1 21 0,21-8 0,3 2-488,3 2 1,3 1 487,2-1 0,4-1 320,11 27-320,8-16 161,19-10-161,6-20 0,12-11 0,-1-23 0,3-7 0</inkml:trace>
  <inkml:trace contextRef="#ctx0" brushRef="#br0" timeOffset="148821">28564 5662 24575,'-5'41'0,"-2"14"0,1-16 0,-1 3-1744,-2 5 1,0 3 1743,0 2 0,0 2 0,0 3 0,2 2 0,0-3 0,2 1 0,2-3 0,1-1 0,0-8 0,1-4 272,1 17 1,2-26 0,1-22 0</inkml:trace>
  <inkml:trace contextRef="#ctx0" brushRef="#br0" timeOffset="148989">28311 5878 24575,'10'-19'0,"24"5"0,-1 9 0,5 3 0,5 2 0,2 2 0,3 0 0,-1 1 0</inkml:trace>
  <inkml:trace contextRef="#ctx0" brushRef="#br0" timeOffset="149386">29346 5856 24575,'-43'3'0,"0"0"0,-3 7 0,1 6 0,-5 5 0,2 7-2349,1 12 1,4 7 2348,4 3 0,6 3 0,9 2 0,7 2 396,5-4 1,8-1-397,12 0 0,9-2 0,6-6 0,7-2 128,9 4 1,7-5 0,7-12-1,3-4 1,3-2 0,0 0-1</inkml:trace>
  <inkml:trace contextRef="#ctx0" brushRef="#br0" timeOffset="149769">30025 5847 24575,'-28'2'0,"-4"21"0,-10 23-696,18-10 1,0 5 695,-3 7 0,0 2-1179,0 1 1,0 2 1178,1 0 0,1 1 0,2-3 0,2-1 337,5-1 0,3-1-337,2-6 0,3-3 0,1 16 0,7-24 0,25-42 0,9-14 0</inkml:trace>
  <inkml:trace contextRef="#ctx0" brushRef="#br0" timeOffset="149973">30020 5923 24575,'8'36'0,"0"0"0,-1 0 0,0 1 0,1 5 0,1 1 0,-2-1 0,0 1-1088,0-1 0,0 1 1088,-1 0 0,0-1 0,-3-6 0,0-1 139,0 0 1,-2-2 0,-7 22-1,-4-6 1</inkml:trace>
  <inkml:trace contextRef="#ctx0" brushRef="#br0" timeOffset="150141">29746 6290 24575,'1'-6'0,"22"-2"0,27 4 0,-12 2 0,3-1 0,3 3 0,2 1 0,8 0 0,1 0 0,0 1 0,0 1 0</inkml:trace>
  <inkml:trace contextRef="#ctx0" brushRef="#br0" timeOffset="150313">30503 6554 24575,'-13'0'0,"-3"0"0,-5 0 0,-11 9 0,-13 11 0,16-4 0,-1 4 0,1 0 0,1 2 0,-2 1 0,1 0 0</inkml:trace>
  <inkml:trace contextRef="#ctx0" brushRef="#br0" timeOffset="151121">31264 5829 24575,'-5'34'0,"-1"0"0,1 5 0,-1 3 0,0 13 0,-2 3-1122,0 2 0,-2 2 1122,3-19 0,0 2 0,-1-1-1090,-4 21 0,-2-1 1090,1-3 0,1-1 0,0-2 0,0-2 334,3-12 1,0-4-335,-4 13 0,6-29 0,2-30 999,2-27-999,3-26 0,1 19 0,2-4 326,1-6 1,3-1-327,3 2 0,2-1 0,4 0 0,3 2 0,1 6 0,3 3 186,1 8 0,1 3-186,0 3 0,2 4 0,30 4 0,-8 2 0,0 26 0,-14 6 0,-9 10 0,-12 12 0,-13 1 0,-23 15 292,2-30 1,-5-1-293,-7 3 0,-5-4 0,-1-4 0,-2-5 0,2-3 0,0-3 0,-22 0 0,20-8 0,28-1 0,38 0 0,28-5 0,-11 5 0,3 1 0,1-1 0,0 1 0,0 4 0,-2 1 0,-2 2 0,-1 0 0</inkml:trace>
  <inkml:trace contextRef="#ctx0" brushRef="#br0" timeOffset="151521">32060 5987 24575,'27'30'0,"-2"6"0,-2 24-2096,-7 3 2096,-10-24 0,-3 2 0,-3 2 0,-4 0 0,-4 6 0,-5 0 0,-4 2 0,-4 1-1234,-5 4 0,-4-1 1234,-1 1 0,-2-1 0,-3-4 0,-2-2 0,0-3 0,0 1 0</inkml:trace>
  <inkml:trace contextRef="#ctx0" brushRef="#br0" timeOffset="155693">28229 8076 24575,'4'-7'0,"0"-1"0,-2 7 0,-1-2 0,-17 12 0,-13 4 0,-28 15 0,24-13 0,-1 1 0,-2 3 0,-1 0 0,3-3 0,2 0 0,-19 23 0,16-16 0,18 9 0,21-10 0,23 8 0,22-4 0,9 0-261,-26-13 1,-1-1 260,16 14 0,-15 0 0,-15 4 0,-14-2 0,-21 11 0,-10-5 0,-19 4 0,0-17 0,9-6 0,12-10 130,14-20 0,15-15 0,6-17 1</inkml:trace>
  <inkml:trace contextRef="#ctx0" brushRef="#br0" timeOffset="156041">28576 7654 24575,'-1'36'0,"-5"15"0,-1-4 0,-1 4-2624,-3 6 0,-2 3 2624,1-15 0,0 1 0,-1 1 0,0 1 0,-1 0 0,0-1 0,0 0 0,0-1 0,1-1 0,-6 17 0,3-2 139,4-9 0,2-3-139,4-9 0,1-3 1116,3 16-1116,4-25 0,15-20 0,6-15 0</inkml:trace>
  <inkml:trace contextRef="#ctx0" brushRef="#br0" timeOffset="156409">28478 8501 24575,'10'12'0,"17"-5"0,22-16 0,-17-4 0,2-4-1014,3-6 1,-2-3 1013,-3-1 0,-1 0 272,-4 1 1,-3 0-273,1-14 360,-11 10-360,-32 5 0,-18 13 0,-29 12 0,26 11 0,0 5-241,-2 4 0,2 6 241,2 7 0,3 4 0,6 0 0,4 2-263,8-1 0,3 0 263,0 26 0,26-11 0,15-12 0,28-18-590,-19-14 1,1-4 589,5-6 0,2-6 0,3-4 0,0-4 0,1-4 0,0-1 0</inkml:trace>
  <inkml:trace contextRef="#ctx0" brushRef="#br0" timeOffset="156801">29357 8268 24575,'-17'-13'0,"3"6"0,-4 3 0,4 4 0,-4 0 0,-3 3 0,-2 3 0,-11 8 0,-2 10 0,-14 7 0,0 7 0,25-15 0,1 1 0,-21 24 0,15 8 0,11-4 0,13-9 0,25-6 0,16-17 0,27-7 0,-25-9 0,0-4 0,1-5 0,-1-3 0,-2 0 0,0 0 0</inkml:trace>
  <inkml:trace contextRef="#ctx0" brushRef="#br0" timeOffset="157534">29100 7842 24575,'-14'0'0,"-5"10"0,-4 25 0,9-3 0,1 5-934,-3 13 1,2 3 933,-3 10 0,1 1-1038,3-20 0,0 0 1,0 0 1037,1 2 0,1 0 0,0-1 0,0 1 0,0-1 0,0 1 159,-1 20 1,2-2 0,4-5 0,1-2-1,2-4 1,0-1 0</inkml:trace>
  <inkml:trace contextRef="#ctx0" brushRef="#br0" timeOffset="158577">29805 7943 24575,'-20'35'0,"-3"25"0,7-21 0,0 2-1945,0 11 0,-1 2 1945,-2-1 0,2 1 0,3-1 0,2 0 0,2-2 0,3-2 76,4-3 1,3-3-77,5-6 0,3-3 865,14 16-865,7-20 0,4-24 0,-2-9 0</inkml:trace>
  <inkml:trace contextRef="#ctx0" brushRef="#br0" timeOffset="158749">29456 8360 24575,'59'-7'0,"-22"2"0,2 1 0,10-1 0,1 0 0,5-2 0,1 1 0,1 1 0,-1 1 0</inkml:trace>
  <inkml:trace contextRef="#ctx0" brushRef="#br0" timeOffset="158993">30389 8133 24575,'-52'-3'0,"-5"28"0,25-5 0,1 4-1400,-1 10 1,3 5 1399,3 4 0,3 1 0,6-1 0,3 2 0,5 1 0,6 0 0,9-3 0,6-1 0,2-2 0,7-4 0,13-9 0,5-6 0,3-3 0,0 0 0</inkml:trace>
  <inkml:trace contextRef="#ctx0" brushRef="#br0" timeOffset="159401">30735 8147 24575,'-13'22'0,"-1"14"0,5-4 0,1 3 0,-2 3 0,0 1-1128,-1 2 1,1 0 1127,0 2 0,0-1 0,2-3 0,1 0 0,3 3 0,0-1 0,3-4 0,0 0 144,0 0 1,2-1 0,-1 14-1,0-8 1</inkml:trace>
  <inkml:trace contextRef="#ctx0" brushRef="#br0" timeOffset="159765">30781 8293 24575,'0'22'0,"-3"4"0,-7 5 0,-4 1 0,-2 1 0,5-8 0,5-4 0,9-7 0,14-3 0,12-5 0,13-3 0,2-3 0,-8 0 0,-12 1 0,-12 11 0,-10 13 0,-22 19 0,-11 8-497,6-21 1,-3-2 496,0-7 0,0 0 0,0 1 0,-1-1 0,-18 5 0,6-7 0,13-10 0,6-7 0,7-3 0,3-1 0,0 1 0</inkml:trace>
  <inkml:trace contextRef="#ctx0" brushRef="#br0" timeOffset="160081">31135 8826 24575,'-6'12'0,"-14"11"0,-16 7 0,11-5 0,-2 0 0,-2-5 0,-1 1 0,1 4 0,-1-1 0</inkml:trace>
  <inkml:trace contextRef="#ctx0" brushRef="#br0" timeOffset="160573">31600 8341 24575,'27'0'0,"1"0"0,-4 8 0,-6 8 0,-9 14 0,-10 13 0,-17 15-637,1-26 0,-3 0 637,-4 3 0,-2 0 0,-3-4 0,1-2 0,-13 18 0,13-20 0,20-10 0,14-6 0,25-5 0,19-1 0,-16-11 0,1-3 0,2-1 0,0 1 0</inkml:trace>
  <inkml:trace contextRef="#ctx0" brushRef="#br0" timeOffset="161814">31964 8018 24575,'-1'-4'0,"0"2"0,5 7 0,5 2 0,5 4 0,5 1 0,0-2 0,-4-4 0,-1 2 0,-7-7 0,-2 5 0,-3-1 0,0-1 0,-2 10 0,0 1 0,0 1 0,0 8 0,1-2 0,0 14 0,0 8 0,0 13-459,-1-22 1,0 1 458,0-1 0,0 0 0,0 6 0,0-1 0,0-3 0,0-1 0,-1 3 0,-1-1 0,0-2 0,-2 0 0,-2-2 0,-1-1-404,-16 29 404,-4-4 0,-7-8 0,0-7 0,1-8 0,0-9 0,1-2 0,-1-10 0,-2-2 0</inkml:trace>
  <inkml:trace contextRef="#ctx0" brushRef="#br0" timeOffset="163813">31923 8069 24575,'3'3'0,"1"-4"0,1 13 0,1-11 0,1 12 0,0-5 0,1 9 0,0-2 0,-1 10 0,-3 0 0,1 7 0,-3-1 0,0 0 0,-2-1 0,0-2 0,1-3 0,1-2 0,0 1 0,1-2 0,-1 0 0,1-1 0,-2-1 0,1 0 0,-2 0 0,0 1 0,0 3 0,0-2 0,-1 3 0,-3-2 0,-1 4 0,-5-2 0,-2 1 0,-3 4 0,-2-1 0,-3 9 0,-4-17 0,-2 14 0,1-21 0,4 11 0,5-14 0,5-1 0,5-6 0,3 0 0,3-1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6T13:25:04.4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10912 14040 24575,'-2'-7'0,"0"2"0,2 2 0,3 2 0,3 1 0,7 0 0,6 0 0,0 2 0,1 2 0,-4 1 0,-3 0 0,4 2 0,-6-3 0,6 4 0,1-3 0,1 1 0,5 1 0,-1-10 0,5-1 0,3-16 0,0 2 0,1-6 0,-8 11 0,-4 1 0,-4 9 0,-1 2 0,6 1 0,-3 0 0,5 0 0,-8 0 0,2 0 0,2 0 0,2 0 0,5 0 0,-3 0 0,-2 0 0,-1-1 0,-3-4 0,8 2 0,-1-4 0,11 1 0,-7 2 0,8-1 0,-9 5 0,2 0 0,-2 4 0,-1-1 0,2 2 0,-2-1 0,8-3 0,0-1 0,9-1 0,2-5 0,2 5 0,-6-2 0,0 3 0,-7 0 0,-1 0 0,-3 0 0,-2 0 0,7-14 0,2 7 0,8-10 0,-3 9 0,-5 5 0,-6 0 0,1 2 0,-10 5 0,6-3 0,-6 5 0,0-6 0,7 2 0,-3-8 0,11 0 0,0-8 0,3 7 0,1 0 0,-5 7 0,-1 2 0,-8 8 0,-1 1 0,-5 0 0,1-2 0,4 1 0,0-5 0,2 8 0,2-8 0,-3 6 0,7-2 0,-6-1 0,6-5 0,-2-3 0,7 0 0,0 0 0,7-2 0,-6 1 0,-2-2 0,-6 3 0,-2 0 0,-3 1 0,5 0 0,-5 1 0,8 0 0,-1-2 0,8 0 0,-3 0 0,0 0 0,-6 7 0,-7-5 0,-8 6 0,-9-7 0,-3 1 0,-5-1 0,3 0 0,-4 1 0,0 3 0,0 2 0</inkml:trace>
  <inkml:trace contextRef="#ctx0" brushRef="#br0" timeOffset="2668">15681 13411 24575,'-9'4'0,"3"-3"0,3 2 0,2-3 0,-1-9 0,1-7 0,1-13 0,5-9 0,8-9 0,15-11-234,-8 24 1,3-2 233,2-4 0,1-2-1087,4-3 1,-1-3 1086,-1-4 0,0 0 0,0 7 0,0 2-420,-4 0 0,0 3 420,-5 9 0,-1 3 0,10-12 0,-16 8 0,-6 15 0</inkml:trace>
  <inkml:trace contextRef="#ctx0" brushRef="#br0" timeOffset="3163">16222 12232 24575,'0'-8'0,"-1"1"0,8 6 0,6-1 0,13 3 0,8 9 0,5 5 0,-3 13 0,-1 3 0,-7-6 0,-12 0 0,-5-8 0</inkml:trace>
  <inkml:trace contextRef="#ctx0" brushRef="#br0" timeOffset="3508">16311 12160 24575,'31'-12'0,"6"0"0,22-7 0,4 2 0,-29 11 0,1 1 0,28-4 0,-9 1 0,-15 8 0,-19 0 0,-9 14 0,-26 8 0,-15 13 0,-20 1 0,-3-1 0,8-6 0,19-12 0,12-9 0,15-6 0,17-2 0,12-5 0,16-7 0,5 3 0,-2-14 0,-9 16 0,-13-11 0,-8 10 0</inkml:trace>
  <inkml:trace contextRef="#ctx0" brushRef="#br0" timeOffset="3780">16353 11836 24575,'32'27'0,"5"21"0,-13-6 0,0 4-2719,1 8 0,1 4 2719,-8-13 0,1 2 0,0 0 0,1 2 0,1 0 0,-1 0 0,1 3 0,-1 1 0,1-1 203,-1-1 1,0-1 0,0-2 0,2 8-1,0-3 1,-4-8 0,1-1 0</inkml:trace>
  <inkml:trace contextRef="#ctx0" brushRef="#br0" timeOffset="4160">16940 11850 24575,'-4'5'0,"6"-4"0,15 5 0,7 6 0,8 1 0,-1 9 0</inkml:trace>
  <inkml:trace contextRef="#ctx0" brushRef="#br0" timeOffset="4357">16976 12123 24575,'4'30'0,"7"4"0,15 0 0,8 4 0,7 1 0,-1 2 0,-4-2 0,-8-16 0,0-27 0,-6-17 0</inkml:trace>
  <inkml:trace contextRef="#ctx0" brushRef="#br0" timeOffset="4608">17249 11620 24575,'35'-18'0,"13"3"0,-17 5 0,3 2 0,5 2 0,1 3-997,2 0 1,0 3 996,-1 5 0,-1 6 0,-5 3 0,-3 6 0,-4 7 0,-4 6 0,-5 10 0,-6 5 0,-3 2 0,-4 2 0,-3 10 0,-5 1 0,-4-4 0,-3 0 0,-4-1 0,-2-1 0,0-8 0,-3-2 0,-1-9 0,-1-2 0,2-5 0,0-1 0</inkml:trace>
  <inkml:trace contextRef="#ctx0" brushRef="#br0" timeOffset="4979">17233 12068 24575,'-2'24'0,"1"-5"0,2-9 0,4-31 0,5-20 0,3-12 0,8 2 0,2 16 0,7 15 0,1 8 0,1 14 0,-4 17 0,0 11 0,-7 22 0,-8 5 0,-8-6 0,-5-17 0,-7-16 0,-8-19 0,-6-25 0,4-19 0,11 13 0,2-4 0,6-1 0,3 0 0,6-2 0,3 0 0,3 1 0,1 0 0</inkml:trace>
  <inkml:trace contextRef="#ctx0" brushRef="#br0" timeOffset="5616">18032 11513 24575,'-13'-9'0,"0"2"0,11 10 0,5 5 0,17 9 0,15 2 0,9-3 0,14-13 0,-2-8 0</inkml:trace>
  <inkml:trace contextRef="#ctx0" brushRef="#br0" timeOffset="5771">18371 11315 24575,'-19'21'0,"2"6"0,2 10 0,4 4 0,0 5 0,0 5 0,-1 3 0</inkml:trace>
  <inkml:trace contextRef="#ctx0" brushRef="#br0" timeOffset="5941">17995 11735 24575,'18'-15'0,"13"-9"0,-1 8 0,4 0 0,3-5 0,1 0-1251,2 3 0,1 1 1251,0-2 0,0 1 159,-4 6 1,-2 0 0,21-19-1,-13 7 1</inkml:trace>
  <inkml:trace contextRef="#ctx0" brushRef="#br0" timeOffset="6156">18239 11356 24575,'0'44'0,"2"13"0,2-24 0,2 2 0,0 6 0,3-1 0,3-6 0,2 0 0,0 6 0,2 0 0,0-7 0,1-2 0,12 27 0,-9-28 0,-10-31 0,-6-38 0,-2-19 0</inkml:trace>
  <inkml:trace contextRef="#ctx0" brushRef="#br0" timeOffset="6784">18370 11610 24575,'-18'2'0,"-2"0"0,-3 20 0,-3 14 0,12-6 0,1 2 0,-1 3 0,1 0 0,-1 0 0,0 0 0,-8 23 0,6-22 0,10-16 0,15-38 0,5 1 0,8-13 0,-4 14 0,-1 30 0,-5 13 0,-2 33 0,-6-23 0,-1 1 0,1 3 0,1-1 0,2-1 0,1-2 0,9 18 0,9-26 0,3-20 0,7-40 0,-15 5 0,-1-5 0,1-11 0,-2-5-360,-4-5 0,-1-2 360,-3 0 0,-2-2-980,-5-3 1,-2 0 979,0 7 0,-2 1 0,-1 1 0,-1 4 0,-3-17 0,-2 28 0,1 18 0,3 32 648,4 5-648,13 16 2031,9 4-2031,11-8 0,-1 9 0,-1 7 0,-10 11 0,-13-20 0,-4 1 0,1 0 0,-4 0 0,-6 0 0,-3 0 0,-1-4 0,-3-3 0,-28 17 0,-8-15 0,-11-20 0,3-10 0,4-18 0,18 0 0,11-9 0,16-3 0,16-15 0,5 9 0,5-1 0,9-6 0,6 0 0,7-7 0,3 1 0,4 3 0,0 2 0,1-2 0,0 1 0</inkml:trace>
  <inkml:trace contextRef="#ctx0" brushRef="#br0" timeOffset="15508">19057 11538 24575,'-9'0'0,"2"0"0,3 0 0,3 0 0,15 11 0,8 10 0,13 14 0,4 6 0,5 1 0,-10-2 0,2 2 0,-14-8 0,-7-3 0,-6-17 0,-8-5 0</inkml:trace>
  <inkml:trace contextRef="#ctx0" brushRef="#br0" timeOffset="15851">19148 11586 24575,'46'-37'0,"6"-1"0,-22 20 0,1 0 0,0 1 0,-1 2 0,27-10 0,-7 13 0,-11 13 0,-14 24 0,-11 22 0,-15-15 0,-4 4 0,-4 6 0,-3 1 0,-5 0 0,-3-1-589,-3 1 0,-2-2 589,2-6 0,0-3 0,-14 22 0,12-27 0,18-10 0,14-18 0,16-16 0,16-11 0,2-6 0,3-12 294,-7-1 1,-4 8-1,-3-2 1</inkml:trace>
  <inkml:trace contextRef="#ctx0" brushRef="#br0" timeOffset="16108">19289 11221 24575,'10'48'0,"3"14"0,-2-19 0,2 4-2594,0 9 0,-1 3 2594,-3-13 0,1 0 0,-1 1 0,1 3 0,0 1 0,0-1 0,2 1 0,0 0 0,2-2 0,-1-3 0,2-2 0,-1 0 0,9 16 0,0-5 0,-3-15 0,1-3 0,-3-6 0,0 0 0</inkml:trace>
  <inkml:trace contextRef="#ctx0" brushRef="#br0" timeOffset="19415">19281 11630 24575,'-28'12'0,"10"8"0,7 13 0,22 15 0,11 10 0,-2-29 0,4-2 0,2-1 0,2-3 0,2-5 0,1-3 0,27 4 0,-6-26 0,-8-20 0,-11-30 0,-21 18 0,-3-2 0,-2-1 0,-3-1-314,-4 0 1,-3 2 313,-14-22 0,-15 18 0,-15 20 0,-6 12 0,3 27 0,10 19 0,16 27 0,16-21 0,5 3 0,5 1 0,4 0 0,2 0 0,4-1 0,4-5 0,2-3 0,20 11 0,-3-20 0,-4-40 0,-6-32 0,-15 8 0,-2-4-464,-2-7 0,-3-2 464,-1 3 0,-4 1 0,-3 3 0,-5 4-138,-1 7 1,-4 4 137,-27-11 0,-4 19 0,0 27 0,8 24 0,11 31 0,18-22 0,4 2 0,1 8 0,2-1 0,4-8 0,1-4 0,3 16 1533,4-26-1533,6-33 0,0-35 0,3-17 148,-12 21 1,-2-1-149,0 5 0,-2 2 0,-3-14 0,-5 7 0,-10 26 0,-8 3 0</inkml:trace>
  <inkml:trace contextRef="#ctx0" brushRef="#br0" timeOffset="21860">19373 10778 24575,'-11'-28'0,"2"3"0,6 11 0,13 4 0,14-2 0,10 7 0,12 2 0,-6 11 0,-2 8 0,-14 14 0,-9-1 0,-17 15 0,-3-4 0</inkml:trace>
  <inkml:trace contextRef="#ctx0" brushRef="#br0" timeOffset="22047">19225 11254 24575,'24'-8'0,"12"-13"0,13-11 0,7 4 0,-8 7 0,-9 16 0,-12 5 0,-7 0 0</inkml:trace>
  <inkml:trace contextRef="#ctx0" brushRef="#br0" timeOffset="22335">19292 11187 24575,'0'16'0,"6"29"0,10 14-1185,-4-10 1,3 3 1184,-3-10 0,1 1 0,1 1-1189,3 4 0,0 1 0,2 0 1189,0 5 0,0 1 0,2-1 0,2-3 0,1-1 0,0-1-183,-2-2 1,1-1-1,-1-3 183,8 9 0,-1-4-31,-5-11 1,-3-5 30,2 0 883,-8-20-883,-12-22 0,-5-26 0,-5-17 0</inkml:trace>
  <inkml:trace contextRef="#ctx0" brushRef="#br0" timeOffset="22711">19444 11201 24575,'1'-15'0,"12"-1"0,12-2 0,13 8 0,1 1 0,-6 17 0,-16 13 0,-8 24 0,-13 9 0,-10 9 0,-3-18 0,-4-13 0,9-18 0,5-5 0,16-10 0,6-1 0,10-7 0,1-1 0,-4 0 0,-3 5 0,-8 2 0,-2 3 0,-7 0 0,-1-1 0</inkml:trace>
  <inkml:trace contextRef="#ctx0" brushRef="#br0" timeOffset="22915">19446 11675 24575,'-7'-1'0,"1"-1"0,11-4 0,18-23 0,17-12 0,-13 13 0,2 0 0,3 1 0,-1 3 0,-1 5 0,-1 4 0,26-5 0,-16 12 0,-17 16 0,-12 1 0</inkml:trace>
  <inkml:trace contextRef="#ctx0" brushRef="#br0" timeOffset="23119">19707 11623 24575,'3'51'0,"9"13"0,-3-31 0,1 0 0,1 5 0,1 0 0,0 1 0,0-1 0,-2-4 0,-1 0 0,-1 1 0,-1-2 0,6 8 0,-2-19 0,-6-16 0,-12-36 0,3-25 0,-2 10 0,0 0 0</inkml:trace>
  <inkml:trace contextRef="#ctx0" brushRef="#br0" timeOffset="23531">19835 11154 24575,'13'-6'0,"2"-2"0,17 8 0,-4 3 0,1 16 0,-7 13 0,-2 16 0,-2-6 0,-2-6 0,1-17 0,5-12 0,6-8 0,6-11 0,1-3 0,-4 2 0,-1 5 0,-5 12 0,3 13 0,-12 17 0,1 19 0,-11 7 0,3-4 0,-6-4 0,1-12 0,-5 26 0,-9-41 0,-8 30 0,-18-29 0,-4 7 0,-15-8 0,6-16 0,0-45 0,7-12 0</inkml:trace>
  <inkml:trace contextRef="#ctx0" brushRef="#br0" timeOffset="23691">20053 11566 24575,'23'0'0,"0"0"0,2 0 0,-2 0 0,4 4 0,-6 5 0,2-2 0,-3 1 0,1-8 0</inkml:trace>
  <inkml:trace contextRef="#ctx0" brushRef="#br0" timeOffset="23867">20306 11203 24575,'16'13'0,"0"0"0,10-3 0,-4-3 0,-4-3 0,-1-3 0</inkml:trace>
  <inkml:trace contextRef="#ctx0" brushRef="#br0" timeOffset="24063">20394 10818 24575,'10'18'0,"14"17"0,-3-5 0,2 5-2360,4 12 1,-1 5 2359,-7-13 0,0 2 0,-1 1 0,-1 3 0,-2 1 0,0 1 0,0 1 0,-2 1 0,-1 0 0,0 2 0,-2 0 0,0 1 0,0 4 0,0 2 0,-2-2 0,-2-2 0,-1-1 0,-1-1 0,-1 2 0,0-1 0,-1-1 0,-3-6 0,0 0 0,0 1 0</inkml:trace>
  <inkml:trace contextRef="#ctx0" brushRef="#br0" timeOffset="25854">7371 13863 24575,'-14'-3'0,"-2"-6"0,5 3 0,-1-4 0,-1 7 0,-11 5 0,-15 22 0,9-2 0,-1 3-439,-7 10 1,0 4 438,-7 3 0,-1 3-873,14-14 1,-1 2-1,1-1 873,-13 14 0,0-1 0,5-11 0,1-1-156,9-2 1,1-4 155,-12-4 0,15-5 0,9-11 0</inkml:trace>
  <inkml:trace contextRef="#ctx0" brushRef="#br0" timeOffset="26379">6764 14024 24575,'-8'10'0,"-5"15"0,-8 23 0,8-14 0,-1 2 0,-2 6 0,2 1-918,3 0 1,1 0 917,2-5 0,3-1 593,10 26-593,17-29 303,22-12-303,-11-24 0,2-4 0,6-1 0,0-4 0,1-11 0,0-5 0,-1-2 0,0 1 0</inkml:trace>
  <inkml:trace contextRef="#ctx0" brushRef="#br0" timeOffset="31298">2211 14909 24575,'-24'-9'0,"1"4"0,1-1 0,0 4 0,10 0 0,2 1 0,10 6 0,14 19 0,7 12 0,18 14-728,2 1 728,6-7 0,-3-10 0,-3-5 0,-5-16 0,-6-6 0,-3-6 0</inkml:trace>
  <inkml:trace contextRef="#ctx0" brushRef="#br0" timeOffset="31663">2225 14897 24575,'-9'-6'0,"18"-7"0,18-11 0,23-10 0,-20 11 0,1-1-345,-1 3 0,1 1 345,26-12 170,-14 14-170,-9 11 0,-16 14 0,-7 21 0,-6 14 0,-12 21-659,-8-4 659,-13 2 0,-8-16 0,-2-2 503,5-15-503,10-5 0,11-13 0,13-5 0,37-31 0,1-5 0,-6 2 0,0-1 0,-7 7 0,-2 0 0,11-27 0,-6 20 0,-11-3 0</inkml:trace>
  <inkml:trace contextRef="#ctx0" brushRef="#br0" timeOffset="31915">2244 14494 24575,'-13'0'0,"3"0"0,6 6 0,13 37 0,4-13 0,3 3-1746,6 19 1,4 4 1745,-5-15 0,2 1 0,0 0-861,1 5 1,1 1 0,-1 2 860,2 4 0,-1 1 0,0 1-1042,1 0 0,-1 1 1,2 1 1041,-5-13 0,1 1 0,0-1 0,-1-2 0,4 9 0,0-2 0,0-3-317,12 11 1,-1-8 316,-12-17 0,-1-10 400,6-16 1,-10-49-1,-8-19 1</inkml:trace>
  <inkml:trace contextRef="#ctx0" brushRef="#br0" timeOffset="32079">2641 14243 24575,'-3'-11'0,"8"4"0,12 9 0,10 21 0,10 8 0,-20-2 0,-2 4 0,1-1 0,1 0 0</inkml:trace>
  <inkml:trace contextRef="#ctx0" brushRef="#br0" timeOffset="32255">2705 14680 24575,'0'33'0,"7"5"0,8 7 0,9 0 0,14-6 0,4 4-881,9-4 881,-1-1 0,-8-15 0,-11-27 0,-12-17 0</inkml:trace>
  <inkml:trace contextRef="#ctx0" brushRef="#br0" timeOffset="32527">2820 14144 24575,'5'-17'0,"13"0"0,13-4 0,16 2 0,11-5 0,3 3 0,-28 10 0,1 1-364,-1 2 1,1 5 363,1 3 0,-1 6 0,0 9 0,-1 7 0,1 11 0,-3 7 0,0 14 0,-4 5-1157,-7-14 1,-2 3-1,0 1 1157,0 4 0,-1 2 0,0-1 0,-1 0 0,-1 0 0,0-1 0,0-1 0,-1-1 0,0-1-574,2 11 0,-2-4 574,-3-12 0,-2-4 0,1 5 0,-7-18 0</inkml:trace>
  <inkml:trace contextRef="#ctx0" brushRef="#br0" timeOffset="32918">2983 14525 24575,'3'45'0,"4"-7"0,6-4 0,-1-10 0,-2-17 0,-7-3 0,-2-25 0,-1-23 0,0-19 0,4-3 0,5 8 0,8 24 0,4 11 0,9 15 0,-1 8 0,5 20 0,-9 11 0,-4 31 0,-15-28 0,-2-1 0,1 17 0,-3-3 0,-8-38 0,-4 4 0,-13-13 0,0-20 0,-6-20 0,9-19 0,12 26 0,2 1 0,5-20 0,14-1 0,7 4 0</inkml:trace>
  <inkml:trace contextRef="#ctx0" brushRef="#br0" timeOffset="33250">3637 13770 24575,'-6'9'0,"3"7"0,2 0 0,12 11 0,6-7 0,18 3 0,8-16 0,7 1 0,2-18 0,0-2 0</inkml:trace>
  <inkml:trace contextRef="#ctx0" brushRef="#br0" timeOffset="33402">3960 13493 24575,'-5'17'0,"1"5"0,-1 7 0,4 3 0,-2 17 0,3 3 0,0 13 0,0 0 0</inkml:trace>
  <inkml:trace contextRef="#ctx0" brushRef="#br0" timeOffset="33570">3651 14182 24575,'-6'2'0,"14"-6"0,24-23 0,-6 7 0,2-2-1684,7-13 0,1-2 1684,3-1 0,0 0 0,-2 2 0,-1 1 0,-2-1 0,-2 2 0,-7 7 0,-2 0 0,14-27 0</inkml:trace>
  <inkml:trace contextRef="#ctx0" brushRef="#br0" timeOffset="33766">3780 13573 24575,'7'34'0,"12"10"0,-3-14 0,3 2 0,3 2 0,1-1-1236,3 0 0,1-1 1236,-1 5 0,2-1 0,1-4 0,2-1 0,1 6 0,1-2 0,-3-3 0,0-3 0,-1-4 0,-2-2 0,19 19 0</inkml:trace>
  <inkml:trace contextRef="#ctx0" brushRef="#br0" timeOffset="34475">4032 13927 24575,'-12'25'0,"6"12"0,0 29 0,5-33 0,1 1 0,-1 3 0,0 0 0,1 22 0,0-10 0,0-21 0,0-15 0,5-24 0,8-17 0,10-18 0,10 3 0,2 0 0,-4 24 0,-6 5 0,-9 10 0,-5 22 0,-6 14 0,-2 17 0,-3 13 0,0 0 0,0-10 0,0-11 0,4-22 0,6-14 0,13-25 0,5-28 0,-11 14 0,-2-4 0,-3-8 0,-2-1 0,-3 0 0,-2 0-757,-2 0 0,-2 1 757,-4-2 0,-3 1 0,0 2 0,-4 0 0,-3-1 0,-4 2 0,-1 5 0,0 2 0,2 4 0,0 4 0,-7-4 0,14 17 0,8 35 0,21 14 0,-7-4 0,3 2 0,6 2 0,2 0 0,1 4 0,2-3-370,-2-6 1,1-1 369,1 0 0,0 1 0,-2-1 0,0 0 0,0 0 0,-3 2 0,-5 5 0,-3 2 0,-1-4 0,-3 0 0,-5 3 0,-3-2 1454,3 12-1454,-20-11 0,-11-26 0,-19-5 0,-1-21 0,6-3 799,19-22-799,9-4 0,21-17 0,2 31 0,4 0-494,4-3 0,4 2 494,7 4 0,2 2 0,-2 1 0,1 3 0,1 2 0,-1 0 0</inkml:trace>
  <inkml:trace contextRef="#ctx0" brushRef="#br0" timeOffset="35182">4659 13113 24575,'-5'0'0,"1"0"0,2-4 0,2 1 0,1-4 0,2 5 0,0-3 0,1 3 0,2-2 0,5 3 0,3 0 0,2 1 0,-2 0 0,-8 0 0,-1 0 0,-3 3 0,1 5 0,0 15 0,-2 6 0,0 9 0,-1-7 0,0-10 0,0-7 0,0-9 0,0-2 0,5-3 0,5 1 0,11-3 0,0 0 0,-1-1 0,-4 1 0</inkml:trace>
  <inkml:trace contextRef="#ctx0" brushRef="#br0" timeOffset="35879">4537 13043 24575,'32'0'0,"-1"4"0,4 1 0,2 7 0,-7 0 0,-4 3 0,-10 0 0</inkml:trace>
  <inkml:trace contextRef="#ctx0" brushRef="#br0" timeOffset="36095">4408 13449 24575,'-11'5'0,"17"-17"0,28-27 0,-6 13 0,3-2 0,6-6 0,2 0-1377,0 2 0,0 3 1377,-1 4 0,-1 3 0,-5 2 0,-1 1 0,20-8 0,-11 5 0</inkml:trace>
  <inkml:trace contextRef="#ctx0" brushRef="#br0" timeOffset="36315">4733 13264 24575,'0'44'0,"7"11"0,-1-20 0,1 2-495,3 8 0,1 2 495,4 2 0,2 2-1231,-2 6 0,2 0 1231,3-3 0,1-2 0,-1 0 0,0-3 196,0-10 1,0-3-197,12 10 0,-13-23 0,-7-21 0,-9-5 0</inkml:trace>
  <inkml:trace contextRef="#ctx0" brushRef="#br0" timeOffset="36630">4798 13396 24575,'11'-12'0,"3"0"0,7 2 0,-3 4 0,-1 5 0,-10 9 0,-1 16 0,-6 18 0,0 3 0,-1-4 0,0-24 0,-1-6 0,6-11 0,6-1 0,9-12 0,4-11 0,2 2 0,-3 2 0,-9 13 0,-4 4 0,-5 2 0,0 0 0</inkml:trace>
  <inkml:trace contextRef="#ctx0" brushRef="#br0" timeOffset="36815">4798 13817 24575,'20'-28'0,"-1"-1"0,1-1 0,2-2 0,7-7 0,1 0 0,-6 5 0,1 3 0,19-7 0,-17 15 0,-10 16 0,-5 5 0</inkml:trace>
  <inkml:trace contextRef="#ctx0" brushRef="#br0" timeOffset="36958">5087 13600 24575,'-1'60'0,"1"5"0,6-31 0,1 0 0,0 25 0,15 0 0,-11-18 0,5-17 0,-3-4 0,-1-11 0,-4-6 0,4-21 0,-2-5 0</inkml:trace>
  <inkml:trace contextRef="#ctx0" brushRef="#br0" timeOffset="37414">5012 13200 24575,'17'0'0,"3"4"0,8 3 0,-2 10 0,-2 7 0,-4 10 0,-7-5 0,-2 3 0,-7-18 0,1-2 0,5-10 0,15-4 0,1-9 0,13-6 0,-5 0 0,2 2 0,-3 10 0,-4 10 0,-7 19 0,-2 17 0,-7 22 0,-1 0 0,-9-29 0,-2-1 0,2 14 0,-3-10 0,2-19 0,-1-9 0,-1-2 0,-8-4 0,-6 0 0,-1 0 0,-6-2 0,3 9 0,-1-12 0,-5-17 0,10-13 0,-4-19 0</inkml:trace>
  <inkml:trace contextRef="#ctx0" brushRef="#br0" timeOffset="37558">5287 13507 24575,'0'5'0,"6"-1"0,3-3 0,12 2 0,3 6 0,5-4 0,2 3 0</inkml:trace>
  <inkml:trace contextRef="#ctx0" brushRef="#br0" timeOffset="37734">5411 13323 24575,'12'9'0,"6"-4"0,10 0 0,-2-5 0,-2 0 0</inkml:trace>
  <inkml:trace contextRef="#ctx0" brushRef="#br0" timeOffset="37938">5303 12900 24575,'44'16'0,"12"15"0,-23-3 0,-1 6-2162,2 6 0,-1 3 2162,2 8 0,-2 3 0,-12-15 0,-1 2 0,-1 0 0,2 3 0,-1 0 0,-1 2 0,-1 2 0,-2 2 0,-1-1 0,-2-4 0,-2 0 0,-1 0 0,-2 1 0,0-1 0,0 1 0</inkml:trace>
  <inkml:trace contextRef="#ctx0" brushRef="#br0" timeOffset="38499">3229 16404 24575,'-7'-19'0,"10"6"0,14 9 0,15 14 0,9 16 0,0-1 0,1 8 0</inkml:trace>
  <inkml:trace contextRef="#ctx0" brushRef="#br0" timeOffset="39103">3302 16669 24575,'9'13'0,"4"3"0,9-7 0,2 3 0,4-10 0,-8 0 0,4-6 0,-10-6 0,0-17 0,-6-11 0,-3 1 0,-5 4 0,0 21 0,0 5 0,6 16 0,-1-3 0,4 3 0,-2-4 0,-2-3 0,0-9 0,-2-20 0,1-10 0,-3-16 0,1 7 0,-3 6 0,-4 11 0,1 7 0,-3 10 0,3 6 0,11 5 0,14-3 0,18-11 0,13-6 0,-22 7 0,1 1 0,29-8 0,-4 11 0,-8 11 0,-12 15 0,-10 17 0,-8 9 0,-11 0 0,-4-4 0,-15-16 0,-9-3 0,-12-13 0,3 0 0,-4-22 0,17-12 0,2-30 0,17 19 0,5-1 0,5-3 0,4-1 0,5-2 0,1-1 0</inkml:trace>
  <inkml:trace contextRef="#ctx0" brushRef="#br0" timeOffset="39438">4169 15775 24575,'-12'0'0,"1"1"0,11 1 0,7 5 0,11-2 0,7 12 0,17-5 0,-3 10 0,6-5 0,-13-4 0,-3-5 0</inkml:trace>
  <inkml:trace contextRef="#ctx0" brushRef="#br0" timeOffset="39634">4205 15766 24575,'0'-21'0,"13"-3"0,12-18 0,-3 17 0,3 0 0,4-5 0,2 0 0,1-1 0,1 1-589,0 2 0,-1 2 589,22-3 385,-9 10-385,-10 28 0,-10 24 0,-8 29 27,-11-23 1,-2 3 0,-4 2 0,-2 0 0,-1-3 0,0-1 0</inkml:trace>
  <inkml:trace contextRef="#ctx0" brushRef="#br0" timeOffset="39798">4326 16103 24575,'-11'1'0,"12"-11"0,21-25 0,-2 1 0,2-2-1920,8-5 1,2-2 1919,1-9 0,1 1 0,-2 9 0,1 2 0,-1 3 0,-2 1 198,-6 6 1,-1 1 0,-2 1 0,-2 1-1,9-26 1</inkml:trace>
  <inkml:trace contextRef="#ctx0" brushRef="#br0" timeOffset="40006">4218 15331 24575,'30'58'0,"-11"-22"0,3 0 0,5 1 0,2 1-935,3 9 0,2 2 935,2 0 0,0 0-896,-12-12 0,0 1 0,1-1 896,12 16 0,1-1 0,-3-2 0,1-3-13,-1-5 0,-1-3 13,-7-9 0,-1-5 0,10 5 0,-16-23 0</inkml:trace>
  <inkml:trace contextRef="#ctx0" brushRef="#br0" timeOffset="40158">4583 15164 24575,'-3'-38'0,"0"12"0,3 6 0,6 13 0,10 5 0,9 8 0,7 10 0,1 9 0</inkml:trace>
  <inkml:trace contextRef="#ctx0" brushRef="#br0" timeOffset="40350">4683 15616 24575,'2'51'0,"8"-10"0,8 0 0,11-18 0,8 1 0,5-9 0,3 5 0,-10-11 0,-8-14 0,-10-12 0</inkml:trace>
  <inkml:trace contextRef="#ctx0" brushRef="#br0" timeOffset="40734">4669 14998 24575,'-20'-42'0,"6"4"0,9-4 0,16 8 0,7 1 0,19-1 0,8 19 0,5-2 0,5 17 0,-7 0 0,0 0 0,-5 0 0,-1 1 0,-2 0 0,-2 10 0,2 1 0,-3 22 0,-13-12 0,-1 4 0,2 9 0,-2 3 0,2 5 0,-1 2-908,1 1 0,-1 1 908,0 0 0,0 0 0,-1-4 0,0 0 0,-1-1 0,-1-1 0,-4-5 0,-2-2 0,0 22 0,-8-24 0,-20-13 0,-4-14 0</inkml:trace>
  <inkml:trace contextRef="#ctx0" brushRef="#br0" timeOffset="41118">4940 15310 24575,'6'31'0,"-4"-9"0,4-8 0,-6-33 0,-5-27 0,2-18 0,1 29 0,-1 1 0,4-22 0,10 16 0,6 13 0,12 14 0,3 12 0,6 19 0,-10 10 0,-3 20 0,-14 4 0,-6 2 0,-5-10 0,-12-16 0,-5-11 0,-13-14 0,2-16 0,7-14 0,9-20 0,15-8 0,9-6 0,8-1 0</inkml:trace>
  <inkml:trace contextRef="#ctx0" brushRef="#br0" timeOffset="41722">5320 14527 24575,'-10'0'0,"3"0"0,3 5 0,8 0 0,10 12 0,20-5 0,13 2 0,11-10 0,-4-40 0,-29 13 0,1-1 0</inkml:trace>
  <inkml:trace contextRef="#ctx0" brushRef="#br0" timeOffset="42026">5617 14215 24575,'-11'7'0,"2"8"0,9 8 0,0 15 0,0 15 0,0 5 0,-2-22 0,-1 1 0,-2-3 0,-3 0 0,-6 2 0,-3 0 0,-2-3 0,-4-2 0,-4-7 0,-1-3 0,-19 15 0,3-18 0,22-8 0,24-23 0,20-23 0,1 7 0,3-2 0,1-4 0,1 1-463,2 0 0,1 2 463,-4 6 0,1 1 0,-4 0 0,-1 1 0,17-16 0</inkml:trace>
  <inkml:trace contextRef="#ctx0" brushRef="#br0" timeOffset="42698">5360 14281 24575,'5'52'0,"10"-5"0,-2-8 0,4 2 0,2-8 0,2 0-1230,3 8 1,3-1 1229,1-7 0,2-3 0,-3 4 0,2-1 0,4-8 0,1-1 392,-9 1 1,-1-2-393,17 2 405,-19-10-405,-13-15 0,-3 0 0,-4 3 1269,1 7-1269,-9 10 0,-1 10 0,-10 1 0,5-2 0,0-7 0,3-10 0,3-4 0,1-31 0,1-38 0,2 15 0,0-3-605,-2-13 1,-1-2 604,2 18 0,-1-1 0,0 2-942,-4-17 1,-1 2 941,0 1 0,0 4 0,3 18 0,-1 5 0,-6-5 0,10 27 0,-3 24 0,12 14 1091,10 17-1091,13 8 0,15-4 1000,-17-29 1,3-2-1001,0-3 0,1-1 0,4-3 0,-1 0 0,29 10 0,-8 6 0,-6 4 0,-14 14 0,-10 4 0,-12 13 0,-10-3 0,-22-10 0,-20-12 0,-25-21 0,27-15 0,1-5 0,2-6 0,4-5 0,-11-26 0,27 10 0,7-2 0,10 0 0,8-2 0,8-7 0,7 1 0,9 4 0,6 2 0,8-3 0,0 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6T13:28:14.6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2722 5803 24575,'-3'5'0,"2"4"0,0-3 0,1 3 0,0-4 0,0-4 0,0-5 0,0-2 0,0-1 0,0 3 0,0 2 0,0-2 0,0 2 0,0-1 0,-1 2 0,1-1 0,-5 0 0,3-1 0,-3 1 0,3-2 0,-2 4 0,1-1 0,-1-2 0,-2 3 0,2-4 0,-5 3 0,-2-2 0,-2 2 0,-4-1 0,-2 2 0,-3 0 0,-7 0 0,-3 2 0,-3 2 0,0 1 0,3-1 0,2 2 0,5-2 0,4 1 0,3-1 0,3-1 0,-1 5 0,1-5 0,-5 8 0,3-6 0,-1 7 0,1-2 0,3-2 0,2 4 0,4-7 0,1 9 0,3-2 0,0 8 0,1 6 0,3 6 0,0 13 0,5 10-861,7 9 861,-4-28 0,1 0 0,1-1 0,1-1 0,0-2 0,0 0 0,8 25 0,0-3 0,-4-3 0,-6 2 0,-4 0 0,-3 1-459,-2 5 459,-4-1 0,-5 2 0,-6-4 0,-6-2 0,0-1 0,-5-4 0,-2 1 0,-5-2 0,-4 5 0,-4-11 0,15-18 0,0-1 0,-24 15 0,20-19 0,0 1 0,-20 13 0,1-5 0,-2-8 0,7-5 0,-2-6 0,8-5 840,2-4-840,5 0 0,0-4 0,5-6 480,3 1-480,4-7 0,3 5 0,2-5 0,5 0 0,2 1 0,3-3 0,1 4 0,2 0 0,0 2 0,6 6 0,7 1 0,10 5 0,8 0 0,5 0 0,3 1 0,-1 6 0,0 3 0,-3 5 0,-2-2 0,0 6 0,-6-6 0,-4 6 0,3-1 0,-8 2 0,6-2 0,-9 6 0,1-5 0,-2 3 0,5 1 0,-6-5 0,0 3 0,-2 2 0,-4 1 0,4 7 0,-4-2 0,-2 6 0,2-3 0,-2 8 0,-1-4 0,0 7 0,-3 0 0,0-2 0,0 13 0,0-8 0,0 6 0,0 0 0,0-4 0,-1 10-443,-2 0 443,-3-3 0,1 7 0,-2-10 0,4 7 0,-4-8 0,4 6 0,-4-9 0,-2 9 0,5 1 0,-7 0 0,3 5 0,-2-5 0,-4 3 0,7-2 0,-3 1 0,2-4 0,3-6 0,-1 6 0,2-3 0,-2 4 0,0 4 0,-1-1 0,4 6-649,2-28 1,-1 1 648,-1 0 0,-1 2 0,2 4 0,0 0 0,-1 0 0,1 0 0,0-1 0,1 0 0,0 1 0,0 0 0,0-1 0,0-1 0,-1 1 0,1 0 0,-1-1 0,1 1 0,0-2 0,1 0 0,-1-1 0,0 1 0,0 1 0,1 0 0,0 0 0,-1 1 0,1 1 0,-1 1 0,1 0 0,0-1 0,0-2 0,-1-1 0,1-1 0,0 0 0,0-2 0,0 0-421,0 0 0,0-1 421,0 2 0,0 0 0,0 1 0,0 0 0,0 0 0,0 0 0,0 1 0,0 0 0,0-1 0,1 0 0,0 3 0,1 0 0,0-1 0,0-1 0,0 4 0,0 0 0,2-5 0,1 0 0,-3 2 0,1 1 0,1 0 0,0-1 0,-1 1 0,0 0 0,-1 0 0,0 1-615,3 1 0,-1 0 615,-1-1 0,0 0 0,4 6 0,-1 0 0,-3-4 0,0 0 0,1 2 0,0-1 0,-2-3 0,-1-1 0,2-2 0,0 0-229,-1-1 1,0-1 228,0-1 0,0 0 0,1 1 0,1 0 0,-3 2 0,0 0 0,1 1 0,0 1 0,-2 1 0,0 1-40,2 2 0,0 0 40,-2-4 0,0 0 0,2 6 0,0 0 0,-2-9 0,0-1 65,0 1 1,0-1-66,0-4 0,0 0 0,-1 0 0,-1 1 0,-1 4 0,0 2 0,0-2 0,0 1 0,-2 1 0,0 0 0,2-3 0,-1-1 0,-2-3 0,0 0 0,2 1 0,0-1 0,-2-3 0,0 0 0,2 31 0,-3-7 0,6-1 945,-2-9-945,1 9 0,1-6 0,-1 2 0,2-3 876,0-11-876,-1-2 1348,0-6-1348,1-5 750,0 4-750,0 1 299,0-6-299,0 2 0,0-2 0,0-2 0,0 13 0,1-1 0,-1 6 0,2-4 0,3-2 0,1 1 0,-1-3 0,-1 8 0,-2-6 0,3-6 0,0-4 0,3-7 0,0 7 0,2 13 0,4-2 0,5 9 0,-2-10 0,3 5 0,-3 2 0,-2 0 0,0 1 0,0-5 0,-1 1 0,1-6 0,-7-4 0,1-6 0,-1 4 0,1-6 0,3 13 0,-3-17 0,-1 6 0,0-10 0,0-3 0,2 7 0,6-5 0,4 5 0,1 8 0,4-5 0,-1 7 0,5-5 0,-2-6 0,5 4 0,2-10 0,4 3 0,1-5 0,-2-2 0,-1-2 0,-6-3 0,2 0 0,-8 0 0,2 0 0,-4-4 0,-6-15 0,-4-8 0</inkml:trace>
  <inkml:trace contextRef="#ctx0" brushRef="#br0" timeOffset="950">0 6874 24575,'19'12'0,"22"-2"0,-2-3 0,4-1-1860,6 0 0,3-1 1860,6 1 0,1 1 0,-7-1 0,0 1 0,-6-1 0,0 1 0,2 1 0,-1 1 270,-10 0 0,-2 0-270,0-4 0,-2 1 186,8 14 1,-18-10-1,-6 10 1</inkml:trace>
  <inkml:trace contextRef="#ctx0" brushRef="#br0" timeOffset="1179">412 7108 24575,'-26'34'0,"8"11"0,3-1-910,12-11 1,2 3 909,-4 0 0,0 1 0,1 3 0,1 2 0,-1 20 0,1-1 0,0-17 0,0-1 0,2 15 0,2-2 0,5 5 0,-1-10 0,8-11 588,0-14-588,7-7 75,6-12 0,7-9 0,4-5 0</inkml:trace>
  <inkml:trace contextRef="#ctx0" brushRef="#br0" timeOffset="1442">916 6979 24575,'-21'0'0,"-28"13"0,5 13-1083,9-6 0,0 3 1083,10 10 0,4 2 0,-2-1 0,3 1 0,6 7 0,3 3 0,1-1 0,3 0 0,2 0 0,2 1 0,1-1 0,4 0 0,3-3 0,2-2 0,2-2 0,3-2 0,3-4 0,5-3 0,8 0 0,2-4 337,26 6-337,8-11 0,-20-12 0,-1-24 0,-3-5 0</inkml:trace>
  <inkml:trace contextRef="#ctx0" brushRef="#br0" timeOffset="1855">908 7414 24575,'-10'20'0,"3"4"0,6 11 0,1 4 0,0 4 0,0 4 0,1-1 0,-1-1 0,2-15 0,-1-15 0,1-32 0,-2-17 0,0-24 0,3 0 0,2-2 0,6 15 0,-1 15 0,4 14 0,1 11 0,3 2 0,1 10 0,0 3 0,-2 13 0,-4 5 0,0 9 0,-8-1 0,0 4 0,-5-10 0,0 0 0,0-16 0,3-17 0,0-15 0</inkml:trace>
  <inkml:trace contextRef="#ctx0" brushRef="#br0" timeOffset="2047">1107 7124 24575,'23'8'0,"2"7"0,3 10 0,-3 10 0,-3 11 0,-9 8-715,-7-20 0,-2 3 715,-2 1 0,-2 1 0,-3 8 0,-2 1-689,-2-1 1,-2 1 688,-5 6 0,-3-2 0,-1-8 0,-3-1 0,-1 0 0,0 0 0</inkml:trace>
  <inkml:trace contextRef="#ctx0" brushRef="#br0" timeOffset="16402">16738 4980 24575,'-9'0'0,"-1"0"0,1 0 0,0 2 0,5-2 0,-2 2 0,2-4 0,0 0 0,1-2 0,-5-2 0,6 2 0,-6-1 0,8 2 0,0 1 0,2 0 0,1 1 0,6-2 0,-2 1 0,6-1 0,-9 0 0,1-1 0</inkml:trace>
  <inkml:trace contextRef="#ctx0" brushRef="#br0" timeOffset="17842">16695 4872 24575,'-1'-12'0,"0"3"0,-2 3 0,2 3 0,-1-2 0,2 2 0,-1 2 0,0-1 0,0 0 0,3 14 0,-2 1 0,6 19 0,-5 7 0,3 14 0,-4-4 0,-1 4 0,-5-18 0,1-5 0,-1-8 0,1-11 0,4-19 0,-6-16 0,7-26 0,-4-3 0,6-5 0,-2 5 0,7 9 0,1 7 0,5 11 0,3 7 0,6-2 0,4 8 0,7-3 0,2 6 0,-1 2 0,-1 4 0,-2 5 0,-4 4 0,-7 6 0,-5 8 0,-6-2 0,-4 16 0,-4-3 0,-1 12 0,0 0 0,-4 1 0,2 7 0,-5-3 0,1-3 0,2-6 0,-2-11 0,5-8 0,-1-7 0,1-8 0,-1-1 0,-3-6 0,-5-8 0,5-13 0,-1-13 0,6-8 0</inkml:trace>
  <inkml:trace contextRef="#ctx0" brushRef="#br0" timeOffset="19699">17327 4633 24575,'0'-5'0,"0"0"0,0 2 0,0 2 0,0 8 0,-1 15 0,-7 22 0,-4 18 0,0-24 0,-1 2 0,0 2 0,0 1-817,-3 1 0,0 1 817,1 4 0,0-1 0,-1-5 0,1-1-302,2 0 1,0-3 301,-9 22 0,6-14 0,5-14 0,4-10 0,1-13 395,3-8 0,6-25 1,4-9-1</inkml:trace>
  <inkml:trace contextRef="#ctx0" brushRef="#br0" timeOffset="20182">17453 4900 24575,'6'19'0,"-3"10"0,-1 18 0,-13 14 0,-2 3 0,1-31 0,-1-3 0,-9 15 0,2-10 0,10-17 0,5-16 0,19-14 0,12-7 0,15-5 0,1 13 0,4 4 0,-5 4 0,-2 5 0,-4 11 0,-12 12 0,-11 8 0,-6 14 0,-16 0 0,-6 3 0,-15-2 0,-2-13 0,-5-9 0,8-11 0,2-8 0,6-13 0,9-23 0,3-12 0</inkml:trace>
  <inkml:trace contextRef="#ctx0" brushRef="#br0" timeOffset="20378">17539 4950 24575,'38'-19'0,"0"2"0,3 0 0,6 7 0,-10 3 0,14 5 0,-10 2 0</inkml:trace>
  <inkml:trace contextRef="#ctx0" brushRef="#br0" timeOffset="37009">25342 8390 24575,'-9'0'0,"2"0"0,-2-4 0,0-5 0,2-3 0,-1-5 0,0 3 0,1-2 0,-1 3 0,0 4 0,2 1 0,-6 5 0,-1 1 0,-11 0 0,-6 12 0,-2 3 0,-3 15 0,5 5 0,2 8 0,8 12 0,5 3 0,10 7 0,1 0 0,6-2 0,9-9 0,4-14 0,13-12 0,2-13 0,3-5 0,3-7 0,-4-8 0,-3 2 0,-6-8 0,-7 8 0,-4-2 0</inkml:trace>
  <inkml:trace contextRef="#ctx0" brushRef="#br0" timeOffset="38165">25730 8433 24575,'-13'0'0,"3"0"0,5-1 0,3-2 0,10 3 0,8-3 0,15 4 0,17-1 0,9 0 0,-24-2 0,2 0 0,-1 1 0,0 1 0,30-5 0,-6 4 0,-10 0 0,-12 1 0,-8 0 0,-14 0 0,-4 4 0,-7 3 0,-6-2 0,-1 0 0</inkml:trace>
  <inkml:trace contextRef="#ctx0" brushRef="#br0" timeOffset="38829">25953 8666 24575,'-10'29'0,"-3"12"0,-13 4 0,-5 11 0,5-7 0,3-14 0,14-9 0,4-8 0,13-13 0,9 9 0,17-13 0,10 3 0,9-4 0,-7 0 0,-10 0 0,-7 6 0,-14 6 0,-5 12 0,-6 12 0,-15 3 0,-11 5 0,-12-8 0,-8 3 0,-5-14 0,0-7 0,-3-9 0,5-16 0,20-20 0,7-14 0,18-19 0</inkml:trace>
  <inkml:trace contextRef="#ctx0" brushRef="#br0" timeOffset="39072">25930 8766 24575,'40'-9'0,"5"-1"0,11-1 0,2 1 0,-6 5 0,-7 2 0,-10-1 0,-10 3 0,-6-4 0</inkml:trace>
  <inkml:trace contextRef="#ctx0" brushRef="#br0" timeOffset="39669">25947 7753 24575,'0'28'0,"0"7"0,0 10 0,-1 10 0,-5 1 0,-2 2 0,-5-2 0,4-18 0,0-15 0,5-15 0,1-25 0,4-20 0,4 3 0,2-2 0,1-4 0,2 0-345,3-2 1,2 2 344,2 10 0,0 2 0,13-15 0,-2 23 0,-2 9 0,-6 11 0,1 11 0,-4 9 689,-4 16-689,-3 8 0,-2 7 0,0 8 0,6 2 0,7-7 0,2 8 0,2-24 0,-1 10 0</inkml:trace>
  <inkml:trace contextRef="#ctx0" brushRef="#br0" timeOffset="52156">7334 10385 24575,'3'-14'0,"2"1"0,4 4 0,1 2 0,1-2 0,-1 2 0,1-3 0,-2 4 0,-3-3 0,0 7 0,0 0 0,3 2 0,3 1 0,7 8 0,-1 3 0,6 6 0,0 3 0,-1-6 0,-1 2 0,-2-5 0,1-3 0,-3 0 0,-2-6 0,5-1 0,4-4 0,10-8 0,7-12 0,0-6 0,-2-3 0,-3 7 0,-9 6 0,-5 10 0,-4 3 0,-6 8 0,1 9 0,-3 7 0,2 11 0,-4-1 0,3-3 0,-1-5 0,3-10 0,2-4 0,4-4 0,6-2 0,5-1 0,5-11 0,2 0 0,-1-8 0,-2 9 0,0 3 0,-5 13 0,-2 7 0,-3 11 0,-3-1 0,7-3 0,4-5 0,4-9 0,11-1 0,0-5 0,12-7 0,-5 1 0,1-3 0,-12 1 0,-3 2 0,-6-1 0,-5 3 0,0 1 0,-2 3 0,-2 0 0,1 7 0,0 3 0,-1 4 0,2 1 0,-1-6 0,5-2 0,6-4 0,5-8 0,3-3 0,1-7 0,-4 3 0,-4 3 0,-2 5 0,-5 5 0,-1 10 0,-2 5 0,2 8 0,3-2 0,1-6 0,2-1 0,-2-9 0,7-1 0,4-4 0,2-1 0,-2 0 0,-8 0 0,-7 0 0,-10 0 0,-3-2 0,-10 2 0,-3-2 0,-16 2 0,-5 0 0</inkml:trace>
  <inkml:trace contextRef="#ctx0" brushRef="#br0" timeOffset="52896">10792 10698 24575,'-20'3'0,"6"-1"0,10-2 0,23 1 0,19 1 0,26 4 0,-27-1 0,0 1 0,2 2 0,0-1-491,-2 0 1,0 0 490,-1-3 0,-1 0-30,-1-2 1,-1-1 29,27-1 0,-13 0 0,-10-4 0,-18 3 0,-6-3 0</inkml:trace>
  <inkml:trace contextRef="#ctx0" brushRef="#br0" timeOffset="53218">11168 10725 24575,'-7'52'0,"3"-19"0,-1 2 0,-2 1 0,0 2-1581,1 8 1,1 3 1580,-2 1 0,0 1 0,5 1 0,0 1 0,-1 2 0,1 0 0,4-5 0,1-2 0,1-1 0,2-3 199,1-7 0,0-3 0,10 23 0,-2-12 0</inkml:trace>
  <inkml:trace contextRef="#ctx0" brushRef="#br0" timeOffset="54244">11785 10527 24575,'-12'-6'0,"-5"2"0,-6 18 0,-4 7 0,-8 25 0,19-16 0,1 2 0,-2 7 0,2 4-1400,1 7 0,2 3 1400,-1 3 0,1 1 0,3 5 0,2 1 0,0-1 0,2 0 0,2-3 0,1-2 0,4-1 0,4-2-303,3-8 1,4-1 302,4-2 0,5-4-221,2-7 0,3-4 221,27 9 0,0-18 0,-1-17 0</inkml:trace>
  <inkml:trace contextRef="#ctx0" brushRef="#br0" timeOffset="60908">11972 11085 24575,'-8'0'0,"-1"-4"0,5 0 0,-2-3 0,4 0 0,0 3 0,1-2 0,14 4 0,20-2 0,29 0-318,-19 4 1,2-2 317,8-1 0,0-1-878,1 3 0,-1-1 878,0-3 0,-2-1 0,-5 3 0,-3 0-195,-3 0 1,-3-1 194,20 1 0,-15 3 0,-21 0 0,-9 0 0</inkml:trace>
  <inkml:trace contextRef="#ctx0" brushRef="#br0" timeOffset="61620">12174 11318 24575,'0'7'0,"-2"10"0,-1 24 0,-2 8 0,-2-2 0,2-4 0,1-13 0,16-5 0,10-7 0,21-6 0,8 2 0,2-10 0,-9 9 0,-14-6 0,-14 11 0,-10 4 0,-17 13 0,-14 8 0,-17-5 0,-14-1 0,-1-20 0,-4-7 0,8-11 0,15-17 0,10-8 0</inkml:trace>
  <inkml:trace contextRef="#ctx0" brushRef="#br0" timeOffset="61796">12298 11306 24575,'31'-14'0,"1"-1"0,0 1 0,1 2 0,-1 3 0,1 3 0,30-3 0,-5 6 0,-12 5 0,-10-2 0,-9 2 0</inkml:trace>
  <inkml:trace contextRef="#ctx0" brushRef="#br0" timeOffset="62316">12229 10414 24575,'0'31'0,"0"8"0,0 13 0,0 0 0,-2-1 0,-1-7 0,0-7 0,-3-14 0,4-10 0,-1-13 0,2-28 0,4-18 0,4 11 0,1-3 0,0-1 0,2 2 0,4 4 0,0 3 0,8-12 0,-4 23 0,2 14 0,-10 20 0,3 11 0,-9 18 0,-1 7 0,4 0 0,-1 8 0,3 2 0,6 0 0,-1-21 0,6-14 0</inkml:trace>
  <inkml:trace contextRef="#ctx0" brushRef="#br0" timeOffset="62616">12967 10557 24575,'43'0'0,"-1"10"0,4 12 0,1 20 0,-30-12 0,-3 4-303,0 5 1,-4 3 302,-6 11 0,-7 3-1120,-5-1 0,-4 0 1120,-6 8 0,-4 0 0,4-22 0,-2-1 0,-1 0 0,-4 3 0,-1-1 0,-1 0 0,0 0 0,-1-1 0,1 0 0,-2-1 0,1 0 0,-1-2 0,0-1 0,0 0 0,0 0 0</inkml:trace>
  <inkml:trace contextRef="#ctx0" brushRef="#br0" timeOffset="73147">12290 13534 24575,'0'-7'0,"0"-1"0,0 2 0,-5-9 0,-2-2 0,-8-8 0,-2-1 0,-10 2 0,0 2 0,-6 10 0,4 3 0,-7 9 0,1 16 0,-7 11 0,5 26 0,21-23 0,3 3 0,3 5 0,3 2-506,2 0 1,3 0 505,0 1 0,3 0-266,1-2 1,3-1 265,11 24 0,7-17 0,10-19 0,7-17 0,12-9 0,8-20 0,-27 7 0,-1-2 491,-1-6 1,-1-1-492,22-13 0,-16 3 0,-9 8 0</inkml:trace>
  <inkml:trace contextRef="#ctx0" brushRef="#br0" timeOffset="73835">12557 13453 24575,'0'-5'0,"0"22"0,0 21 0,0 27 0,-3 2 0,1-32 0,0 0 0,-4 24 0,-1-1 0,2-14 0,3-12 0,0-19 0,1-34 0,3-29 0,4 5 0,1-5-402,2-4 0,2-2 402,4-3 0,2 2 0,-1 10 0,2 5 0,-2 8 0,1 5 0,14-4 0,-4 17 0,-3 18 0,-7 19 0,-5 23 0,-7 19 0,-3-19 0,-2 1-596,-1-3 0,-1 0 596,-2 5 0,0 0 171,2-11 0,-1-1-171,-3 26 0,8-22 0,5-15 0,7-8 0,6-11 1214,4 1-1214,1-6 440,3 0-440,-5-3 0,5-2 0,-2-3 0</inkml:trace>
  <inkml:trace contextRef="#ctx0" brushRef="#br0" timeOffset="92362">15245 15531 24575,'-5'-12'0,"0"-3"0,-3 6 0,2-6 0,2 11 0,2-1 0,1 4 0,0 1 0,-1-2 0,-1 2 0,2 7 0,6 12 0,4 10 0,9 10 0,4-3 0,1-2 0,6-8 0,-5-6 0,7-8 0,1-6 0,5-2 0,18-22 0,2-10 0,-21 6 0,1-4-710,-1-4 1,0 0 709,2 2 0,-1 1 0,-5 2 0,0 2-69,-2 7 0,1 3 69,18 0 0,-2 14 0,-5 20 0,-7 17 0,-5 11 0,-9 13 0,-1-27 0,-7 9 0,5-24 1409,0 4-1409,10-11 148,3-2-148,10-8 0,8 0 0,7-17-787,4 0 787,-26 0 0,-1 1 0,0 4 0,0 2 0,28-11-326,-3 15 326,-8-3 0,-3 7 0,-2 7 0,-2-1 0,-3 2 0,4-4 0,1-4 0,7-6 0,-2-6 0,0-1 773,-9-6-773,-4 9 340,-5 3-340,-4 3 0,1 1 0,1 1 0,7-4 0,4 4 0,3-1 0,-2 2 0,-4 0 0,-7 7 0,1 7 0,-11 8 0,3 1 0,-7 5 0,-3-12 0,7-1 0,-9-10 0,16-5 0,-6 1 0,5-5 0,-2-4 0,-5-4 0,-5 0 0,-4 6 0,-7-6 0,-1 1 0</inkml:trace>
  <inkml:trace contextRef="#ctx0" brushRef="#br0" timeOffset="228277">16302 16066 24575,'0'-4'0,"0"1"0,0 1 0,4 1 0,6 0 0,9 1 0,12 1 0,9 4 0,16 0 0,0 7 0,-19-8 0,0-1 0,26 9-322,-26-7 0,-1 0 322,18 2 0,-4-1 0,-14-5 0,-13-10 0,-7-2 0</inkml:trace>
  <inkml:trace contextRef="#ctx0" brushRef="#br0" timeOffset="228565">16623 16165 24575,'-12'29'0,"-1"3"0,4 3 0,0 4-1279,2 0 1,0 0 1278,-3 8 0,0 1 0,2 1 0,1-1 0,0-2 0,0-1 0,2-3 0,2-1 163,1-7 0,1-2 0,0 11 0,1-14 0</inkml:trace>
  <inkml:trace contextRef="#ctx0" brushRef="#br0" timeOffset="228929">17227 15984 24575,'-36'32'0,"-5"13"0,18-13 0,0 5-1893,-1 8 0,0 4 1893,1 0 0,2 3 0,2 5 0,4 2 0,3-4 0,3 0 0,3-5 0,3-2 238,2-5 1,3-3-239,15 20 773,14-15-773,7-21 0,17-10 0,-2-12 0</inkml:trace>
  <inkml:trace contextRef="#ctx0" brushRef="#br0" timeOffset="230013">17347 16444 24575,'-2'-3'0,"6"-3"0,24-2 0,24-2 0,-11 3 0,6 2-634,8 1 0,2 2 634,5-1 0,1 2-1067,4 3 0,-1 1 1067,-5 3 0,-1 2 0,-5 1 0,-1 2-397,-4 1 1,-3 0 396,16 8 0,-1-3 0,-21-2 0</inkml:trace>
  <inkml:trace contextRef="#ctx0" brushRef="#br0" timeOffset="230309">17676 16687 24575,'-30'46'0,"12"-18"0,1 2 0,1 4 0,1 1-803,-1 2 0,2 0 803,3 0 0,2-1 92,0 30-92,2-7 0,7-18 92,7-8 0,2-23 0,7-2 0</inkml:trace>
  <inkml:trace contextRef="#ctx0" brushRef="#br0" timeOffset="230593">17888 16906 24575,'2'43'0,"9"3"0,8 3 0,13-13 0,9-14 0,5-14 0,1-20 0,-3-11 0,-15-14 0,-12-5 0,-15 2 0,-22 11 0,-23 11 0,-18 9 0,24 8 0,0 1 0,-23 0 0,1 4 0,27 1 0,1 4 0</inkml:trace>
  <inkml:trace contextRef="#ctx0" brushRef="#br0" timeOffset="230969">17656 15806 24575,'38'15'0,"17"-5"0,-17 0 0,3 0 0,3-4 0,0-1-579,-4 4 0,-2 2 579,25 5 378,-21 7-378,-22 11 0,-29 10 0,-7-13 0,-5 0-176,-9 2 0,-3 0 176,-6 10 0,0-1 0,0-8 0,1 0 0,0 4 0,1 0 0</inkml:trace>
  <inkml:trace contextRef="#ctx0" brushRef="#br0" timeOffset="231574">18585 16408 24575,'-6'3'0,"1"26"0,-3 8 0,1 24 0,-4-4-882,1 4 882,1-7 290,1-18-290,4-13 146,1-27-146,2-26 0,-1-19 0,2 14 0,0-2-310,3 0 0,2 0 310,-2 1 0,2 3 432,10-17-432,-2 16 0,1 15 0,-1 11 0,3 8 0,-1 15 634,0 17-634,-4 10 0,-2 8 0,-4 8 0,-3-11 0,-1 1 0,-1-11 0</inkml:trace>
  <inkml:trace contextRef="#ctx0" brushRef="#br0" timeOffset="231841">18934 16069 24575,'39'8'0,"-2"15"0,0 24-1300,-25-15 1,-3 4 1299,0 8 0,-3 4 0,-3 4 0,-5 1 0,-3 1 0,-6 0-1000,-5 3 1,-5-2 999,-9-2 0,-6-4 0,-6-4 0,-2-3 0,-3 0 0,0-1 0</inkml:trace>
  <inkml:trace contextRef="#ctx0" brushRef="#br0" timeOffset="233605">12637 1630 24575,'61'-7'0,"-25"4"0,1 1 0,6-3 0,2-1-1286,2 4 0,1 1 1286,-3 1 0,-1 2 0,-1 3 0,0 1 0,-6 1 0,-1 1 86,0 5 1,-2-1-87,29 4 0,-13 3 0,-11-13 0,-11 1 0</inkml:trace>
  <inkml:trace contextRef="#ctx0" brushRef="#br0" timeOffset="233838">12968 1722 24575,'-8'42'0,"-1"1"0,1 2 0,-1 1 0,-1 9 0,1 1-671,1-1 0,0-1 671,1 0 0,1 0-872,2-1 0,2-1 872,0-4 0,1 0 0,4-3 0,1-3 0,9 20 0,7-13 0</inkml:trace>
  <inkml:trace contextRef="#ctx0" brushRef="#br0" timeOffset="234126">13846 1450 24575,'-24'-3'0,"-5"1"0,-7 23 0,-6 21 0,19-7 0,1 4-1353,1 9 1,2 4 1352,1 2 0,3 2 0,4 2 0,3 0 0,1-3 0,3-1 0,6-6 0,2-1 52,4-9 1,3-2-53,24 20 0,11-24 0,6-11 0,1-15 0,-3-4 0</inkml:trace>
  <inkml:trace contextRef="#ctx0" brushRef="#br0" timeOffset="234537">13933 1908 24575,'0'21'0,"0"5"0,0 10 0,0 3 0,-1-1 0,-3-1 0,-1-11 0,0-10 0,3-12 0,2-27 0,0-19 0,5-24-384,0 29 0,2 1 384,14-24 0,5 18 0,4 20 0,-3 14 0,1 6 0,-2 13 0,-4 8 768,-6 26-768,-7 6 0,-4-18 0,-2 1 0,-2 30 0,1-6 0,-3-10 0,-2-23 0,5-26 0,0-18 0</inkml:trace>
  <inkml:trace contextRef="#ctx0" brushRef="#br0" timeOffset="234789">14512 1353 24575,'25'42'0,"-1"5"0,4 11-1202,-17-24 1,-2 2 1201,-1 3 0,-3 1 0,0 5 0,-4 1 0,-5 3 0,-3 2 0,-2-2 0,-4-1-687,-6 1 0,-5-2 687,-5-5 0,-2-2 0,-1-2 0,-1-3 0,-2-5 0,-1-2 0,4-6 0,1-1 0,-1-4 0,0 0 0</inkml:trace>
  <inkml:trace contextRef="#ctx0" brushRef="#br0" timeOffset="235157">14785 1625 24575,'29'5'0,"5"-4"0,9 4 0,0-3 0,-14 5 0,-2 4 0,-14 5 0</inkml:trace>
  <inkml:trace contextRef="#ctx0" brushRef="#br0" timeOffset="235325">14697 2019 24575,'-6'4'0,"22"-3"0,19 2 0,27-7 0,-28 3 0,1-3 0,-3-6 0,0-2 0,27-14 0</inkml:trace>
  <inkml:trace contextRef="#ctx0" brushRef="#br0" timeOffset="236233">15384 1406 24575,'27'-4'0,"14"-3"0,-4 6 0,4 1-1339,4-2 1,0 1 1338,2 0 0,0 2 0,-1 0 0,-2 0 170,-8-1 0,-2 1 0,25 4 0,-14-2 1</inkml:trace>
  <inkml:trace contextRef="#ctx0" brushRef="#br0" timeOffset="236649">15701 1464 24575,'-6'16'0,"-3"20"0,-1 29-764,2-22 1,-1 4 763,0 8 0,-1 2-1312,-5 2 0,0 1 1312,2 2 0,1 0 0,0-1 0,2 0-354,5-5 1,1-1 353,2-1 0,2-2 0,-1-15 0,2-3 0,-1 29 0</inkml:trace>
  <inkml:trace contextRef="#ctx0" brushRef="#br0" timeOffset="237001">16306 1348 24575,'-14'0'0,"-7"16"0,-10 17 0,12 1 0,-1 5-2032,-1 7 0,0 3 2032,0 8 0,3 3 0,6-16 0,0 1 0,2-1 0,-1 15 0,2 0 0,1 5 0,4-2 0,4-9 0,4-3 0,5 0 0,3-3 209,0-6 0,5-4 1,8-9-1,4-5 1,24 11-1</inkml:trace>
  <inkml:trace contextRef="#ctx0" brushRef="#br0" timeOffset="237521">16408 1782 24575,'2'5'0,"29"-3"0,29 3 0,-12-4 0,5-2-881,2 2 1,2-2 880,5-1 0,0-2-865,-5-1 0,-2 0 865,-3 0 0,-3 0 0,-8-1 0,-3 1 0,11-4 0,-15-1 0</inkml:trace>
  <inkml:trace contextRef="#ctx0" brushRef="#br0" timeOffset="237896">16814 1992 24575,'-18'21'0,"2"12"0,-8 21 0,17-22 0,3 1 0,-1 1 0,3-1-314,3 2 1,5 0 313,14 25 0,14-10 0,11-1 0,-6-28 155,-11 12-155,-14-27 0,-14 18 0,-25 3 0,-14-4 0,10-4 0,-3-2 0,-2-11 0,0-2 0,-31 8 0,3-22 0,19-28 0,7-17 0</inkml:trace>
  <inkml:trace contextRef="#ctx0" brushRef="#br0" timeOffset="238064">16857 2014 24575,'33'-5'0,"1"-1"0,-2-1 0,1 1 0,1 1 0,0 0 0,27-2 0,-7 2 0,-14 5 0,-9 0 0,-7 0 0</inkml:trace>
  <inkml:trace contextRef="#ctx0" brushRef="#br0" timeOffset="238532">16779 1018 24575,'0'42'0,"0"3"0,0 12 0,-1-1 0,-3 4 0,1-5 0,-7-6 0,6-11 0,-4-18 0,6-13 0,-1-15 0,-2-14 0,4-15 0,-3-17 0,4-10-560,5 1 560,9 6 0,4 14 0,10 12 0,-6 15 0,5 8 0,-2 11 0,0 11 0,-3 15 560,-6 12-560,-9 9 0,-2-2 0,-5 0 0,0-8 0,0 0 0,4-10 0,-1-6 0,8-14 0,0-5 0</inkml:trace>
  <inkml:trace contextRef="#ctx0" brushRef="#br0" timeOffset="238893">17444 1393 24575,'44'41'0,"-3"7"0,-20-11 0,-1 4 0,-6-1 0,-2 2-1803,0 9 1,-4 2 1802,-4-1 0,-5 2 0,-5 2 0,-5 1 0,-1-2 0,-5 0 0,-6-1 0,-3-2 0,-1-4 0,-3-1 0,-2 0 0,-2-1 0,0-3 0,0 0 0</inkml:trace>
  <inkml:trace contextRef="#ctx0" brushRef="#br0" timeOffset="239226">17879 1908 24575,'0'-8'0,"15"0"0,23-1 0,24-1 0,-23 5 0,3-1-495,-1 0 0,-1 1 495,-4 2 0,-2 0 243,22 0-243,-24 3 0,-15 0 0,-13 0 0</inkml:trace>
  <inkml:trace contextRef="#ctx0" brushRef="#br0" timeOffset="239413">18041 1763 24575,'-10'65'0,"3"1"0,6-1 0,0-30 0,2 0-1058,1 30 1058,1-30 0,0 1 86,2 24 1,10-10 0,-2-9-1</inkml:trace>
  <inkml:trace contextRef="#ctx0" brushRef="#br0" timeOffset="239628">18392 1486 24575,'46'-13'0,"0"0"0,-1 0 0,-1 2 0,-8 2 0,-1 2 0,-1 2 0,1 1 0,-1 0 0,-2 0 0,18 4 0,-18 4 0,-16 3 0,-12 5 0</inkml:trace>
  <inkml:trace contextRef="#ctx0" brushRef="#br0" timeOffset="239836">18568 1581 24575,'-7'34'0,"-1"0"0,-3 6 0,0 2 0,2 6 0,0 3-2277,-3 7 1,0 1 2276,3 2 0,2 1-662,3-16 0,1 2 0,1-1 662,-1-1 0,1 0 0,1 0 0,1-1 0,0 1 0,-1-3 0,-3 15 0,-3-4 0,1-8 0,0 1 0</inkml:trace>
  <inkml:trace contextRef="#ctx0" brushRef="#br0" timeOffset="240185">19594 1283 24575,'-26'1'0,"-7"11"0,-5 24 0,12-7 0,0 5-2498,-2 14 1,-1 5 2497,7-14 0,-1 1 0,1 2-689,0 5 0,0 1 1,2 0 688,0 1 0,2 0 0,2 1 0,3-1 0,1 0 0,2 0-113,2 0 1,3 0 0,3-2 112,6 15 0,7-2 0,5 1 0,6-5 0,6-12 0,6-7 0,1-10 0,3-6 0,0-9 0,0 0 0</inkml:trace>
  <inkml:trace contextRef="#ctx0" brushRef="#br0" timeOffset="240726">19561 1995 24575,'46'-4'0,"-12"-3"0,4-2 0,22 0 0,5 0-2069,-17 1 1,1-1 0,1 2 2068,2 1 0,1 2 0,0 0 0,-3 1 0,-1 0 0,-1 1-6,15 1 0,-3 0 6,-8 0 0,-3 1 0,-11 2 0,-3 0 0,23 4 0</inkml:trace>
  <inkml:trace contextRef="#ctx0" brushRef="#br0" timeOffset="241013">19944 2254 24575,'-9'34'0,"-1"13"0,-4 15 0,8-18 0,1 1 0,0-10 0,0 1-679,2 10 1,1 0 678,0 14 0,2-4 0,0-30 0,0-13 0</inkml:trace>
  <inkml:trace contextRef="#ctx0" brushRef="#br0" timeOffset="241289">20242 2454 24575,'12'62'0,"8"-6"0,6-13 0,8-16 0,3-14 0,0-25 0,1-23 0,-8-20 0,-13-8 0,-12-1 0,-29 23 0,-27 10 0,17 23 0,-2 5-601,-9 3 0,-1 4 601,3 4 0,1 3 0,6 7 0,3 1 0,-18 15 0,20 4 0</inkml:trace>
  <inkml:trace contextRef="#ctx0" brushRef="#br0" timeOffset="241629">20004 1274 24575,'32'-13'0,"12"7"0,17-4 0,-26 10 0,2 0-579,-1 2 1,1 1 578,-3 1 0,-1 3 0,22 14 0,-14 19 0,-21 12 0,-18-17 0,-5 3 0,-6 7 0,-6 0 0,-8-1 0,-3 0 0,-4 6 0,-2-1 54,-3-5 0,-3-2 0,3-6 0,0 0 0,0-3 0,-1 0 0</inkml:trace>
  <inkml:trace contextRef="#ctx0" brushRef="#br0" timeOffset="242184">20904 1811 24575,'-5'16'0,"1"2"0,3 22 0,-1 4 0,-1 9 0,-4 3 0,-2-5 0,-3 3 0,0-3 0,3-21 0,2-13 0,5-42 0,0-25 0,7 16 0,3-1-375,1-3 1,2 1 374,5 2 0,3 2 0,18-15 0,-2 21 0,-2 13 0,-3 14 0,0 11 0,-11 11 749,1 13-749,-9 9 0,-2 1 0,-2 4 0,-5-6 0,-2-5 0,0-11 0</inkml:trace>
  <inkml:trace contextRef="#ctx0" brushRef="#br0" timeOffset="242464">21454 1337 24575,'47'0'0,"-1"14"0,0 17-1181,-22-6 1,-2 4 1180,-1 8 0,-3 5 0,0 6 0,-4 3 0,-3 8 0,-6 3 0,-3-17 0,-3 2 0,-3 0-1206,-4 3 0,-3 0 1,-3 0 1205,-4 5 0,-2 0 0,-3 0 0,-3-1 0,-3-1 0,-2-1 0,-4-3 0,-2-2 0,-2-2 0,-1-5 0,-3-3 0,-1-3 0,-3-7 0,0 1 0,1-1 0</inkml:trace>
  <inkml:trace contextRef="#ctx0" brushRef="#br0" timeOffset="246701">21916 2096 24575,'26'0'0,"6"0"0,14 0 0,10 0 0,10 0-547,-32 1 1,1-1 546,32 0 33,-6 5-33,-17-2 0,-12 6 0,-18-1 0,-7 3 0,-5-1 0</inkml:trace>
  <inkml:trace contextRef="#ctx0" brushRef="#br0" timeOffset="246993">22203 1931 24575,'0'23'0,"0"13"0,0 23-1341,0-23 0,0 3 1341,0 6 0,0 1 0,-1-3 0,0 1 0,1 0 0,0 0 170,-1-6 1,0-3-1,1 12 1,0-11 0</inkml:trace>
  <inkml:trace contextRef="#ctx0" brushRef="#br0" timeOffset="247680">23116 1842 24575,'-14'-8'0,"2"1"0,-2-4 0,-1 5 0,-2-5 0,-1 9 0,0-4 0,-3 6 0,0 8 0,-6 8 0,-2 16 0,-3 12 0,0 13 0,15-25 0,1 2-429,4 3 0,2 1 429,1 0 0,1 0-190,4-4 0,2 0 190,0 30 0,10-18 0,5-8 0,13-9 0,2-11 0,9-4 842,-6-8-842,3-12 396,-6-2-396,0-26 0,-8 3 0,-2-16 0</inkml:trace>
  <inkml:trace contextRef="#ctx0" brushRef="#br0" timeOffset="248814">23404 1884 24575,'0'14'0,"7"5"0,-5 10 0,6 14 0,-8 10 0,0 12-668,0-29 1,-1 0 667,-1 0 0,-1-1 22,-1-1 0,-1-1-22,-10 26 0,-1-21 0,0-26 0,3-29 0,6-32 0,4-11 0,6 2 468,9-3-468,5 8 0,5 0 0,3 2 0,-5 11 287,6 5-287,-4 4 0,3 9 0,0 1 0,-1 2 0,5 7 536,3-2-536,4 9 0,0 0 0,-5 5 0,-3 2 0,-7 1 0,0 8 0,-7 1 0,-1 10 0,-4 2 0,-5 5 0,1 2 0,-5 4 0,-4 3 0,0 0 0,-7 7 0,-1-1 0,-3-1 0,-2 1 0,3-7 0,3-1 0,6-2 0,3-3 0,2-6 0,0-2 0,1-10 0,10 0 0,1-8 0,20-2 0,-4-3 0,12-4 0,-19-12 0,5-12 0,-12-14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6T13:30:23.8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21849 12542 24575,'-18'0'0,"5"0"0,7-6 0,4-5 0,1-14 0,1 3 0,0-1 0,0 17 0,7 22 0,2 22 0,-5-5 0,0 3 0,0 9 0,-2 2-821,-1 4 0,-2 0 821,2 0 0,-2-1 0,0-6 0,0-3 0,-2 17 0,-1-24 0,3-44 0,1-31 0,3 7 0,3-4 0,2-7 0,3 0 0,2 3 0,3 1 0,2 2 0,2 2 0,15-15 1642,-4 21-1642,-7 16 0,-7 25 0,-6 18 0,-7 27 0,-2-19 0,-2 1 0,0-1 0,0 0 0,0 3 0,0-3 0,0 14 0,0-7 0,1-21 0,6-11 0,10-12 0,10-21 0,14-19 0,-20 12 0,-1-2 0,2-3 0,1-1 0</inkml:trace>
  <inkml:trace contextRef="#ctx0" brushRef="#br0" timeOffset="264">22781 12142 24575,'-9'37'0,"-15"21"0,0-8 0,-4 5-2484,4-12 0,-2 3 0,0 1 2484,-2 8 0,0 2 0,-1-1 0,-1-5 0,-1-2 0,1 1-275,3 3 0,2 2 1,-1-4 274,-8 7 0,1-3 721,9-3 0,3-1-721,3-10 0,4-3 0,2 18 0,3-26 0,9-14 0</inkml:trace>
  <inkml:trace contextRef="#ctx0" brushRef="#br0" timeOffset="844">22730 12817 24575,'-14'18'0,"-6"18"0,-5 14 0,11-18 0,0 3 0,1 2 0,1 0 0,3-4 0,1-1 0,-1 24 0,14-10 0,13-17 0,14-5 0,2-10 0,-2-2 0,-14-4 0,-8 1 0,-13 8 0,-23 14 0,-16 10 0,9-17 0,-2-2 0,-5-3 0,-1-3-296,3-5 1,0-3 295,3 0 0,2-7 0,-11-27 0,23-17 0,16 9 0,6-4 0,2-3 0,1-1 0</inkml:trace>
  <inkml:trace contextRef="#ctx0" brushRef="#br0" timeOffset="1132">22699 12795 24575,'29'-24'0,"6"9"0,13-11 0,9 16 0,2-2 0,-3 12 0,-1 12 0,-20-7 0,-1 7 0</inkml:trace>
  <inkml:trace contextRef="#ctx0" brushRef="#br0" timeOffset="34434">24223 13541 24575,'-17'-17'0,"0"2"0,12 2 0,0 2 0,6-1 0,14 1 0,14 1 0,24 3 0,-18 5 0,1 0 0,6 1 0,2 1 0,2 0 0,1 0-781,2 0 0,0 0 781,0 1 0,-1 0 0,-2-2 0,-2 2-206,-5 2 0,-2 1 206,22 2 0,-26 10 0,-16 2 0,-21-6 0,-9 0 0,-8-11 0</inkml:trace>
  <inkml:trace contextRef="#ctx0" brushRef="#br0" timeOffset="34714">24378 13730 24575,'-18'37'0,"-2"12"0,1 10 0,8-23 0,0-1 0,0-3 0,2 0 0,-8 30 0,5-10 0,6-9 0,3-12 0,5-13 0,16-14 0,9-37 0,16-11 0</inkml:trace>
  <inkml:trace contextRef="#ctx0" brushRef="#br0" timeOffset="34995">24583 13963 24575,'6'20'0,"6"3"0,10 1 0,8-5 0,8-9 0,2-20 0,3-13 0,-13-13 0,-12-9 0,-15 1 0,-22 11 0,-18 1 0,-23 18 0,27 8 0,-1 1 0,0 3 0,1 3 0,-23 8 0,13 2 0,20 0 0,11-11 0,11-8 0</inkml:trace>
  <inkml:trace contextRef="#ctx0" brushRef="#br0" timeOffset="36022">24516 12857 24575,'-9'-5'0,"4"0"0,-2 10 0,5 11 0,2 16 0,0 7 0,0 5 0,0-6 0,-3 0 0,0-7 0,-3-11 0,3-3 0,-2-13 0,3 0 0,-5-6 0,3-10 0,0-5 0,3-11 0,1-4 0,0-2 0,0-2 0,0 4 0,1 4 0,5 6 0,0 7 0,1 4 0,-2 6 0,2-2 0,-2 3 0,0-4 0,0 3 0,-1-3 0,8 0 0,-1-6 0,7 5 0,0 1 0,1 3 0,0 5 0,-2 1 0,-3 5 0,2 1 0,-5 8 0,0-5 0,-5 6 0,-2-2 0,-3 6 0,1 5 0,-2 6 0,0-2 0,0 4 0,-3-9 0,2 5 0,-4-7 0,3 0 0,0 0 0,1-6 0,1-1 0,0-3 0,0-1 0,2 2 0,13 1 0,4-3 0,12-2 0,-1-12 0,2-6 0</inkml:trace>
  <inkml:trace contextRef="#ctx0" brushRef="#br0" timeOffset="53238">25362 13417 24575,'0'-23'0,"0"3"0,0-6 0,0 4 0,3 4 0,-2 5 0,1 7 0,-7 7 0,-9 19 0,-12 12 0,-10 24 0,16-28 0,1 2 0,0 1 0,1 1 0,2 0 0,0-2 0,-8 22 0,3-6 0,7-18 0,1-14 0,7-14 0,2-24 0,4-9 0</inkml:trace>
  <inkml:trace contextRef="#ctx0" brushRef="#br0" timeOffset="53426">25108 13360 24575,'12'15'0,"2"4"0,8 9 0,3 4 0,2-2 0,-3 4 0,5-13 0,-10-5 0,3-16 0,-4-4 0</inkml:trace>
  <inkml:trace contextRef="#ctx0" brushRef="#br0" timeOffset="53782">25460 12992 24575,'20'11'0,"2"-2"0,3 12 0,0 4 0,-7 8 0,-8 12 0,-5 1 0,-5 5 0,-2-2 0,2-3 0,-2-4 0,11-9 0,12-1 0,10-10 0,9-4 0,-11 5 0,-10-6 0,-23 27 0,-30 5 0,6-12 0,-6 3-622,-10 3 1,-5 0 621,15-13 0,-1-2 0,-1 0 0,-1-1 0,0 0 0,-1-4 0,-16 2 0,-2-5 0,2-5 0,1 1 0</inkml:trace>
  <inkml:trace contextRef="#ctx0" brushRef="#br0" timeOffset="79777">13476 13849 24575,'-7'5'0,"-1"-1"0,5-1 0,-6-1 0,3-2 0,-5 0 0,4 0 0,1-7 0,-1 0 0,5-8 0,-1 7 0,3-2 0,-1 3 0,1 1 0,0-3 0,-1 4 0,3 0 0,14-1 0,19 3 0,30-6 0,-21 5 0,4-1-996,4-2 0,2-2 996,3 1 0,-1 0 0,-1 0 0,-1 1 0,-4 2 0,-1 2 0,-7-1 0,-2 2 0,27 2 0,-17-2 0,-19 2 0,-11 4 0,-13 3 0,-9 4 498,-14 2 0,-16-4 0,-12-4 0</inkml:trace>
  <inkml:trace contextRef="#ctx0" brushRef="#br0" timeOffset="80089">13625 14108 24575,'-36'26'0,"2"12"0,18-8 0,2 3 0,1 2 0,2 1 0,-9 24 0,11 0 0,0-14 0,8-6 0,-2-7 0,3-10 0,4-7 0,7-17 0,16-19 0,5-26 0,-11 14 0,0-3 0,-2-6 0,0 1 0</inkml:trace>
  <inkml:trace contextRef="#ctx0" brushRef="#br0" timeOffset="80397">13747 14195 24575,'0'25'0,"0"5"0,9-1 0,3 13 0,9-2 0,3-5 0,1-15 0,2-12 0,-2-8 0,-1-3 0,-4-18 0,-8-1 0,-5-22 0,-11 10 0,-9-4 0,-13 9 0,-7 11 0,-7 6 0,3 9 0,-1 8 0,5 8 0,6 3 0,13 6 0,7-24 0,7-1 0</inkml:trace>
  <inkml:trace contextRef="#ctx0" brushRef="#br0" timeOffset="81013">13716 13032 24575,'-13'-32'0,"6"13"0,1-11 0,10 23 0,5 11 0,2 17 0,-1 12 0,-5 15 0,-8-4 0,-7 3 0,-1-8 0,-4-8 0,7-7 0,4 1 0,10-1 0,11 3 0,16-5 0,13-6 0,0 4 0,-6-3 0,-18 13 0,-10 4 0,-27 10 0,0-14 0,-5 1 0,-6-2 0,-5-2 0,-5 3 0,-3-4-414,3-5 0,-1-5 414,1-5 0,1-3 0,-23 0 0,17-13 0,18-7 0,31-23 0,23 2 0,-5 10 0,4 0 0,3 6 0,1 1 0</inkml:trace>
  <inkml:trace contextRef="#ctx0" brushRef="#br0" timeOffset="81601">14377 13623 24575,'-7'-18'0,"2"7"0,2 37 0,-2 13 0,-10 21 0,7-27 0,-1-1 0,-3 1 0,0-2 0,-11 24 0,4-10 0,6-23 0,6-11 0,5-32 0,10-17 0,1 5 0,2-3 0,6-3 0,2 0 0,2-2 0,1 2 0,3 8 0,0 2 0,10-15 0,2 26 0,-18 9 0,2 33 0,-13 13 0,-1 27 0,-6-28 0,-2 0 0,-1 2 0,0-2 0,-3 24 0,-1-2 0,3-24 0,3-7 0,0-14 0,6-4 0,6-6 0,9-1 0,6-21 0,2-5 0</inkml:trace>
  <inkml:trace contextRef="#ctx0" brushRef="#br0" timeOffset="82177">16422 13724 24575,'-22'-13'0,"14"6"0,45 10 0,-2-1 0,6 0 0,16-2 0,5 0-673,-14 0 0,1 0 0,1 0 673,-2 0 0,1 0 0,-1 0-597,0 0 0,0 0 0,-1 0 597,16 0 0,-3 0 0,-8 0 0,-2 0-81,-10 0 1,-4 0 80,11 0 0,-36 0 0,-19 0 0</inkml:trace>
  <inkml:trace contextRef="#ctx0" brushRef="#br0" timeOffset="82417">16623 14021 24575,'-25'36'0,"1"10"0,4 14 0,10-28 0,2 1 0,1 0 0,2 0 0,-3 24 0,7-7 0,2-17 0,11-8 0,7-17 0,25-29 0,-17 0 0,-1-6 0,9-12 0,-1-1 0</inkml:trace>
  <inkml:trace contextRef="#ctx0" brushRef="#br0" timeOffset="82689">16995 14091 24575,'0'33'0,"-1"11"0,-2 2 0,2 8 0,7-16 0,13-14 0,18-17 0,13-28 0,0-13 0,-11-12 0,-17 2 0,-18 5 0,-29 17 0,-20 7 0,12 12 0,-3 3 0,0 3 0,1 2 0,-28 11 0,12 4 0,16-5 0,13-8 0,12-10 0</inkml:trace>
  <inkml:trace contextRef="#ctx0" brushRef="#br0" timeOffset="83033">16682 13064 24575,'-22'-15'0,"21"4"0,31 15 0,34 6 0,-22-1 0,1 3-878,4 0 0,-1 1 878,-3 2 0,-4 2 14,-5 2 1,-6 4-15,4 29 0,-25-18 0,-8 3 0,-10 8 0,-5 0 0,-4 5 0,-3 1 0,-3 1 0,-1-2 0,2-8 0,3-3 0,5-6 0,2-2 0,-7 14 0</inkml:trace>
  <inkml:trace contextRef="#ctx0" brushRef="#br0" timeOffset="83725">17611 13521 24575,'-8'-8'0,"3"2"0,0 23 0,-2 11 0,-4 20 0,-5 9 0,-6 4 0,11-29 0,0 1 0,-12 29 0,4-9 0,4-10 0,6-22 0,4-8 0,2-40 0,7-20 0,3 5 0,4-3 0,3-6 0,2-1-235,4 0 0,2 1 235,0 6 0,2 4 0,-3 7 0,2 5 0,20-12 0,1 21 0,-9 9 0,-3 11 0,-9 14 0,-8 9 0,-6 24 0,-7-13 0,-2 2 0,-4 4 0,-1 0 235,2 1 0,-1-1-235,-2-4 0,-1-3 0,2 10 0,4-12 0,13-14 0,10-4 0,15-6 0,6-5 0,4-4 0</inkml:trace>
  <inkml:trace contextRef="#ctx0" brushRef="#br0" timeOffset="87329">12842 14778 24575,'-8'22'0,"2"-1"0,18-32 0,19-3 0,-1-2 0,5-3-1458,18-13 1,5-8 1457,-9 2 0,2-4 0,1-2-1340,-5 5 0,1 0 1,1-3-1,1-1 1340,-6 4 0,0-3 0,2-1 0,-1 0 0,1 0 0,-5 5 0,0 0 0,1-1 0,0 0 0,1 0 0,0 0-674,3-2 0,0-1 0,2-1 0,-1 1 1,1 0-1,-1 1 674,0 1 0,0 0 0,-1 0 0,1 1 0,1 0 0,0 1-83,1-1 1,0 2-1,2-1 1,-1 1-1,-1 1 1,0 0 0,5-3-1,-1 0 1,-1 1-1,1 0 1,0 0 0,0 1-1,0 0 1,-1 1-1,1-1 1,0 0 0</inkml:trace>
  <inkml:trace contextRef="#ctx0" brushRef="#br0" timeOffset="88788">15987 14886 24575,'2'-22'0,"6"4"0,5 9 0,5 5 0,0 7 0,-6 15 0,-3 14 0,-7 18 0,-1 2 0,-1-11 0,0-13 0,3-18 0,14-9 0,17-27 0,21-6 0,-21 5 0,1-1 0,-1 5 0,0 1 0,1 0 0,1 3 0,-4 4 0,-1 2 0,24-3 0,-7 8 0,-14 16 0,-6 15 0,-16 13 0,-4 18 0,-8-5 0,0-12 0,12-17 0,18-31 0,26-17 0,-20 9 0,1-2 0,4-1 0,1 0 0,-2 3 0,-1 3 0,-2 3 0,0 1-226,-2 1 1,-1 3 225,28 1 0,1 2 0,0 6 0,-28-1 0,1 0 0,3 0 0,0 0 0,0 0 0,0 0 0,2 0 0,-1 0 0,-2 1 0,-1 0 0,-2-1 0,-2 1 0,27 8 0,-8-1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6T13:32:50.3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15178 1802 24575,'-11'-1'0,"5"-6"0,2 2 0,4-4 0,0 0 0,0-2 0,4-1 0,9-3 0,15 2 0,20 4 0,18 4 0,-23 5 0,2 0-969,4 0 0,2 0 969,4 1 0,2 1 0,1-1 0,0 1 0,-2 4 0,0-1 0,-1-2 0,-2-1 0,-5 3 0,-2 0-209,-6-4 1,-2-1 208,20 3 0,-19-3 0,-23-2 0,-10 0 0</inkml:trace>
  <inkml:trace contextRef="#ctx0" brushRef="#br0" timeOffset="284">15401 1886 24575,'-12'53'0,"0"5"0,6-19 0,0 2-797,0-4 1,1 0 796,-1 2 0,1-1 0,3-1 0,0-2 0,-1 27 517,4-11-517,2-17 263,6-20-263,9-8 0,12-26 0,7-5 0</inkml:trace>
  <inkml:trace contextRef="#ctx0" brushRef="#br0" timeOffset="560">15575 2123 24575,'6'24'0,"7"1"0,7 12 0,10-6 0,4-4 0,5-9 0,6-10 0,-4-9 0,-1-13 0,-12-8 0,-12-9 0,-13 0 0,-21-5 0,-17 4 0,6 13 0,-5 2 0,-1 4 0,-2 1 0,-2 0 0,0 2 0,4 5 0,1 2 0,-18-5 0,6 5 0</inkml:trace>
  <inkml:trace contextRef="#ctx0" brushRef="#br0" timeOffset="936">15599 1167 24575,'27'-5'0,"2"2"0,18 2 0,-8 4 0,-5 6 0,-18 9 0,-5 9 0,-27 11 0,-17 5 0,10-18 0,-2-2 0,-4-2 0,1 1 0,-14 20 0,16-23 0,14 2 0,16-7 0,16-4 0,16 12 0,20-16 0,-23-1 0,2-2-382,1-2 1,0-1 381,3-1 0,-1-2 0,-4-1 0,1-3 0,-1-1 0,0 0 0</inkml:trace>
  <inkml:trace contextRef="#ctx0" brushRef="#br0" timeOffset="1344">16160 1585 24575,'0'28'0,"0"-4"0,0 14 0,0-10 0,0 9 0,0-1 0,0-7 0,-1-14 0,1-33 0,-1-31 0,1 7 0,1-2 0,3 2 0,1 0-335,1-3 0,3 3 335,20-17 0,1 20 0,4 15 0,-1 14 0,-1 18 0,-3 21 0,-9 17 0,-13-10 0,-3 2-763,-3 4 0,-3 2 763,-4 7 0,-1 2 0,-2-1 0,-1-1 0,0-5 0,2-1 0,0-7 0,1-2 0,-1 24 0</inkml:trace>
  <inkml:trace contextRef="#ctx0" brushRef="#br0" timeOffset="61721">16872 14284 24575,'-2'-4'0,"1"-1"0,1 0 0,0 0 0,0 0 0,1 3 0,3 1 0,2 1 0,1 0 0,1-5 0,-1 4 0,-3-5 0,5 4 0,-4-1 0,7-1 0,-2 3 0,5-2 0,0 3 0,5-2 0,2 2 0,4 0 0,3 0 0,5 0 0,-1 4 0,5-2 0,1 6 0,3-3 0,1 4 0,0-3 0,-1-2 0,-4 1 0,-4-5 0,-1 2 0,-3-2 0,3 0 0,-3 0 0,-1 0 0,-5 0 0,-1 0 0,-5 0 0,-6 0 0,-7 0 0,-9 2 0,-6 0 0</inkml:trace>
  <inkml:trace contextRef="#ctx0" brushRef="#br0" timeOffset="62553">17016 14493 24575,'-5'-4'0,"-3"1"0,-4 32 0,-4 23 0,7-10 0,0 4-345,-1 5 1,2 0 344,1 1 0,1-2 0,1-7 0,1-2 0,1-5 0,2-2 170,0 12-170,4-18 0,0-11 0,7-12 0,7-9 0,10-21 0,7-11 0</inkml:trace>
  <inkml:trace contextRef="#ctx0" brushRef="#br0" timeOffset="62863">17207 14738 24575,'11'33'0,"2"-2"0,10 0 0,3-5 0,1-12 0,0-6 0,-4-8 0,-4-10 0,-6-7 0,-6-15 0,-6 0 0,-16 2 0,-15 9 0,-12 4 0,-12 10 0,8 1 0,7 8 0,8 3 0,18-2 0,2 0 0</inkml:trace>
  <inkml:trace contextRef="#ctx0" brushRef="#br0" timeOffset="63269">17132 13682 24575,'24'17'0,"0"5"0,-2 13 0,-9 9 0,-6 12 0,-19 9 0,-10-2 0,5-32 0,-1-1 0,-17 10 0,13-17 0,9-14 0,22-9 0,13 0 0,22-5 0,14 1 0,0-4 0,8 5 0,-5 1 0</inkml:trace>
  <inkml:trace contextRef="#ctx0" brushRef="#br0" timeOffset="64073">17720 14123 24575,'-4'39'0,"2"6"0,-5 13 0,4-25 0,-1 1 0,-2-1 0,0 1 0,2 4 0,1-5 0,-2-15 0,10-30 0,-1-54 0,1 23 0,0 0 0,-1 1 0,0 2 0,6-25 0,2 16 0,3 24 0,7 12 0,5 9 0,1 13 0,2 15 0,-7 18 0,-5 10 0,-12-17 0,-2 1 0,5 23 0,-6-22 0,-1 0 0,3 21 0,0 8 0,3-19 0,2 1 0</inkml:trace>
  <inkml:trace contextRef="#ctx0" brushRef="#br0" timeOffset="69225">18371 14275 24575,'-6'0'0,"1"0"0,2 0 0,-5 4 0,-3 6 0,-4 8 0,-3 5 0,5 0 0,1-9 0,3-4 0</inkml:trace>
  <inkml:trace contextRef="#ctx0" brushRef="#br0" timeOffset="69385">18262 14231 24575,'7'29'0,"6"4"0,7 1 0,3 10 0,-3 0 0,-1 5 0</inkml:trace>
  <inkml:trace contextRef="#ctx0" brushRef="#br0" timeOffset="69953">18562 14277 24575,'32'-4'0,"8"-2"0,24-2 0,-26 5 0,0 1 0,0-1 0,-1 1-776,4 2 0,-1-1 776,-5-1 0,1 0 67,-3 2 0,0-1-67,28 0 345,-14 0-345,-14 1 0,-6 0 0,-7 0 0</inkml:trace>
  <inkml:trace contextRef="#ctx0" brushRef="#br0" timeOffset="70405">18729 14605 24575,'-8'16'0,"-5"7"0,5 19 0,-4 13 0,5-21 0,0 1 0,0 3 0,1 0 0,-2 2 0,1-1 0,-2 25 0,3-11 0,4-24 0,4-23 0,1-12 0</inkml:trace>
  <inkml:trace contextRef="#ctx0" brushRef="#br0" timeOffset="70701">18882 14704 24575,'5'31'0,"6"3"0,8 3 0,8 1 0,8-8 0,-5-11 0,9-12 0,-14-22 0,-1-10 0,-13-16 0,-5 2 0,-6 4 0,-15 12 0,-3 10 0,-17 5 0,-2 10 0,-10 13 0,14 10 0,-2 10 0</inkml:trace>
  <inkml:trace contextRef="#ctx0" brushRef="#br0" timeOffset="73237">18635 13755 24575,'46'-20'0,"1"8"0,8 5 0,-8 14 0,5 5 0,-15 19 0,-10 11 0,-20 16 0,-16-23 0,-6-1 0,-2 0 0,-4 0-819,-6 1 1,-1-1 818,1-8 0,1-2 531,-11 19-531,16-24 271,37-6-271,26-11 0,-5-7 0,3-3 0,3 0 0,2-2 0,2-6 0,1-1 0,-3-1 0,0 1 0</inkml:trace>
  <inkml:trace contextRef="#ctx0" brushRef="#br0" timeOffset="75769">16597 15742 24575,'57'-6'0,"4"4"0,6-3-1163,-2 5 1163,-7 3 95,-17-1 0,-4 3 0,-14-2 0</inkml:trace>
  <inkml:trace contextRef="#ctx0" brushRef="#br0" timeOffset="75937">16838 15552 24575,'-13'2'0,"-4"16"0,7 10 0,-4 28 0,6 9 0,5-26 0,1 0 0,1 1 0,1-1 0,3 0 0,2 0 0,0-1 0,0 0 0</inkml:trace>
  <inkml:trace contextRef="#ctx0" brushRef="#br0" timeOffset="76293">17257 15917 24575,'42'-13'0,"6"6"0,15 2 0,-28 6 0,1 2 0,5 0 0,0 2-1211,1 2 0,-1 0 1211,4 0 0,0 0 0,-5 0 0,-1-1 193,22 4 1,-10 0-1,-17 0 1</inkml:trace>
  <inkml:trace contextRef="#ctx0" brushRef="#br0" timeOffset="76525">17429 16120 24575,'-15'29'0,"1"12"0,8-8 0,0 2-733,2 0 0,1 0 733,2 4 0,0 1 0,-1-4 0,3-1 119,9 25 0,6-19 0,10-17 1</inkml:trace>
  <inkml:trace contextRef="#ctx0" brushRef="#br0" timeOffset="76785">17640 16277 24575,'1'49'0,"8"2"0,4 4 0,11-15 0,10-11 0,-6-20 0,6-26 0,-18-15 0,-3-16 0,-9-9 0,-15 18 0,-14-4 0,-18 15 0,-12 4 0,6 5 0,5 9 0,19 4 0,4 3 0</inkml:trace>
  <inkml:trace contextRef="#ctx0" brushRef="#br0" timeOffset="77093">17536 15396 24575,'41'-8'0,"-7"6"0,-3 19 0,-17 20 0,-4 16 0,-9 9 0,-2-18 0,1-4 0,-1-25 0,15 2 0,8-9 0,23-2 0,1 6 0,7-8 0,-6 12 0,0-4 0</inkml:trace>
  <inkml:trace contextRef="#ctx0" brushRef="#br0" timeOffset="77469">18060 15899 24575,'-2'18'0,"0"1"0,2 14 0,1-4 0,-1 0 0,3-5 0,0-19 0,5-20 0,4-28 0,2-14 0,3-7 0,-1 13 0,1 16 0,-4 16 0,4 14 0,-5 6 0,4 13 0,-5 11 0,-4 16 0,-3 4 0,0 9 0,1-1 0,-1 0 0,6-4 0,-3-7 0</inkml:trace>
  <inkml:trace contextRef="#ctx0" brushRef="#br0" timeOffset="77885">18801 15804 24575,'-33'14'0,"-5"6"0,3 18 0,0 5 0,4 5 0,9-2 0,7-5 0,6-12 0,6-12 0,1-12 0</inkml:trace>
  <inkml:trace contextRef="#ctx0" brushRef="#br0" timeOffset="78029">18585 15883 24575,'22'8'0,"5"5"0,4 10 0,0 7 0,6 10 0,-6 7 0</inkml:trace>
  <inkml:trace contextRef="#ctx0" brushRef="#br0" timeOffset="78441">19069 15855 24575,'0'-7'0,"28"-4"0,15 6 0,-7-1 0,3 1 0,2 2 0,1 1 0,0-1 0,0 1-633,-2 2 1,-2 3 632,-3 0 0,-2 1 0,22 5 0,-14-2 0,-7-3 0</inkml:trace>
  <inkml:trace contextRef="#ctx0" brushRef="#br0" timeOffset="80261">19160 16098 24575,'-14'27'0,"1"11"0,-2 20 0,9-24 0,0 2 0,0 0 0,1 1 0,2-2 0,-1 0 0,1 23 0,3-13 0,0-14 0,0-14 0,7-8 0,2-22 0,20-21 0,4-17 0</inkml:trace>
  <inkml:trace contextRef="#ctx0" brushRef="#br0" timeOffset="80536">19334 16218 24575,'8'37'0,"4"4"0,6-3 0,10 6 0,-2-16 0,9-6 0,-1-18 0,-5-11 0,-6-14 0,-10-2 0,-8-1 0,-19 6 0,-13 11 0,-20 2 0,-10 9 0,3-3 0,10 2 0,18-2 0,7-1 0,8 1 0</inkml:trace>
  <inkml:trace contextRef="#ctx0" brushRef="#br0" timeOffset="80849">19163 15306 24575,'13'-8'0,"15"2"0,17 4 0,11 1 0,-2 13 0,-11 13 0,-18 20 0,-16-10 0,-6 2 0,-4 0 0,-5 1-638,-1 2 1,-3 0 637,-5-1 0,-2-3 0,-11 17 0,-2 0 0</inkml:trace>
  <inkml:trace contextRef="#ctx0" brushRef="#br0" timeOffset="81536">19795 15765 24575,'-1'26'0,"0"-2"0,0 18 0,-5 5 0,5-8 0,-5 9 0,5-18 0,0-5 0,0-27 0,6-19 0,-1-27 0,10-10 0,-4-4 0,6 16 0,3 14 0,-4 16 0,6 11 0,-5-1 0,0 15 0,0 8 0,1 22 0,-5 8 0,-2 16 0,-7-30 0,-2 1 0,-1 2 0,0 1 0</inkml:trace>
  <inkml:trace contextRef="#ctx0" brushRef="#br0" timeOffset="85228">26951 13525 24575,'-18'0'0,"6"0"0,6 0 0,4-11 0,10-3 0,11-7 0,21 6 0,21 0-306,-20 12 1,3 1 305,7-3 0,1 1-1095,5 2 1,1 0 1094,2-3 0,1 0 0,-3 2 0,0 0 0,-4-1 0,-2 0-1,-3 1 0,-2 1 1,-10 0 0,-3 1 0,13 0 0,-24 1 0,-27 12 0,-7 3 0</inkml:trace>
  <inkml:trace contextRef="#ctx0" brushRef="#br0" timeOffset="85536">27163 13730 24575,'-12'24'0,"-7"18"0,9-10 0,2 2 0,-6 7 0,2 2 0,3-3 0,1 2-879,1 0 0,1 1 879,3-7 0,1 0 568,0 25-568,4-27 72,10-15 1,13-41 0,12-8 0</inkml:trace>
  <inkml:trace contextRef="#ctx0" brushRef="#br0" timeOffset="85809">27351 13859 24575,'4'34'0,"7"1"0,10 6 0,9-8 0,4-4 0,5-17 0,0-14 0,-3-22 0,-10-9 0,-10-12 0,-19 7 0,-25 12 0,-22 11 0,14 11 0,-2 5 0,-2 6 0,1 2 0,2-1 0,3 2 0,-17 20 0,11-3 0</inkml:trace>
  <inkml:trace contextRef="#ctx0" brushRef="#br0" timeOffset="88669">26950 12955 24575,'9'-7'0,"14"-1"0,20 3 0,18 12 0,-28 0 0,-1 4 0,0 5 0,-3 3 0,14 25 0,-19 10 0,-15 11 0,-16-27 0,-4 0 0,-3 5 0,-3-1 0,-6 2 0,-2-1 0,4-5 0,0-1 0,2-4 0,0 0 0</inkml:trace>
  <inkml:trace contextRef="#ctx0" brushRef="#br0" timeOffset="89665">27881 13166 24575,'-1'27'0,"3"4"0,0 19 0,1 3 0,-2 8 0,-1-3 0,0-13 0,-3-18 0,-1-17 0,-6-30 0,6-12 0,-1-23 0,9 20 0,2 0 0,-1 2 0,2 1 0,19-27 0,-2 17 0,-2 21 0,0 11 0,-3 8 0,5 12 0,-2 12 0,-3 15 0,-10 12 0,0 6 0,-8 8-499,0-29 1,0 1 498,0 2 0,0 0 0,6-2 0,1 0 0,1-1 0,0 0 0</inkml:trace>
  <inkml:trace contextRef="#ctx0" brushRef="#br0" timeOffset="92269">28554 13422 24575,'0'26'0,"-5"5"0,-3 18 0,-7 3 0,-1-2 0,-1 1 0,-1-12 0,1-4 0,-1-10 0,3-14 0,-1-1 0</inkml:trace>
  <inkml:trace contextRef="#ctx0" brushRef="#br0" timeOffset="92408">28397 13537 24575,'10'18'0,"6"10"0,12 3 0,6 22 0,-1-2 0,-16-18 0,-1 0 0</inkml:trace>
  <inkml:trace contextRef="#ctx0" brushRef="#br0" timeOffset="92937">28767 13497 24575,'0'-11'0,"15"-5"0,17 2 0,31-8-1587,-24 12 0,2 2 1587,7 0 0,0 1 0,-1 4 0,0 1 0,1 0 0,-2 1 101,-7 1 1,-1 0-102,-2 2 0,-3 1 175,17 5 0,-9 11 0,-10 2 0</inkml:trace>
  <inkml:trace contextRef="#ctx0" brushRef="#br0" timeOffset="93464">28941 13770 24575,'0'8'0,"0"16"0,-4 12 0,-1 5 0,3-7 0,1 1 0,-5 12 0,1-2 0,4 13 0,0-12 0,1-9 0,0-19 0,0-6 0</inkml:trace>
  <inkml:trace contextRef="#ctx0" brushRef="#br0" timeOffset="93768">29219 13810 24575,'0'21'0,"0"7"0,3 15 0,3 5 0,8-3 0,7-6 0,6-17 0,3-9 0,1-19 0,0-16 0,-10-11 0,-5-13 0,-13 8 0,-13 5 0,-17 13 0,-21 6 0,-12 7 0,23 12 0,-1 4 0,3-1 0,2 3 0,-4 6 0,1 0 0</inkml:trace>
  <inkml:trace contextRef="#ctx0" brushRef="#br0" timeOffset="97844">28781 12820 24575,'1'-3'0,"8"2"0,12-3 0,8 3 0,2 0 0,-7 3 0,-5 12 0,-12 6 0,-3 14 0,-11 3 0,-6-3 0,-2 0 0,0-15 0,8-1 0,5-11 0,15-1 0,18-3 0,22 0 0,-16-8 0,0-2 0,-4 2 0,0-2 0,2-5 0,0 0 0</inkml:trace>
  <inkml:trace contextRef="#ctx0" brushRef="#br0" timeOffset="98604">27468 14851 24575,'-8'-15'0,"3"4"0,23 3 0,12 0 0,24 1 0,8-3 0,0 8 0,-6-1 0,-16 3 0,-7 0 0</inkml:trace>
  <inkml:trace contextRef="#ctx0" brushRef="#br0" timeOffset="98776">27664 14615 24575,'-10'15'0,"1"12"0,2 29 0,5-22 0,-1 2 0,-3 6 0,1 1 0,3 3 0,0-1 0,-3 3 0,0-1 0</inkml:trace>
  <inkml:trace contextRef="#ctx0" brushRef="#br0" timeOffset="99168">26297 15941 24575,'-6'-3'0,"2"-2"0,38-11 0,-3 4 0,6 0 0,3 0 0,4 0 0,3 0-1962,10-2 1,3 0 0,1 0 1961,-11 3 0,1 0 0,1 1 0,-1 0 0,1 1 0,0-1 0,0 2 0,-2 0-386,12-1 0,-2 2 0,-1 2 386,-9 1 0,-1 2 0,-2 3-71,12 5 0,-5 3 71,-12 3 0,-5 0 0,13 8 0,-22-5 0,-15-13 0</inkml:trace>
  <inkml:trace contextRef="#ctx0" brushRef="#br0" timeOffset="99428">26794 15994 24575,'-16'12'0,"1"17"0,-1 20 0,8 17 0,1-30 0,1 1 0,4-2 0,2 1-401,-5 1 0,2 0 401,10 22 66,4 0 0,14-33 0,4-3 0</inkml:trace>
  <inkml:trace contextRef="#ctx0" brushRef="#br0" timeOffset="99688">27147 16113 24575,'0'47'0,"0"-2"0,6 5 0,3-13 0,7-12 0,3-14 0,4-19 0,-10-15 0,1-14 0,-15-2 0,-14 7 0,-17 10 0,-16 12 0,-6 5 0,-3 9 0,25-1 0,1 3 0</inkml:trace>
  <inkml:trace contextRef="#ctx0" brushRef="#br0" timeOffset="100148">26634 15220 24575,'12'0'0,"26"0"0,-1 0 0,5 0 0,4 0 0,1 0 0,3 0 0,-2 0 0,-11 2 0,-3 2 0,9 12 0,-22 25 0,-26-8 0,-7 4 0,-2 12 0,-5 2-1129,-8 2 0,-4 0 1129,1 2 0,0-3 0,4-12 0,2-3 0,2-2 0,0 0 0</inkml:trace>
  <inkml:trace contextRef="#ctx0" brushRef="#br0" timeOffset="101036">27654 15718 24575,'-6'1'0,"1"1"0,-1 21 0,0 7 0,-9 26 0,7-1 0,-4 4 0,9-4 0,-1-1 0,2-10 0,1-26 0,4-66 0,5-9 0,-2 4 0,1-2-435,3 18 1,1 1 434,-1-1 0,0 1 0,13-6 0,-6 7 0,1 26 0,0 3 0,2 9 0,-3 11 869,4 14-869,-10 16 0,4 12 0,-3 4 0,1 3-612,3-3 612,-8 0 0,16-18 0,-3-4 0</inkml:trace>
  <inkml:trace contextRef="#ctx0" brushRef="#br0" timeOffset="102712">28280 15826 24575,'-17'5'0,"-3"10"0,-4 10 0,-4 13 0,0 4 0,-1 2 0,7-3 0,3-4 0,5-11 0,8-10 0,-1-9 0</inkml:trace>
  <inkml:trace contextRef="#ctx0" brushRef="#br0" timeOffset="102855">28068 15815 24575,'30'23'0,"5"3"0,13 6 0,2 3 0,-23-15 0,1 0 0,-1 0 0,0-1 0</inkml:trace>
  <inkml:trace contextRef="#ctx0" brushRef="#br0" timeOffset="103360">28568 15867 24575,'-8'0'0,"25"0"0,30-3 0,-6-1 0,4 0-2168,8 1 1,2 0 2167,8-2 0,0 0 0,-1 4 0,0 0 0,-2 0 0,-1 0 0,-7 1 0,-3 0 273,-7 0 1,-2 0-274,23 7 219,-13 1 0,-15 4 0,-9-2 0</inkml:trace>
  <inkml:trace contextRef="#ctx0" brushRef="#br0" timeOffset="103861">28723 16170 24575,'-2'-4'0,"-1"21"0,3 13 0,-1 28 0,1 8 0,0-28 0,0 1 0,0-3 0,0 0 0,0 27 0,0-11 0,0-25 0,8-10 0,1-13 0</inkml:trace>
  <inkml:trace contextRef="#ctx0" brushRef="#br0" timeOffset="104432">29070 16190 24575,'-4'6'0,"1"8"0,3 8 0,0 9 0,4 7 0,2 1 0,0 10 0,8-5 0,-2-7 0,9 0 0,-4-16 0,7-2 0,-8-12 0,13-10 0,-4-19 0,6-7 0,-6-28 0,-5 1 0,-8-8 0,-6 7 0,-7 6 0,-12 11 0,-11 11 0,-18 14 0,-9 10 0,-5 22 0,2 5 0,4 13 0</inkml:trace>
  <inkml:trace contextRef="#ctx0" brushRef="#br0" timeOffset="106921">28699 15107 24575,'0'-7'0,"13"-2"0,9 1 0,16-2 0,9 6 0,3 1 0,0 3 0,-7 4 0,-9 11 0,-18 17 0,-13 22 0,-11-17 0,-4 2-1055,-3 7 1,-2 2 1054,-4 9 0,-2 0 0,-2 0 0,1 1 0,-1 3 0,0-1 0</inkml:trace>
  <inkml:trace contextRef="#ctx0" brushRef="#br0" timeOffset="112320">20236 17229 24575,'-2'-8'0,"1"-2"0,9 6 0,16-9 0,19 7 0,-11 0 0,3 0 0,6 1 0,2 1 0,7 1 0,3-1-1920,7 1 1,2 0 1919,-14 2 0,0 0 0,2 1-941,9-1 1,2 1-1,0 1 941,2 2 0,1 1 0,0 1 0,-12 0 0,0 2 0,0-1 0,-1 1 0,15 1 0,-1 1 0,-2 2 0,-2 4 0,-1 2 0,0-2-360,-5-5 0,1-1 0,-3 1 360,-4 2 0,-2 2 0,-1-2 0,13 0 0,-3-2 0,-8 2 0,-4-2 0,16 3 0,-27 3 0,-18-6 0,-15-1 0</inkml:trace>
  <inkml:trace contextRef="#ctx0" brushRef="#br0" timeOffset="112711">20916 17565 24575,'-18'3'0,"-3"13"0,4 14 0,-2 18 0,12-16 0,2 2 0,-1 2 0,1 2-659,3 4 1,1 0 658,-1-2 0,0 0 0,3-3 0,3 0 0,2-2 0,2-1 321,15 16-321,8-7 0,-2-22 0,-2-11 0,6-23 0,2-7 0</inkml:trace>
  <inkml:trace contextRef="#ctx0" brushRef="#br0" timeOffset="113007">21246 17720 24575,'5'21'0,"12"0"0,8-3 0,10-8 0,0-6 0,-6-9 0,-3-10 0,-11-5 0,-6-3 0,-16 2 0,-16 7 0,-16 5 0,-15 4 0,0 5 0,6 8 0,17 0 0,12 10 0,13 1 0,5 3 0,19-7 0,7 0 0</inkml:trace>
  <inkml:trace contextRef="#ctx0" brushRef="#br0" timeOffset="113303">21892 17788 24575,'21'25'0,"7"2"0,5 4 0,7-8 0,-2-13 0,-1-8 0,-7-22 0,-5-6 0,-13-16 0,-11 0 0,-19 9 0,-19 8 0,-20 9-432,21 13 0,0 2 432,1 0 0,-1 1 0,0 4 0,2 4 0,-13 10 0,3 9 0</inkml:trace>
  <inkml:trace contextRef="#ctx0" brushRef="#br0" timeOffset="115515">20649 16334 24575,'-6'-6'0,"-1"4"0,-7 12 0,0 27 0,-3 6 0,5 22 0,7-7 0,18-9 0,16-8 0,21-21 0,13-7 0,3-10 0,-31-3 0,0-1 0,19-8 0,-7-2 0,-12-22 0,-6-4 0</inkml:trace>
  <inkml:trace contextRef="#ctx0" brushRef="#br0" timeOffset="115704">20815 16349 24575,'-24'54'0,"1"5"0,14-21 0,1 3-1100,1-1 1,1 1 1099,2 1 0,2 0 0,0 4 0,2-1 0,0 0 0,0-1 0,0 3 0,0 0 0</inkml:trace>
  <inkml:trace contextRef="#ctx0" brushRef="#br0" timeOffset="117727">20984 16505 24575,'26'0'0,"5"0"0,11-7 0,8 2 0,-2-3 0,3 6 0,-9 2 0,-10 0 0,-5 2 0,-8 2 0</inkml:trace>
  <inkml:trace contextRef="#ctx0" brushRef="#br0" timeOffset="117923">21193 16278 24575,'-3'33'0,"1"-3"0,1 33 0,4-2 0,0-24 0,1 0 0,-1 3 0,0 1 0,2 0 0,0 0 0,-2 1 0,-1 1 0</inkml:trace>
  <inkml:trace contextRef="#ctx0" brushRef="#br0" timeOffset="119141">21529 16230 24575,'-2'-12'0,"-1"1"0,0 10 0,2 3 0,-7 32 0,4 23 0,1-11 0,0 2-216,0 3 1,1 1 215,1-2 0,0-1-708,0 1 1,0-1 707,1-5 0,0 0 0,1-2 0,0-1 0,0 16 0,0-14 0</inkml:trace>
  <inkml:trace contextRef="#ctx0" brushRef="#br0" timeOffset="119395">21799 16286 24575,'-1'50'0,"0"11"0,7 4 0,1-27 0,4 0 0,3-6 0,4-2 0,4-3 0,3-4 0,28 7 0,2-17 0,-5-16 0,-3-20 0,-13-18 0,-13 9 0,-2-4 0,-3-1 0,0-1 0</inkml:trace>
  <inkml:trace contextRef="#ctx0" brushRef="#br0" timeOffset="119559">22119 16195 24575,'-22'36'0,"-3"13"0,2 10-424,11-20 0,1 2 424,-1 4 0,1 1-1035,0 2 1,2 1 1034,-1 5 0,1-1 0,3-3 0,1 0 0,0-1 0,2 0 0,1-4 0,1 0 0</inkml:trace>
  <inkml:trace contextRef="#ctx0" brushRef="#br0" timeOffset="120059">22328 16683 24575,'-2'-7'0,"12"-4"0,19-8 0,21-4 0,-14 10 0,2 1 0,0 2 0,1 3-504,0 1 1,0 3 503,-2 1 0,-1 3 0,17 10 0,-7 4 0</inkml:trace>
  <inkml:trace contextRef="#ctx0" brushRef="#br0" timeOffset="120255">22642 16381 24575,'-12'8'0,"-3"22"0,3 24 0,4-15 0,1 3-1762,1 8 1,1 2 1761,1 1 0,0-1 0,0 2 0,1 0 0,1-3 0,1 0 0</inkml:trace>
  <inkml:trace contextRef="#ctx0" brushRef="#br0" timeOffset="121339">22971 16324 24575,'-10'2'0,"-3"25"0,-2 17 0,6-9 0,1 3-1333,0 4 0,0 1 1333,0 3 0,1-1 0,0 2 0,0 0 0,3 2 0,1-1 0,1-6 0,0-2 424,2-2 0,0-2-424,0 12 0,3-21 0,1-13 0</inkml:trace>
  <inkml:trace contextRef="#ctx0" brushRef="#br0" timeOffset="121571">23095 16479 24575,'-5'44'0,"1"-2"0,22-4 0,10 4 0,25-5 0,-23-17 0,3-2 0,0-4 0,2-2-482,-1-3 1,0-2 481,30 1 79,-16-11 0,-5-20 0,-16-8 0</inkml:trace>
  <inkml:trace contextRef="#ctx0" brushRef="#br0" timeOffset="121731">23400 16321 24575,'-32'44'0,"17"-12"0,2 3 0,-2 6 0,1 3-2074,0 9 1,2 3 2073,-1 0 0,1 1 0,2 4 0,1 2 0,3 2 0,2 1 0,2-1 0,-1 1 0</inkml:trace>
  <inkml:trace contextRef="#ctx0" brushRef="#br0" timeOffset="122631">22325 17254 24575,'-11'1'0,"1"2"0,-5 2 0,6-2 0,1 0 0,5-3 0,2-1 0,7 3 0,0 3 0,9-1 0,-7 1 0,3-2 0,-5-2 0,4 2 0,3-1 0,2-1 0,2 4 0,3-2 0,4 3 0,-1-2 0,-1-1 0,3 0 0,1 0 0,17 4 0,7-3 0,-15-2 0,2-1 0,4-1 0,1 0-886,5 0 0,2-1 886,4-1 0,2 0 0,0 1 0,0 0 0,5-1 0,0 0 0,-1 2 0,1-1-1128,1 1 1,0 0 1127,2 0 0,0-1 0,-2 1 0,-1 0 0,2 0 0,-1 0 0,-1 2 0,-1-1 0,-1 1 0,-1 0 0,1 2 0,0 1 0,0 3 0,-1 0 0,-1-1 0,-1 0-683,0 1 0,-2 2 683,-6-2 0,-1 0 0,-1-2 0,-2 1 0,19 13 0,-7-9 0,-18 5 0,-17-10 0,-8-1 0</inkml:trace>
  <inkml:trace contextRef="#ctx0" brushRef="#br0" timeOffset="123111">23725 16718 24575,'-19'0'0,"17"-6"0,20-5 0,26-7 0,17 3-855,4 4 855,-2 8 52,-9 3 1,-11 0 0,-7 0-1</inkml:trace>
  <inkml:trace contextRef="#ctx0" brushRef="#br0" timeOffset="123299">23875 16573 24575,'-7'24'0,"1"-4"0,3 38 0,2-4-1194,1-14 1,0 2 1193,0-1 0,0 0 0,0 3 0,0 0 0,0 1 0,0-1 0</inkml:trace>
  <inkml:trace contextRef="#ctx0" brushRef="#br0" timeOffset="148350">24401 16296 24575,'-6'2'0,"2"-1"0,1 2 0,-7 2 0,-10 13 0,-6 16 0,7-7 0,0 3 0,0 5 0,1 1-685,-4 2 0,1 2 685,-2 2 0,2 0 0,1-3 0,2-1-169,2-1 0,2-2 169,-4 19 0,10-14 0,5-16 0,3-8 0,7-9 1345,9-4-1345,13-2 0,16-1 0,8-4 0,9-4 363,1-6-363,-2 0 0,-1-4 0,-3 10 0,-13-2 0,-9 3 0,-15-2 0</inkml:trace>
  <inkml:trace contextRef="#ctx0" brushRef="#br0" timeOffset="148634">24441 16331 24575,'-4'14'0,"-7"28"0,5-8 0,1 4-1530,-4 7 1,-2 1 1529,0 7 0,-1 0 0,-1-3 0,-1-1 0,2 4 0,1 0 0,1-2 0,2 1 0,2-2 0,3-2 0,1-6 0,1-4 0,1 16 0,0-18 0</inkml:trace>
  <inkml:trace contextRef="#ctx0" brushRef="#br0" timeOffset="149358">25104 16422 24575,'-11'-24'0,"1"-3"0,-1 6 0,0-6 0,-1 9 0,-2-4 0,-3 4 0,-1 8 0,-5 0 0,-1 10 0,-4 5 0,-3 15 0,-3 11 0,17-2 0,1 3 0,-1 3 0,1 2-559,4 2 1,2 2 558,1 4 0,3-1 0,3-8 0,1-1 0,7 24 0,5-24 0,10-21 0,9-9 0,9-20 0,4-15 0,3-19-50,-25 17 1,-2-3 49,0 0 0,-2-2-245,-4 1 0,-1 0 245,7-26 0,-10 18 0,-4 20 0,-4 11 0,0 12 1185,-2 33-1185,-4 10 0,0-3 0,-2 3 35,-2 2 0,-1 1-35,-1 3 0,0 2-1077,-1 5 0,0 1 1077,2 0 0,0 2 0,1 0 0,1 2 0,0 3 0,1-1 0,-1-2 0,0-2 0,-1 2 0,0 0 0</inkml:trace>
  <inkml:trace contextRef="#ctx0" brushRef="#br0" timeOffset="151782">25360 17194 24575,'-5'7'0,"0"9"0,4 3 0,-1 14 0,-1 2 0,-1 16 0,-2-5 0,2 5 0,-3-13 0,5-8 0,-2-13 0,3-8 0,1-12 0,-1-24 0,6-17 0,-1 6 0,2-4-527,2 2 0,1-1 527,1-2 0,2 1 0,1 8 0,1 2 0,14-18 0,2 14 0,-1 15 0,-1 10 0,-5 8 0,2 9 1054,-5 9-1054,-2 23 0,-8 21 0,-7-21 0,-1 1-617,-3 7 0,0 0 617,0-3 0,0 0 0,0-1 0,0-2-87,0-5 0,1-3 87,1 21 0,5-16 0,24-20 0,8-9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6T13:37:44.3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25935 17516 24575,'4'-4'0,"-1"0"0,2 3 0,5-5 0,7 1 0,6 0 0,8 2 0,-2-2 0,10 4 0,-8-2 0,1 7 0,-9 0 0,-4 9 0,-6-9 0,-7 5 0,-3-9 0</inkml:trace>
  <inkml:trace contextRef="#ctx0" brushRef="#br0" timeOffset="331">25866 17872 24575,'28'0'0,"8"0"0,5-2 0,6-2 0,-5-2 0,-3 1 0,-9 1 0,-13 2 0,-8 0 0</inkml:trace>
  <inkml:trace contextRef="#ctx0" brushRef="#br0" timeOffset="843">26553 17667 24575,'-2'3'0,"10"-1"0,17-1 0,26-7 0,-16 4 0,2-1 0,5 0 0,2 0-706,-1 1 1,1 0 705,-2 2 0,-2 0 0,-6 0 0,-1 0 344,29 0-344,-17-2 0,-8 1 0,-13-3 0,-11 1 0,-8-1 0,-3-2 0</inkml:trace>
  <inkml:trace contextRef="#ctx0" brushRef="#br0" timeOffset="1152">26647 17843 24575,'-3'37'0,"1"14"0,-2 14 0,4-24 0,-1 1-1151,0-1 0,0 1 1151,1 3 0,0 0 0,0-7 0,0-2 737,0 24-737,0-23 380,2-15-380,0-10 0,0-7 0,2-20 0,-1-13 0</inkml:trace>
  <inkml:trace contextRef="#ctx0" brushRef="#br0" timeOffset="1473">26838 17904 24575,'17'34'0,"-4"2"0,12-3 0,-1-2 0,3-14 0,0-7 0,-7-7 0,-1-9 0,-6-8 0,-4-6 0,-5-4 0,-19 4 0,-6 9 0,-16 3 0,-9 7 0,5 2 0,-2 9 0,16 2 0,12 1 0,9 4 0,7-7 0,10-1 0,3-5 0</inkml:trace>
  <inkml:trace contextRef="#ctx0" brushRef="#br0" timeOffset="1792">27186 17934 24575,'1'31'0,"10"2"0,6 3 0,7-7 0,2-8 0,-8-13 0,-1-6 0,-8-16 0,-4-9 0,-4-17 0,-9-2 0,-11 3 0,-9 10 0,-11 8 0,-2 10 0,4 5 0,4 5 0,9-2 0,3-2 0</inkml:trace>
  <inkml:trace contextRef="#ctx0" brushRef="#br0" timeOffset="2436">26629 17428 24575,'7'15'0,"5"-5"0,10-5 0,3-18 0,-2-10 0,-5-16 0,-9-10 0,-4 10 0,-8 3 0,-8 15 0,-15 9 0,-10 5 0,-3 6 0,3 4 0,15 10 0,8 1 0,8 16 0,16-6 0,7-4 0,15-3 0,0-10 0,-2-1 0,-6 7 0,-5-1 0,-9 15 0,-2 9 0,-14 8 0,-9 7 0,-11-5 0,-8-2 0,1-19 0,-3-1 0,2-19 0,0 2 0,9-20 0,9-14 0,11-12 0,16-17 0,11-4 0,-4 23 0,1-1 0,4-2 0,0 0 0</inkml:trace>
  <inkml:trace contextRef="#ctx0" brushRef="#br0" timeOffset="3024">27035 17090 24575,'-4'5'0,"2"15"0,2 12 0,5 21 0,-4-20 0,1 3-860,3 6 1,0 2 859,-4 2 0,1 0 0,5 0 0,1-1 0,-5-7 0,1-2 0,3-3 0,0 0 0</inkml:trace>
  <inkml:trace contextRef="#ctx0" brushRef="#br0" timeOffset="3551">27378 17446 24575,'-1'30'0,"1"3"0,0-7 0,0 6 0,1 0 0,0-2 0,3 2 0,-3-21 0,2-21 0,-3-22 0,0-21 0,0 1 0,0 11 0,0 12 0,0 15 0,0 7 0,4 4 0,1 12 0,4 5 0,1 17 0,0 5 0,-2 3 0,0-5 0,-2-4 0</inkml:trace>
  <inkml:trace contextRef="#ctx0" brushRef="#br0" timeOffset="3991">27930 17641 24575,'8'-6'0,"9"1"0,21 0 0,6 1 0,9-3 0,-5 4 0,-7-1 0,-13 3 0,-12 1 0,-10 0 0</inkml:trace>
  <inkml:trace contextRef="#ctx0" brushRef="#br0" timeOffset="4140">27881 17722 24575,'-6'2'0,"8"-1"0,17-2 0,22-6 0,17 0 0,-25 0 0,1-1 0,0 2 0,0 0 0</inkml:trace>
  <inkml:trace contextRef="#ctx0" brushRef="#br0" timeOffset="4683">28660 17616 24575,'21'0'0,"17"0"0,28 0-1831,-24-2 1,3 0 1830,7 0 0,1 0 0,0-2 0,1-1 0,1 2 0,-1 1 0,-6-1 0,-2-1 155,-3 3 0,-1-1-155,23-2 195,-18 1 1,-11-4 0,-10 3 0</inkml:trace>
  <inkml:trace contextRef="#ctx0" brushRef="#br0" timeOffset="5059">28902 17776 24575,'1'15'0,"6"12"0,3 13 0,9 13 0,-5 7-595,-3-26 1,0 0 594,-4-1 0,-1 1 0,4 1 0,0-2 188,5 24-188,3-6 0,-4-18 0,-5-12 0,-5-15 0</inkml:trace>
  <inkml:trace contextRef="#ctx0" brushRef="#br0" timeOffset="5341">29203 17903 24575,'17'30'0,"4"0"0,7 4 0,-1-10 0,4-8 0,-6-9 0,-1-11 0,-7-14 0,-6-9 0,-6-12 0,-4 3 0,-5 9 0,-7 9 0,-9 7 0,-10 7 0,3 0 0,-13 7 0,17 2 0,-15 0 0,11 1 0</inkml:trace>
  <inkml:trace contextRef="#ctx0" brushRef="#br0" timeOffset="5936">28891 17275 24575,'-4'7'0,"1"4"0,11-6 0,4 2 0,11-20 0,0-8 0,-2-12 0,-6-5 0,-4 7 0,-5-2 0,-2 10 0,-7 0 0,-2 8 0,-17 7 0,-2 3 0,-10 14 0,7 6 0,6 14 0,10-1 0,4 3 0,6-12 0,1-3 0,6-11 0,5-1 0,6-4 0,2-1 0,1 1 0,0 0 0,1 18 0,0 21 0,-9 23-660,-7-21 0,0 2 660,-2-3 0,-1-1 0,1 2 0,2-2-119,2-5 1,0-1 118,6 21 0,1-25 0,-4-11 0</inkml:trace>
  <inkml:trace contextRef="#ctx0" brushRef="#br0" timeOffset="6351">28539 17349 24575,'-6'54'0,"2"11"0,3-25 0,1 3-408,-1 3 1,2 1 407,2 4 0,2 0-1049,3-2 0,2 1 1049,5 2 0,4-2 0,4-6 0,4-2 0,1-1 0,3-3 98,1-7 0,3-5 0,1-7 0,2-5 0,0-4 1,-1 1-1</inkml:trace>
  <inkml:trace contextRef="#ctx0" brushRef="#br0" timeOffset="6948">29479 17239 24575,'27'-4'0,"3"13"0,8 17 0,-1 25-1411,-19-17 0,-2 3 1411,-2 6 0,-2 1 0,-2 3 0,-2 1 0,-1 3 0,-2 0 0,-2-3 0,-1-2 0,1-3 0,-2-2 223,-14 22 1,-1-26 0,-13-13 0</inkml:trace>
  <inkml:trace contextRef="#ctx0" brushRef="#br0" timeOffset="7387">29551 16842 24575,'21'3'0,"1"3"0,2 10 0,0 0 0,-4 8 0,-4-6 0,-6 0 0,-6-7 0,-3-3 0,-1-4 0,2-3 0,-1 1 0,10-1 0,4 0 0,12-1 0,5-4 0,-3 0 0,4-5 0,-5-1 0</inkml:trace>
  <inkml:trace contextRef="#ctx0" brushRef="#br0" timeOffset="8231">30122 17373 24575,'1'15'0,"3"2"0,2-6 0,3 3 0,-6 1 0,6-3 0,-5 6 0,2-6 0,-2 9 0,-4-1 0,0 2 0,0 1 0,0-10 0,0 2 0,0-9 0,0-50 0,0 13 0,-1-5 0,2-2 0,5-7 0,-2-2 0,10 21 0,-5-8 0,13 30 0,-3-6 0,11 10 0,-5 2 0,6 17 0,-5 14 0,0 17-372,-14-19 0,-1 1 372,9 31 0,-1-4 0,-1-5 0,-3-16 0,-8-27 0,-2-14 0</inkml:trace>
  <inkml:trace contextRef="#ctx0" brushRef="#br0" timeOffset="44750">6873 17153 24575,'-1'16'0,"0"0"0,1 9 0,2 0 0,-1 5 0,2 2 0,1-2 0,-2-1 0,4-1 0,-3 3 0,0-2 0,-2 5 0,-1-15 0,0 7 0,0-5 0,0-6 0,0 5 0,0-14 0,0 6 0,0-6 0,0 2 0,0-4 0,7-13 0,3 0 0,13-10 0,5 5 0,10 6 0,6-4 0,6 4 0,2-3 0,8-1-524,-6 4 524,9 1 0,-2 2 0,5-1 0,-32 4 0,1 1 0,-1-2 0,-1 1 0,31-1 0,-8-4 0,-1 2 0,-9-5 0,3 1 0,-4 1 0,0 0 0,-3 3 0,-1 5 0,-3 0 524,1 0-524,-3 3 0,-1-2 0,-2 4 0,1-1 0,-2 3 0,0-3 0,5 8 0,-5-10 0,2 8 0,-5-7 0,0 6 0,-1-3 0,2 0 0,-5 6 0,0-1 0,-5 8 0,4-6 0,-6 11 0,0-14 0,-9 14 0,-1-10 0,-5 7 0,0-2 0,-2 0 0,-1-6 0,0 4 0,0-8 0,0 2 0,0-8 0,1-1 0,1-1 0,-1 0 0,3 2 0,-1-2 0,-2 1 0,3-2 0,-1 0 0,9-4 0,-1-7 0,11-8 0,-2-11 0,4 1 0,8-5 0,-2 5 0,6-2 0,-3 4 0,6-2 0,-2 3 0,1 3 0,-4 3 0,-2 5 0,-1 6 0,-5 3 0,-1 3 0,-2 0 0,-1 3 0,-5-3 0,-2 3 0,-7 0 0,-1 0 0,-4 0 0,0 0 0,-1 2 0,1-2 0,0 2 0,0-2 0,2 0 0,1 0 0,0 0 0,-2 0 0,2 0 0,-3 2 0,4-1 0,-4 2 0,2-3 0,-3 2 0,3-1 0,0 1 0,5-2 0,0 0 0,6 3 0,3-2 0,5 4 0,8-4 0,3 1 0,6-2 0,3 0 0,1 0 0,4 5 0,-1-10 0,4 3 0,1-8 0,-3 0 0,9-3 0,-5 2 0,0-6 0,1 4 0,-5-1 0,6 7 0,-2-4 0,-1 10 0,-1-10 0,-3 7 0,-1-2 0,-1 2 0,-5 3 0,1-7 0,-3 6 0,9-5 0,-11 7 0,10 0 0,-14 0 0,8 0 0,-5 0 0,10 0 0,-2 0 0,0 0 0,6 0 0,-13 0 0,6 0 0,-4 0 0,-2 0 0,2 4 0,-1-4 0,2 4 0,0 4 0,2-5 0,-3 5 0,1-5 0,-5 1 0,2 0 0,-1-2 0,3 2 0,0 2 0,5-2 0,0 8 0,-1-10 0,2 13 0,-1-9 0,2 4 0,2-7 0,-2 3 0,-2-1 0,-2 5 0,-3-3 0,1-1 0,-2 6 0,2-8 0,-5 4 0,1 0 0,-3-3 0,0 6 0,-6-7 0,1-1 0,-7-1 0,5 4 0,-3-2 0,4 1 0,2-5 0,1 5 0,3 4 0,-1 0 0,0 0 0,3-4 0,2-4 0,0 3 0,-1-4 0,2 1 0,0 0 0,2 0 0,2 0 0,-7 2 0,10-3 0,-13 2 0,7-4 0,-13 2 0,3-4 0,-12 1 0,6-4 0,-12 3 0,3-5 0,-7 6 0,-1-6 0,1 0 0,-4-1 0,1-2 0,-5-7 0,0-10 0,0 9 0,0-15 0,0 20 0,0-13 0,0 7 0,0-1 0,0 4 0,-3-6 0,-8 8 0,-8-19 0,-8 2 0</inkml:trace>
  <inkml:trace contextRef="#ctx0" brushRef="#br0" timeOffset="60598">15162 16609 24575,'-3'-10'0,"0"1"0,3 1 0,0-6 0,0 4 0,0-3 0,0 4 0,0 9 0,-5 2 0,-7 20 0,-10 10 0,-8 13 0,-5 3 0,2 1 0,2-5 0,5-11 0,6-6 0,10-14 0,-1 0 0,7-6 0,-2-2 0,2-2 0,7 2 0,7 7 0,11 6 0,11 7 0,10 1 0,1-1 0,-1 3 0,-6-5 0,-7-3 0,-7-6 0,-10-7 0,-4-4 0,-5-1 0,-2-11 0,-1-1 0</inkml:trace>
  <inkml:trace contextRef="#ctx0" brushRef="#br0" timeOffset="61105">14782 17260 24575,'21'9'0,"8"4"0,7 21 0,8 0 0,-4 9 0,-7-9 0,-5-9 0,-7 5 0,0-16 0,-10 3 0,-1-9 0,-12-7 0,0-16 0,-3-8 0</inkml:trace>
  <inkml:trace contextRef="#ctx0" brushRef="#br0" timeOffset="69888">15725 16605 24575,'-11'-9'0,"6"-2"0,-4 8 0,5-4 0,0 2 0,-2 2 0,4-3 0,-4 6 0,2 0 0,0 0 0,-2 0 0,-1 0 0,-5 0 0,-3 6 0,0 4 0,-7 15 0,-3 8 0,-7 10 0,1-3 0,2 9 0,5-5 0,-1 8 0,11 2 0,-4 4-540,7-1 540,0 4 0,3-7-131,5-2 131,2-4 0,11 2 0,10 1 0,7-10 0,16-1 0,-6-21 0,10-5 0,-3-9 0,5-6 0,-5-10 0,6-11 0,-8-15 0,0 0 0,-11-9 0,-7 19 0,-11-14 0,-1 8 0,-4-11 0</inkml:trace>
  <inkml:trace contextRef="#ctx0" brushRef="#br0" timeOffset="71004">16018 16719 24575,'-1'26'0,"1"5"0,0 12 0,0 4 0,0 15 0,0 0 0,0-26 0,0-1-596,0 31 596,0 0 0,0-1 0,0-13 148,0-15-148,1-16 0,0-23 0,-1-19 0,-2-18 0,1 7 0,-1-3 0,0 1 0,0-2 0,0-4 0,1-1-382,0 5 0,0 1 382,0-4 0,1 1 121,0-25-121,3 1 0,4 8 0,2 14 0,5-1 0,-1 15 0,3 3 0,-3 1 769,5 12-769,-6-3 322,8 9-322,-7-1 0,4 9 0,-2 3 0,1 11 0,-5 5 0,6 20 0,-6 3 0,1 14-690,-2 1 690,0 0 0,-2 4 0,3-2 0,-3-9 0,1 0 0,0-14 0,-2-6 0,1-6 0,-2-10 0,-1-2 0,1-9 690,-1 4-690,4-10 0,4 6 0,1-6 0,13-1 0,-1-14 0,8-4 0,-4-16 0,-2-2 0</inkml:trace>
  <inkml:trace contextRef="#ctx0" brushRef="#br0" timeOffset="75882">23394 2972 24575,'2'-5'0,"2"2"0,-1 2 0,12 1 0,12 0 0,13 0 0,4 0 0,3-2 0,-7-3 0,-4-2 0,-4 1 0,-13-2 0,-6 7 0,-8-3 0,-4 3 0</inkml:trace>
  <inkml:trace contextRef="#ctx0" brushRef="#br0" timeOffset="76212">23347 3247 24575,'33'4'0,"1"-2"0,11 0 0,0-2 0,-4 3 0,-3-2 0,-7 2 0,-6 0 0,-9-2 0,0 1 0,-10 2 0,2-2 0,-6 4 0</inkml:trace>
  <inkml:trace contextRef="#ctx0" brushRef="#br0" timeOffset="76900">24319 2768 24575,'-12'-2'0,"-1"-2"0,1 3 0,2-2 0,-1 6 0,-2 11 0,-1 12 0,-2 19 0,1 15 0,9-24 0,2 0 0,-2 1 0,1 1-466,2 3 0,1 1 466,0-5 0,1-1-225,2-1 1,1-1 224,10 32 0,6-23 0,11-1 0,6-27 0,3 0 910,5-14-910,1-26 0,-1-10 235,-19 3 1,-2-4-236,-5 5 0,-2 0 0,2-2 0,-1 1 0,2-24 0,-4 4 0,-8 6 0,-9 0 0,-13 0 0,-11 3 0,-9-3 0,-5 11 0,11 6 0,-4 10 0,11 11 0,-7 4 0,2 17 0,-13 5 0,12 15 0,-5 2 0</inkml:trace>
  <inkml:trace contextRef="#ctx0" brushRef="#br0" timeOffset="77436">25035 2764 24575,'-19'-1'0,"-2"1"0,-4 1 0,-1 17 0,-2 12 0,-3 22 0,19-21 0,0 2 0,-1 5 0,2 1-605,4-1 1,2 2 604,1 0 0,1 1 0,2-3 0,2-2-49,9 25 49,8 2 0,14-20 0,5-5 0,7-20 0,0-7 0,4-10 0,-5-19 0,-4-8 0</inkml:trace>
  <inkml:trace contextRef="#ctx0" brushRef="#br0" timeOffset="78052">25326 2864 24575,'-6'0'0,"1"6"0,2 10 0,1 11 0,-1 13 0,-1 8 0,-1 8 0,-2-2 0,4 0 0,-1-21 0,2-10 0,0-19 0,0-22 0,2-16 0,0-19 0,0-12 0,8 1 0,1 7 0,10 4 0,0 22 0,3 2 0,-1 19 0,1-1 0,-3 9 0,-2-2 0,0 10 0,-6 13 0,1 8 0,-5 18 0,-3 6 0,-2 1 0,-2-2 0,1-14 0,0-10 0,2-11 0,0-7 0,3-5 0,-2-2 0,-1-3 0,-1 1 0</inkml:trace>
  <inkml:trace contextRef="#ctx0" brushRef="#br0" timeOffset="78448">25742 2493 24575,'8'22'0,"6"14"0,11 25 0,-11-26 0,-1 1 0,1 9 0,1 1-1508,2-1 1,-1-1 1507,-2 1 0,-2 0 0,0 6 0,-1 1 0,-5-4 0,-2-1 0,-2 1 0,-4 0 0,-2-3 0,-3-3 476,-1-7 0,-3-2-476,-20 26 0,-5-20 0,-2-18 124,13-4 0,-10-17 0,11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9T05:38:54.0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12458 13642 24575,'-37'0'0,"7"-7"0,20 3 0,-6-8 0,7 9 0,-16-5 0,13 7 0,-32 15 0,18 11 0,4-4 0,-1 3 0,6 1 0,3 3 0,4 8 0,2 6 0,1-2 0,-4 1 0,5 2 0,8-7 0,2 6 0,4 2 0,1-2 0,0-6 0,6 9 0,11-6 0,5-12 0,10 2 0,5-2 0,0-5 0,-6-8 0,-4-10 0,-2-8 0,3-3-656,5-2 1,6-4-1,1-3 1,-3-3 0,-10-1 194,-8-7 1,-7-3 0,-2-3 460,5-6 0,-1-4 0,-5 0-373,-9 3 0,-4 0 0,-3 1 373,-3-5 0,-3 0 0,-2 7 0,-2-1 0,-2 4 0,-4-1 0,-6 5 0,-7 7 0,-6 3 0,1 2 0,-2 2 0,-1 2 0,3 4 0,-3 1 0,1 2 0,-15 6 0,5 3 0,1-2 655,9 0 0,12 0 1,21 0-1,5 0 0</inkml:trace>
  <inkml:trace contextRef="#ctx0" brushRef="#br0" timeOffset="452">13478 13426 24575,'-31'28'0,"0"1"0,0 0 0,0 0 0,-1 0 0,1 0 0,-2 2 0,-2 0 0,2-1 0,5 1 0,7 1 0,10 10 0,10 1 0,0-3 0,-7 6 0,9 0 0,15-9 0,11 5 0,5 1 0,1-3 0,-4-8 0,7 1 0,5-5 0,-9-6 0,6 4 0,3-2 0,-3-5 0,-4-11 0,7-18 0,-4-11 0,-2 0 0,-1-1 0</inkml:trace>
  <inkml:trace contextRef="#ctx0" brushRef="#br0" timeOffset="955">13944 13606 24575,'-6'45'0,"1"-1"0,-1 0 0,1 0 0,-1 0 0,1 0 0,-1 1 0,-1 11 0,-1 3 0,1-3 0,1-10 0,3-19 0,2-17 0,0-47 0,1-24 0,2 20 0,3-4 0,3 0 0,3-7 0,2 0 0,-1 7-1639,4-1 1,4 6 1589,-1 9 1,3 1 0,0 8 1120,10 11-1072,-7 30 0,-2 9 0,-12-6 0,-2 2 0,8 20 0,-3 3 280,-11-6 1,-3 0-281,0 6 0,0-2 0,0-13 0,0-2 0,0 9 0,0-6 0,0-19 447,2 3 0,11-30 0,6-5 1</inkml:trace>
  <inkml:trace contextRef="#ctx0" brushRef="#br0" timeOffset="1315">14493 13226 24575,'21'38'0,"0"0"0,0 0 0,-1-1 0,1 1 0,0 0 0,-5 1 0,-5-3 0,0 8 0,-4-5 0,1 7 0,-1 6 0,0 2 0,-2 0 0,-2-2 0,-2-6 0,-3-8 0,-7 3 0,-4-7 0,-4 3 0,1 0 0,-3 6 0,-1 0 0,0-6 0,3-10 0,-11 0 0,13-9 0,5-29 0,4-5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08:00:54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11252 6859 24575,'16'19'0,"11"18"0,-14-21 0,10 18 0,-19-30 0,15 4 0,2-11 0,4-6 0,2-3 0,9-2 0,-12 0 0,-2 1 0,-4 4 0,-3 4 0,-5 3 0,-3 2 0,4 5 0,-4 8 0,11 25 0,-7-9 0,1-5 0,2-1 0,4-4 0,10-1 0,-3-8 0,4-4 0,3-1 0,0-1 0,-1-4 0,0 0 0,-6 0 0,1 0 0,8 0 0,-3 2 0,-1 0 0,-4 1 0,15 5 0,-10-5 0,1-1 0,-6 0 0,1-1 0,10-1 0,3-4 0,3-7 0,-3-1 0,1 0 0,-5-1 0,-5 4 0,-20 9 0,5 2 0,-13-4 0,2 1 0</inkml:trace>
  <inkml:trace contextRef="#ctx0" brushRef="#br0" timeOffset="1401">12245 5808 24575,'-13'0'0,"0"1"0,10 1 0,-1 0 0,4 0 0,0 0 0,2-2 0,19-7 0,17-10 0,0-4 0,-4-4 0,0-5 0,7-3-365,-11 11 1,5-2 0,4-1 0,2-2 0,1 0 0,0-1 0,-1 1 0,-3 0 0,-3 2-183,0-2 1,-2 1 0,-3 0 0,0 0 0,1 0 0,4-1 517,0 0 0,4-2 0,2-1 1,1 0-1,-1 1 0,-2 2 0,-5 2 1,-5 5 28,14-12 0,-7 7 0,2 0 0,-8 6 0,-19 11 0,-4 7 0,1-2 0,10-2 0,1-18 0,3-5 0</inkml:trace>
  <inkml:trace contextRef="#ctx0" brushRef="#br0" timeOffset="2104">13837 4626 24575,'29'19'0,"0"1"0,0-1 0,-1 13 0,-3 3 0,-9-2 0,-12-6 0,-6 0 0,-5 8 0,-3 5 0,-2-4 0,-4-3 0,-2-3 0,-4 2 0,1-2 0,0 8 0,13-19 0,3-3 0,6-12 0,27-2 0,4-6 0,-5-1 0,4-3 0,4-2 0,0 0 0,11-8 0,-18 11 0,-1-1 0</inkml:trace>
  <inkml:trace contextRef="#ctx0" brushRef="#br0" timeOffset="2599">14637 4652 24575,'41'-12'0,"-1"0"0,1 1 0,0-1 0,-1 0 0,1 0 0,15-5 0,2 0 0,-9 2 0,-20 8 0,-23 7 0</inkml:trace>
  <inkml:trace contextRef="#ctx0" brushRef="#br0" timeOffset="2782">14638 5018 24575,'42'-26'0,"1"0"0,-1 0 0,0 0 0,-13 4 0,-1-1 0,6-2 0,0-1 0,0 1 0,0-1 0,0 1 0</inkml:trace>
  <inkml:trace contextRef="#ctx0" brushRef="#br0" timeOffset="3001">14764 4689 24575,'-2'37'0,"0"0"0,-1-14 0,3 10 0,0 1 0</inkml:trace>
  <inkml:trace contextRef="#ctx0" brushRef="#br0" timeOffset="3223">14840 4479 24575,'6'48'0,"1"0"0,-1 0 0,1 0 0,0 0 0,-1 0 0,1 2 0,0 2 0,-1-2 0,-1-6 0,-1-9 0,-1-7 0,-1-6 0,-3 3 0,0-8 0</inkml:trace>
  <inkml:trace contextRef="#ctx0" brushRef="#br0" timeOffset="3565">14441 4553 24575,'1'46'0,"0"0"0,0 1 0,0-1 0,1 0 0,-1 0 0,0 0 0,0 0 0,5-6 0,1-8 0,3 7 0,-1 3 0,1 13 0,1 4 0,2 1 0,3-7 0,1-12 0,3-18-1093,9-22 1,4-15 0,2-1 801,0 6 1,4 0 0,-1-2 0,-1-2 0,4-9 0,-2-3 0,0 0 0,0 1 0,1 0 0,-1-1 0</inkml:trace>
  <inkml:trace contextRef="#ctx0" brushRef="#br0" timeOffset="3882">15686 4365 24575,'-21'33'0,"42"-13"0,21 3 0,7-2 0,-9-5 0,-8-7 0,2-2 0,10 5 0,9 2 0,0-4 0,-12-12 0,-11-23 0,-9-8 0,-3 3 0,-1 0 0</inkml:trace>
  <inkml:trace contextRef="#ctx0" brushRef="#br0" timeOffset="4089">15951 4364 24575,'-2'47'0,"0"0"0,0-1 0,0 1 0,-1-1 0,1 1 0,0 0 0,0-1 0,0 1 0,-1 0 0,1-1 0,0 4 0,-1 1 0,1 2 0,-1 0 0,0-1 0,1-2 0,-1-3 0,-1-4 0,1-5 0,-1-6 0,-4 18 0,-3-8 0,1-5 0,0 0 0,0-1 0</inkml:trace>
  <inkml:trace contextRef="#ctx0" brushRef="#br0" timeOffset="4739">15321 5061 24575,'43'-25'0,"-1"0"0,0 0 0,1 1 0,-1-1 0,1 0 0,-1 0 0,3-1 0,3-3 0,-1 1 0,-4 4 0,-10 9 0,-14 14 0,-19 43 0,-6-13 0,-5 3 0,-4 4 0,-4 4 0,0-4-650,-1 1 1,0-1 649,3-5 0,-1 0 0,2-4 424,-8 9-424,8-12 215,12-20-215,21-32 0,5 5 0,8-4 0,-3 3 0,-5 3 0,0 1 0,19-17 0,-5 13 0,-23 31 660,0 27-660,-3-4 0,-2-5 0,2-2 0,8-5 0,10-7 0,13-30 0,4-9 0,-18 16 0,0 1 0,3-8 0,3-3 0,-5 4 0,10 1 0,-19 8 0,-3 4 0,-13 8 0,4-2 0,-3 4 0,4-5 0,16-21 0,-6-6 0,-1 0 0,-2-2 0,-5-5 0,-2 2 0,-10 19 0,0 3 0</inkml:trace>
  <inkml:trace contextRef="#ctx0" brushRef="#br0" timeOffset="5159">16554 4461 24575,'3'45'0,"1"1"0,-1-1 0,1 0 0,-1 0 0,1 0 0,-1 0 0,1 4 0,0 2 0,-1-1 0,0-2 0,-2-4 0,0-5 0,-3 1 0,-2-5 0,-1-1 0,-4 13 0,-2-1 0,-3-2 0,1 0 0</inkml:trace>
  <inkml:trace contextRef="#ctx0" brushRef="#br0" timeOffset="6072">17786 4668 24575,'-8'26'0,"1"0"0,-2 13 0,0 4 0,1-2 0,1-5 0,0 1 0,-1 8 0,0 6 0,2-8 0,0 5 0,1 0 0,2-26 0,2-23 0,1-3 0</inkml:trace>
  <inkml:trace contextRef="#ctx0" brushRef="#br0" timeOffset="6426">18149 4818 24575,'33'31'0,"0"0"0,0 1 0,-1-19 0,3-7 0,7-2 0,-13-11 0,-24-19 0,-11-7 0,-2-15 0,-8 6 0,-20 15 0,-10 15 0,8 25 0</inkml:trace>
  <inkml:trace contextRef="#ctx0" brushRef="#br0" timeOffset="7015">18663 4687 24575,'41'-12'0,"0"1"0,0-1 0,0 1 0,0-1 0,0 1 0,-1-2 0,1 1 0,0 0 0,0-1 0,0 1 0</inkml:trace>
  <inkml:trace contextRef="#ctx0" brushRef="#br0" timeOffset="7218">18662 4937 24575,'44'-18'0,"1"0"0,-1 0 0,0-1 0,0 1 0,0 0 0,3-3 0,2-1 0,-3 1 0,-5 0 0,-10 2 0,-10-1 0,0-1 0</inkml:trace>
  <inkml:trace contextRef="#ctx0" brushRef="#br0" timeOffset="7472">18865 4558 24575,'-6'44'0,"0"1"0,0 0 0,1-1 0,-7 5 0,6-6 0,0-1 0,1 1 0,-1 0 0</inkml:trace>
  <inkml:trace contextRef="#ctx0" brushRef="#br0" timeOffset="7698">19067 4330 24575,'2'48'0,"0"0"0,-1 0 0,1-1 0,0 1 0,0 0 0,0 2 0,0 1 0,0-2 0,0-2 0,-2-5 0,-1 4 0,-2-4 0,-2-7 0,-6-7 0,-3-2 0,-4 8 0,0 0 0</inkml:trace>
  <inkml:trace contextRef="#ctx0" brushRef="#br0" timeOffset="8198">18622 4450 24575,'-2'46'0,"-1"0"0,1 0 0,0 0 0,0 0 0,0 0 0,0 0 0,-1 3 0,-2 0 0,0 0 0,4-2 0,4-5 0,7-6 0,12-4 0,8-6 0,3-4 0,-3-3 0,10 7 0,5-5 0,-10-11 0,7-1 0,4-1 0,1-2 0,-3-1 0,-7-3 0,0-3 0,-6-3 0,4-1 0,10-3 0,6-2 0,-2 0 0,-11 1 0,9-4 0,-18 5 0,-5-1 0,-15-2 0,-4 1 0</inkml:trace>
  <inkml:trace contextRef="#ctx0" brushRef="#br0" timeOffset="9974">19741 4349 24575,'-19'19'0,"-17"16"0,9-10 0,-6 11 0,20-26 0,8-1 0,2-5 0,4-1 0,2-2 0,0 0 0,-1 1 0,-1-7 0,-1-1 0,0-4 0,0 3 0,0 3 0,0 4 0,0 34 0,-2-10 0,-1 9 0,-3 0 0,-2 0 0,-6 14 0,5-26 0,4-1 0,2-13 0,14-4 0,13-4 0,12-13 0,6-4 0,-9 5 0,2-1 0,1-4 0,7-3 0,0-2 0,-7 4 0,1 0 0,-3 1 0,3-2 0,3-1 0,-10 3 0,-9 0 0,-6-2 0,-15 8 0</inkml:trace>
  <inkml:trace contextRef="#ctx0" brushRef="#br0" timeOffset="10274">19936 4258 24575,'-11'48'0,"1"0"0,-1 0 0,0 1 0,0-1 0,1 0 0,-1 0 0,0 1 0,1-1 0,-1 2 0,1-1 0,-1-1 0,1-2 0,0-3 0,-1-4 0,-5 14 0,-1-7 0,1-6 0,1-8 0,-2-2 0,-6 5 0,0 0 0</inkml:trace>
  <inkml:trace contextRef="#ctx0" brushRef="#br0" timeOffset="10938">19372 4886 24575,'48'-11'0,"-1"1"0,1 0 0,-33 27 0,36-11 0,-9 3 0,-57 15 0,-25 8 0,3-2 0,4-1 0,2 0 0,2-4 0,0 2 0,11-4 0,16-2 0,25-30 0,10-10 0,1 2 0,2-3 0,-3-4 0,2-2 0,-1 3 0,5 3 0,-2 3 0,-14 5 0,-1 3 0,6 7 0,-3 7 0,-4 11 0,-1 12 0,-11 6 0,-5-17 0,3 2 0,10-17 0,7-16 0,3-5 0,11-1 0,-10-4 0,-3 4 0,-8 20 0,-10 5 0,-7 18 0,-9 19 0,-9-21 0,-11 17 0</inkml:trace>
  <inkml:trace contextRef="#ctx0" brushRef="#br0" timeOffset="11505">20387 4300 24575,'-1'45'0,"-1"-14"0,-2 4 0,-1 0 0,0 5 0,0 2 0,-1-1-820,1-2 1,0-1 0,0 0 0,-1 3 163,1 1 1,-1 2-1,0 1 1,0 1 0,0-2 420,-1-1 1,1 1 0,0-2 0,0 0 0,-2-1 0,0 1 0,-1-2 0,0-1 0,-2 2 0,-1 3 0,0-1 0,0 1 0,-1 0 0</inkml:trace>
  <inkml:trace contextRef="#ctx0" brushRef="#br0" timeOffset="44887">24497 9567 24575,'0'-5'0,"0"2"0,0 1 0,-8 1 0,-1 4 0,-18 5 0,7 3 0,-20 12 0,13-4 0,-1 8 0,0 4 0,12-10 0,1 3 0,-3 12 0,1 6 0,2-2 0,3-3 0,4 2 0,3 0 0,1 5 0,1 1 0,2-6 0,0 1 0,3-2 0,7 3 0,4 3 0,2-9 0,19-1 0,1-26 0,8-7 0,-4-3 0,-7-5 0,-1-5-397,1-3 1,5-6 0,-1-1 0,-6-1 396,-2-6 0,-4-5 0,-3-3 0,1-8 0,-2-1 0,-4 5 0,-3-5 0,-3 0 0,-3 7 0,0-5 0,-2 1 0,-4 7 0,-4 2 0,-3 4 0,-3-3 0,-4 5-379,-12 12 1,-3 6 378,-20-1 0,13 10 0,-5 4 0,5 1 0,9 1 0,2 3 0,-12 4 0,6 3 0,18 7 0</inkml:trace>
  <inkml:trace contextRef="#ctx0" brushRef="#br0" timeOffset="45461">25238 9660 24575,'-25'34'0,"-1"0"0,1 0 0,0 0 0,-1 0 0,2 3 0,0 1 0,1 1 0,4-3 0,5-2 0,4 12 0,8-1 0,2-1 0,4 4 0,2-9 0,11 7 0,-1-14 0,3-6 0,11-13 0,-1-8 0,1-17 0,-1-5 0</inkml:trace>
  <inkml:trace contextRef="#ctx0" brushRef="#br0" timeOffset="45993">25423 9829 24575,'-1'47'0,"-1"0"0,1 0 0,0 0 0,0-15 0,0-1 0,-1 20 0,-1 6 0,2-30 0,3-74 0,5 3 0,2-4-275,2 1 1,4 0 274,6 5 0,4-1 0,1 5 68,1 2 0,5 4-68,-3 10 0,5-1 0,-1 2 0,-3 5 0,-1 2 0,0 10 0,6 13 0,3 9 0,-10 3 0,-15 1 0,-5 3 0,3 6 0,0 5 0,-3-2 0,-6-2 0,-4 0 0,-2 11 0,0-2 0,1 5 0,-1-12 0,0-14 0,2-28 0,0-12 0</inkml:trace>
  <inkml:trace contextRef="#ctx0" brushRef="#br0" timeOffset="46398">26027 9246 24575,'24'36'0,"0"1"0,0-1 0,-1-3 0,-2-1 0,-15-5 0,-33 2 0,-11-7 0,8 2 0,-13-3 0,55-20 0,11-6 0,6-2 0,-2 0 0,2-2 0,14-3 0,0-2 0,-17 0 0,-1-1 0,-2 1 0,1 0 0</inkml:trace>
  <inkml:trace contextRef="#ctx0" brushRef="#br0" timeOffset="46797">26487 9113 24575,'34'31'0,"0"1"0,0-1 0,-10 5 0,-1 5 0,-2 3 0,-3-2 0,-5-5 0,-3 10 0,-7 0-732,1-4 1,0 6-1,-3 0 1,-8-6 731,-14-1 0,-9-5 0,0-3 0,6-4 0,0-3 0,-2 2 0,-1-2 0,-3 2 0,1-1 0,3-4 0,-7 3 0,4-3 463,-1-3 0,3-2-463,3 3 0,0-10 0,-4 3 0</inkml:trace>
  <inkml:trace contextRef="#ctx0" brushRef="#br0" timeOffset="60386">9703 14432 24575,'33'0'0,"-1"0"0,15 3 0,-15-2 0,8 1 0,2-1 0,-5 0-1639,7 1 1,-2-1 1209,-4 1 1,3 0 0,-3-2 540,5-2 1,-4 0-113,9-1 247,-8-2 0,-38-2 1,-5 2-1</inkml:trace>
  <inkml:trace contextRef="#ctx0" brushRef="#br0" timeOffset="60608">10247 14054 24575,'-8'46'0,"1"0"0,0 0 0,-1-1 0,1 1 0,1-9 0,2-5 0,-1 6 0,-1 2 0,0 7 0,-1 4 0,0-1 0,1-4 0,2-7 0,1 5 0,0 0 0</inkml:trace>
  <inkml:trace contextRef="#ctx0" brushRef="#br0" timeOffset="61896">8242 15535 24575,'47'-3'0,"0"-1"0,0 0 0,0 0 0,-6 2 0,5 1 0,3-1 0,2 1 0,-1 0 0,0 0 0,-3 0 0,-4 0-656,1 0 1,-4 0-1,-1 1 1,2-1 0,6 1 327,-5 0 0,4 0 0,4 0 1,2 0-1,2 1 0,-1-1 1,0 1-1,-2 0 0,-3-1 1,-5 1-84,3 0 0,-5 0 0,-3 0 1,1 0-1,3 1 0,6 0 411,-7 0 0,4 0 0,4 0 0,2 1 0,2 0 0,1 0 0,0 0 0,-1 0 0,-1 0 0,-2 0 0,-3 0 0,-3 0 0,4 0 0,-5 1 0,-2-1 0,-1 1 0,2 0 0,2-1 0,6 1 0,-8-1 0,3 0 0,4 0 0,2 1 0,2-1 0,1 0 0,0 1 0,1-1 0,-1 1 0,-1-1 0,-2 1 0,-3-1 0,-3 0 0,-3 0 0,13 2 0,-6 0 0,-4-1 0,0 1 0,3-1 0,7 1 0,-13-1 0,3 0 0,4 0 0,2 0 0,2 1 0,1-1 0,0 0 0,0 1 0,-1-1 0,-2 0 0,-3 1 0,-2-1 0,-4-1 0,10 2 0,-5 0 0,-3-1 0,-1 1 0,4 0 0,5 1 0,-11-1 0,3 0 0,2 1 0,4 1 0,0 0 0,2 0 0,0 0 0,0 0 0,-2 0 0,-1-1 0,-3 0 0,-2 0 0,-5-1-428,11 1 1,-5-1 0,-4 0 0,0-1 0,1 1 0,4 1 427,-5 0 0,1 0 0,2 0 0,1 1 0,0 0 0,1 0 0,0-1 0,0 1 0,0-1 0,1-1 0,1 0 0,0 0 0,1 0 0,-1 0 0,0-1 0,-2 0 0,-1 0 0,-3 0 0,5 1 0,-3-1 0,-3 0 0,1 0 0,1 0 0,4 0 0,-3 0 0,1 0 0,2 0 0,1 1 0,1-1 0,1 1 0,0-1 0,0 1 0,0-1 0,-3 0 0,2 1 0,0-1 0,1 0 0,0 1 0,-1-1 0,-1 0 0,-2 0 0,-1 0 0,-3-1 0,5 0 0,-4 0 0,-3 0 0,1-1 0,3 1 0,5 0 0,-9 0 0,3 0 0,4 0 0,3 0 0,1 1 0,1-1 0,1 1 0,-1-1 0,-2 0 0,-1 0 0,-4 0 0,-3-1 0,-4-1 0,11 1 0,-7-2 0,-3 0 0,2 0 0,6 1 0,-5-1 0,5 1 0,3 0 0,2-1 0,2 1 0,0 0 0,-2 0 0,-2-1 0,-3 1 0,-5-1 0,6 1 0,-6-1 0,-2 0 0,3 0 0,5 0 0,-9 0 0,4-1 0,4 1 0,1 0 0,2 0 0,1 0 0,-1-1 0,-1 1 0,-3 0 0,-3 0 0,-4-1-314,10 1 0,-5 0 1,-3 0-1,1 0 0,4-1 314,0 1 0,4 0 0,1-1 0,1 1 0,0-1 0,-2 1 0,-3-1 0,3 1 0,-1-1 0,-3 0 0,0 0 0,-2 0-293,3 1 0,-3-1 1,0 1-1,5-1 293,-3 1 0,4-1 0,2 0 0,1 0 0,-3 1 0,-5-1 0,1 1 0,-4 0 0,-1 0 0,5 0 0,-2 0 0,5 0 0,2 0 0,0 1 0,-3-1 0,-3 0 0,-2 0 0,-5 1 0,1-1 0,8 2 0,-9-1 0,6 0 0,3 1 0,3 0 0,2 1 0,0-1 0,-1 0 0,-3 1 0,-3-1 0,-5 0 0,5 0 0,-6 0 0,-2 0 0,2 0 0,5 1 0,-5-1 0,5 0 0,3 1 0,2-1 0,1 1 0,-1 0 0,0-1 0,-4 1 0,-3-1 0,-6 0 0,8 0 0,-6 1 0,-2-1 0,4 0 0,0 0 0,3-1 0,2 0 0,0 0 0,-2 1 0,-4-1 0,12 1 0,-3 0 0,1 0 0,-9 0 0,2 0 0,0 0 0,-1 0 0,-5-1 0,15 1 0,-3-1 0,-10 1 0,0 0 0,0 0 0,0-1 0,-1 0 0,-1 0 0,9-1 0,4 0 0,-11 0 0,6 0 0,2 0 0,-1 0 0,-5-1 0,0-1 0,-3 0 0,4-1 0,1-1 0,5 0 0,2-1 0,-4 1 0,-9-1 0,-2 0 0,-5-1 414,14-1 1,-15-2 0,-34 1 0,-5-1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08:03:09.8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12450 8233 24575,'-2'-7'0,"1"0"0,1 1 0,0 2 0,5 1 0,19 2 0,26 1-294,-11-1 0,4-2 294,4-2 0,5-2 0,-2 0 0,-9 3 0,-1 0 0,3-2 0,-2 0 0,4-2 0,2-1 0,-3 1 0,-6 2 0,9 1 0,-4 0 0,1-1 0,1-1 0,-15 0 0,-22 1 0,-9 0 0</inkml:trace>
  <inkml:trace contextRef="#ctx0" brushRef="#br0" timeOffset="360">12476 8442 24575,'44'4'0,"0"0"0,0 1 0,0-1 0,0 0 0,-1 0 0,-1-1 0,1 1 0,-1-1 0,0-1 0,0-1 0,1 0 0,0-1 0,-2 0 0,-2 0-920,11 1 1,-3-1 0,2-1 919,-1 1 0,4-1 0,-3-1 0,-8 0 0,-5-1 0,-5 0 0,1-1 0,-5-1 218,-14-2 1,-9-25 0,-2-7 0</inkml:trace>
  <inkml:trace contextRef="#ctx0" brushRef="#br0" timeOffset="716">14306 7575 24575,'41'-4'0,"0"1"0,-1-1 0,1 0 0,5-1 0,-2-1 0,-13 1 0,-13-1 0</inkml:trace>
  <inkml:trace contextRef="#ctx0" brushRef="#br0" timeOffset="969">14030 8192 24575,'39'-19'0,"1"0"0,0 0 0,-1 0 0,1 0 0,0 0 0,0 0 0,9-5 0,2 1 0,-2 0 0,-7 3 0,-11 3 0,5-7 0,-18 2 0,-7 2 0</inkml:trace>
  <inkml:trace contextRef="#ctx0" brushRef="#br0" timeOffset="1228">14514 7674 24575,'-1'48'0,"0"0"0,-1 0 0,1 1 0,0-1 0,0 0 0,0 0 0,-1 0 0,1 1 0,0-1 0,0 0 0,-1 1 0,0 3 0,1 1 0,-1 2 0,0-1 0,0 0 0,0-1 0,0-2 0,0-3 0,0-4 0,0-4 0,0-5 0,-2 18 0,0-11 0,-1 3 0,2-2 0,-1 7 0,0-2 0,-1-9 0,-2-17 0,-4-19 0</inkml:trace>
  <inkml:trace contextRef="#ctx0" brushRef="#br0" timeOffset="2032">13952 8304 24575,'21'-16'0,"-1"0"0,10-1 0,8-3 0,3 0 0,0 2 0,-7 4 0,3 3 0,1 3 0,5-4 0,9-3 0,-7 4 0,-20 15 0,-34 22 0,-24 18 0,-9 4 0,7-7 0,14-12 0,2-2 0,-4 1-370,-7 2 1,-6 4 0,-2-1 0,2-3-1,7-10 370,3-7 0,3-5 0,-25 6 446,54-21-446,24-10 0,-7 4 0,5-2 0,6-3 0,4-3 0,-1 1-1105,3-3 0,0 1 1105,-6 2 0,2 0 0,-5 1 0,-5 3 0,-3 2 0,0-1 1239,-2 7-1239,0 8 0,11 0 0,-3-2 0,1-3 0,13-8 0,5 0 2372,-26-6-2372,-18 15 0,-33 27 0,7 0 0,-6 8 0,-4 4 0,0 0 0,4-5 0,-2 0 0,1-2 0,-3 3-402,5-1 1,-5 6-1,-1 2 1,1-1 0,3-3-1,5-7 402,-2 2 0,3-4 0,-6 6 0,4-2 0,8-5 0,11-22 0,19-24 0,0 0 0,2-4 0,7-10 0,0 0 0</inkml:trace>
  <inkml:trace contextRef="#ctx0" brushRef="#br0" timeOffset="2199">14468 8562 24575,'20'4'0,"14"20"0,3 5 0,2-4 0,4 5 0,-3-6 0,-24-24 0,3-9 0</inkml:trace>
  <inkml:trace contextRef="#ctx0" brushRef="#br0" timeOffset="2551">15071 7761 24575,'35'-4'0,"-1"0"0,1 0 0,8-4 0,-1 1 0</inkml:trace>
  <inkml:trace contextRef="#ctx0" brushRef="#br0" timeOffset="2711">14891 8278 24575,'45'-6'0,"-1"0"0,-17-6 0,1-2 0,11-1 0,8-4 0,0 0 0,-9-1 0,-4-6 0,-4 0 0,-2 6 0,2 0 0,-6 2 0,-1-6 0</inkml:trace>
  <inkml:trace contextRef="#ctx0" brushRef="#br0" timeOffset="2986">15225 7897 24575,'-3'46'0,"3"-14"0,-1 10 0,1 8 0,1 2 0,-1 1 0,0-4 0,1-8 0,-1 6 0,1-6 0,0 7-290,-1-3 0,0 10 1,0 5-1,1 0 1,-1-5-1,1-10 1,-1-16 289,2-9 0,-1-28 0,0-33 0,-1 0 0</inkml:trace>
  <inkml:trace contextRef="#ctx0" brushRef="#br0" timeOffset="3179">15156 8372 24575,'14'33'0,"0"0"0,12-34 0,6-21 0,7-16 0,-4-2 0,-10 2 0,-4-4 0,0-1 0,0 3 0,1-2 0,-1 0 0,-1 3 0,-2 4 0,0 0 0,1-1 0</inkml:trace>
  <inkml:trace contextRef="#ctx0" brushRef="#br0" timeOffset="3759">15608 7805 24575,'0'33'0,"0"-3"0,0-2 0,1 0 0,1-5 0,-8-49 0,4-3 0,-1-14 0,5 3 0,11 19 0,19 9 0,8 5 0,-11 5 0,1 1 0,15 1 0,-1 0 0,-17-1 0,-4 2 0,2 9 0,-21 13 0,-27 10 0,-11 3 0,6-5 0,-2 1-886,0-2 1,-3 1-1,2-2 886,-3-1 0,4-2 0,7-5 0,3-3 0,-7 4 0,21-14 0,19-7 0,13-8 0,5-4 0,-4 2 0,1-1 0,3-3 0,4-3 0,-5 2 0,12-8 0,-2 0 0,-36 26 2657,-24 21-2657,6-7 0,-3 4 0,-5 5 0,-5 5 0,-1 2 0,2-4 0,4-3 0,2-3 0,-3 3 0,-6 10 0,-4 6 0,1 0 0,4-9 0,4-6 0,2-3 0,-6 10 0,1 1 0</inkml:trace>
  <inkml:trace contextRef="#ctx0" brushRef="#br0" timeOffset="4024">15814 8416 24575,'11'33'0,"-1"0"0,1-1 0,4 7 0,3 6 0,2-14 0,-3-49 0,-2-6 0</inkml:trace>
  <inkml:trace contextRef="#ctx0" brushRef="#br0" timeOffset="34203">19494 6911 24575,'-6'0'0,"3"5"0,1 30 0,0-3 0,-2 3 0,-2 7 0,1-4 0,-1 10 0,-3-4 0,2-4 0,5-18 0,0-22 0,2 0 0</inkml:trace>
  <inkml:trace contextRef="#ctx0" brushRef="#br0" timeOffset="34782">19540 6665 24575,'30'19'0,"-3"-6"0,4 0 0,4 4 0,-4-1 0,0 3 0,-3-1 0,0-1 0,-3 3 0,13 12 0,-9 6 0,-27 8 0,-12 1 0,0-12 0,-4 0-864,-1-1 1,-3 1-1,-2-2 864,-9 3 0,-2-4 0,3-3 0,-1-1-729,0 1 0,0 0 729,5-2 0,0-2-253,1-6 0,2-2 253,4 4 0,0-2 0,-16 3 0,17-8 0,2-17 0,10-10 0</inkml:trace>
  <inkml:trace contextRef="#ctx0" brushRef="#br0" timeOffset="36827">21071 6362 24575,'-11'22'0,"-1"1"0,0-1 0,-2 3 0,-6 9 0,-4 6 0,2-5 0,5-8 0,0 0 0,-3 3 0,-3 3 0,6-9 0,8-12 0,6-5 0,25-14 0,9-6 0,0 4 0,7-2 0,-2 5 0,-17 15 0,0 16 0,-30 6 0,-9 4 0,7-7 0,-3 0 0,-7 3 0,-5 3 0,2-4-570,2-5 1,1-3 569,-6 5 0,3-4 0,2-1 0,23-15 0,24-21 0,-3 1 0,6-1 0,6-2 0,6-1 0,-3 3 0,-2 1 0,0 3 0,14-6 0,-3 8 0,-9 20 1139,-19 3-1139,-7 11 0,-6 5 0,-9 7 0,-3 2 0,-4 0 0,-11 3 0,5-16 0,-2 3 0,2-4 0,2-3 0,0-1 0,-10 10 0,2-1 0,8-6 0,1-8 0,13-30 0,1-9 0</inkml:trace>
  <inkml:trace contextRef="#ctx0" brushRef="#br0" timeOffset="37084">21395 6508 24575,'16'28'0,"0"0"0,-8 5 0,8 1 0,0 0 0</inkml:trace>
  <inkml:trace contextRef="#ctx0" brushRef="#br0" timeOffset="37698">22018 6214 24575,'-22'35'0,"0"1"0,0 0 0,0 0 0,20 8 0,12-17 0,10-33 0,8-12 0,5 0 0,4-2 0,-3 4 0,-4 8 0,-5 5 0,0 5 0,-11 21 0,-28 9 0,-10 4 0,5-6 0,-2-1 0,0-3 0,-2 0 0,0-3 0,-4-1 0,0-1 0</inkml:trace>
  <inkml:trace contextRef="#ctx0" brushRef="#br0" timeOffset="37951">21767 6768 24575,'0'43'0,"0"0"0,0 0 0,0-1 0,0 1 0,-2-7 0,0-2 0,0 12 0,1-1 0,-1 1 0,1-1 0</inkml:trace>
  <inkml:trace contextRef="#ctx0" brushRef="#br0" timeOffset="38297">21781 6798 24575,'39'-14'0,"1"0"0,0 1 0,0-1 0,-1 0 0,1 1 0,2-2 0,2 0 0,-3 0 0,-3 3 0,-8 2 0,0 3 0,-7 2 0,4 1 0,-1 5 0,-22 14 0,-7 20 0,-7 14 0,2-3 0,2-7 0,0 2 0,-2-2 0,-2 8 0,-2 2 0,1-2 0,3-9 0,1 4 0,0-4 0,-5 2 0,-1 1 0,-1-10 0,-4-14 0,-12-6 0</inkml:trace>
  <inkml:trace contextRef="#ctx0" brushRef="#br0" timeOffset="38678">21755 6959 24575,'41'-10'0,"0"0"0,1 0 0,-1 0 0,6 1 0,-2 3 0,-22 9 0,-35 16 0,-21 10 0,-8 2 0,8-4 0,6-1 0,1 0 0,-7 3 0,-4 3 0,21-17 0,45-36 0,-2 8 0,4-3 0,1-4 0,4-4 0,-2 2-1253,3-1 1,-1 0 1252,-6 5 0,0-1 0,-5 1 0,4-8 0,-12 5 0</inkml:trace>
  <inkml:trace contextRef="#ctx0" brushRef="#br0" timeOffset="38901">21992 6725 24575,'-5'49'0,"-1"-1"0,0 1 0,0-1 0,0 0 0,0 7 0,0 0 0,1-6 0,1-17 0,1-17 0,3-14 0</inkml:trace>
  <inkml:trace contextRef="#ctx0" brushRef="#br0" timeOffset="39102">22342 6312 24575,'47'-8'0,"1"1"0,-1-1 0,1 1 0,-1-1 0,1 1 0,-1-1 0,1 1 0,-1-1 0</inkml:trace>
  <inkml:trace contextRef="#ctx0" brushRef="#br0" timeOffset="39757">22451 6529 24575,'-16'4'0,"14"30"0,13 3 0,14-21 0,11 18 0,3-6 0,4-35 0,-24 36 0,-34-13 0,-10 1 0,2 3 0,-3 3 0,0 0 0,-4 1 0,-1-1 0,2-2 0,2-3 0,1-2 0,-3 7 0,13-8 0,45-27 0,15-8 0,-1 7 0,-10 0 0,4-4 0,-5 5 0,1 5 0,-21 8 0,-32 29 0,-3-5 0,-6 1-469,5-3 1,-3 1-1,-1 2 469,-2-1 0,-2 1 0,0 0 0,3-2 0,-10 9 0,3-3 0,-10 4 0,13-7 0,32-17 0,31-21 0,14-9 0,-9 8 0,3 0-226,1-4 0,5-2 0,0 1 226,2 0 0,1 1 0,-3 0 0,1-3 0,-1 1 0,-8 5 0,2 0 0,-8 2 0,1-4 0,-14 2 0,-14 0 0</inkml:trace>
  <inkml:trace contextRef="#ctx0" brushRef="#br0" timeOffset="39942">22481 6894 24575,'-8'45'0,"0"-1"0,0 1 0,-1-1 0,1 1 0,0-1 0,0 1 0,0-1 0,-6 5 0,-1-7 0,1 6 0,3-1 0,1 0 0,0-1 0,-1 1 0,1 0 0,0-1 0,-1 1 0</inkml:trace>
  <inkml:trace contextRef="#ctx0" brushRef="#br0" timeOffset="40250">23474 6140 24575,'21'32'0,"0"-1"0,0 1 0,0 0 0,1 3 0,1 0 0,-1 0 0</inkml:trace>
  <inkml:trace contextRef="#ctx0" brushRef="#br0" timeOffset="40433">23010 6733 24575,'41'-16'0,"-7"3"0,11-5 0,8-2 0,1-1 0,-4 2 0,-7 2 0,-2 0 0,-6 2 0,6-3 0,0 1 0,0 0 0,0 0 0,0 1 0,0-1 0,0 0 0,0 0 0</inkml:trace>
  <inkml:trace contextRef="#ctx0" brushRef="#br0" timeOffset="40807">23310 6898 24575,'-28'32'0,"0"0"0,0 0 0,9-18 0,24 9 0,20-42 0,13-13 0,-3 16 0,7 1 0,1 3 0,-7 4 0,-5 3 0,-2 5 0,24 3 0,-14 11 0,-43 21 0,-16 5 0,-1-7 0,-3 1-548,0 0 0,-3 3 1,0-3 547,2-7 0,-1-2 0,0 0 0,1 0 0,1 0 0,0-2 0,-9 7 0,1-6 0,-10-4 0,6-17 0</inkml:trace>
  <inkml:trace contextRef="#ctx0" brushRef="#br0" timeOffset="41190">23882 6756 24575,'41'-14'0,"0"0"0,-1 0 0,1 0 0,0 0 0,-1 0 0,1 0 0,5-2 0,1-1 0,-1 1 0,0 1 0,-1-1 0,1 1 0,0-1 0,0 0 0,0 1 0</inkml:trace>
  <inkml:trace contextRef="#ctx0" brushRef="#br0" timeOffset="41443">24350 6294 24575,'8'48'0,"-1"-1"0,0 1 0,1-1 0,-1 1 0,1-1 0,-1 0 0,1 1 0,-2-7 0,-2-6 0,1 0 0,1 8 0,0-4 0,1 9 0,0 5 0,1 3 0,1 2 0,-1-1 0,-1-3 0,0-4 0,-1-8 0,-2-8 0,0 10 0,-2-7 0,-1 0 0,1 0 0,-1 0 0</inkml:trace>
  <inkml:trace contextRef="#ctx0" brushRef="#br0" timeOffset="41801">23917 7006 24575,'46'8'0,"0"0"0,0 0 0,0-1 0,-29 26 0,-10 9 0,-8 3 0,-5-5 0,-7-6 0,-8-4 0,-5 3-226,0 0 1,-7 5 0,-1 0 0,5-6-1,10-11 226,8-10 223,53-31-223,-14 2 0,3-5 0,2-4 0,5-4 0,2-3 0,-4 1 0,-5 3 0,-3 1 0,1-2 0,0-1 0,1-3 0,-1 0 0,1-1 0,0 1 0,0 0 0</inkml:trace>
  <inkml:trace contextRef="#ctx0" brushRef="#br0" timeOffset="41996">24680 5897 24575,'27'30'0,"0"0"0,0 0 0,0 1 0,0-1 0,1 4 0,1 1 0,-1 0 0,1 0 0</inkml:trace>
  <inkml:trace contextRef="#ctx0" brushRef="#br0" timeOffset="45886">26713 5933 24575,'3'-2'0,"0"2"0,-12-1 0,-7 1 0,-23 6 0,-4 2 0,-6-1 0,6 2 0,-1 3 0,-1 5 0,13-2 0,7-2 0,2-1 0,-3 3 0,-13 12 0,17-10 0,-4 11 0,8-5 0,8-5 0,-1 6 0,8-9 0,2 6 0,5 14 0,8-7 0,9 16 0,12-11 0,-8-7 0,3 5 0,-3-3 0,-5-4 0,-1 0-268,3 3 1,1 4 0,-7-5 267,-10 9 0,-16-8 0,-6 0 0,-12 10 0,-3-10 0,-7 2 0,3-5 0,6-9 0,0-2-10,-6 5 0,-3 0 0,7-4 10,0-6 0,-1 1 0,29-9 0,13 20 0,7 11 0,-9-6 0,-2 5 0,0 5 0,1 9 0,0 5 0,-2-2 0,-1-4-1093,-4 2 1,-2-3 0,-1 4 820,1-5 1,0 4 0,-1 2-1,-1-1 1,-1-2 271,-3 0 0,-1 0 0,-1-2 0,0-2 0,0 3 0,0-2 0,0 3 0,-1 1 0,-1 5 0,1-2 0,2-6 306,0 2 0,3-3-306,-2 9 0,3-5 24,5-13-24,0-4 0,5-7 0,5-12 0,36 8 0,-6-15 0,-5-15 0,1-7 0,-8-4 0,0 1 0</inkml:trace>
  <inkml:trace contextRef="#ctx0" brushRef="#br0" timeOffset="47310">27093 5860 24575,'-10'-2'0,"3"1"0,0-1 0,19 1 0,11-1 0,4-1 0,0 1 0,3 0 0,14-1 0,6-2 0,-7 0 0,-13-2 0,-2 0 0,16-4 0,1 1 0</inkml:trace>
  <inkml:trace contextRef="#ctx0" brushRef="#br0" timeOffset="47853">27258 5703 24575,'-2'44'0,"1"0"0,0 1 0,-1-1 0,7-15 0,6-1 0,14 15 0,10 5 0,-2-22 0,-8-32 0,1-12 0,6 0 0,3-4 0,-10 1 0,-16-14 0,-16-5 0,-5 21 0,-8 36 0,-1 12 0,-2 13 0,12-11 0,1 8 0,1 2 0,1-6 0,0 3 0,2-1-698,1 0 1,1 2 0,-1-3 697,-3-1 0,-2-2-670,-9 13 1,-2-4 669,8-18 0,-3-4 0,-11-3 0,-1-10 0,5-28 0,8-13 0,6-5 0,4-8 0,17 17 0,8-3 0,0 2 0,1 1 0,2 1 0,5 3 0,1-1 0,-1 1 0</inkml:trace>
  <inkml:trace contextRef="#ctx0" brushRef="#br0" timeOffset="48156">27902 5517 24575,'-30'34'0,"0"1"0,0-1 0,1 1 0,10-17 0,0 0 0,-7 16 0,0 0 0,-1-1 0,1 1 0</inkml:trace>
  <inkml:trace contextRef="#ctx0" brushRef="#br0" timeOffset="48290">27828 5616 24575,'24'17'0,"-1"0"0,13 6 0,-6-4 0,4 4 0,-4-4 0,9 0 0,-8-5 0,0-1 0</inkml:trace>
  <inkml:trace contextRef="#ctx0" brushRef="#br0" timeOffset="48527">27613 5963 24575,'36'-15'0,"0"0"0,0 0 0,0 0 0,-7 4 0,-1-1 0,17-8 0,1 1 0,-1-1 0</inkml:trace>
  <inkml:trace contextRef="#ctx0" brushRef="#br0" timeOffset="48669">27558 6286 24575,'2'26'0,"0"0"0,4 2 0,17-1 0</inkml:trace>
  <inkml:trace contextRef="#ctx0" brushRef="#br0" timeOffset="48812">27638 6412 24575,'18'-13'0,"3"-4"0</inkml:trace>
  <inkml:trace contextRef="#ctx0" brushRef="#br0" timeOffset="48942">27841 6240 24575,'0'49'0,"0"-10"0,0-29 0,7-13 0,2-5 0</inkml:trace>
  <inkml:trace contextRef="#ctx0" brushRef="#br0" timeOffset="49398">28028 6136 24575,'0'1'0,"0"20"0,0 21 0,0-13 0,0 0 0,0-1 0,0 3 0,-2 13 0,0 7 0,-2-7 0,-3-17 0,-1-1 0,-1 11 0,1-1 0,0 1 0</inkml:trace>
  <inkml:trace contextRef="#ctx0" brushRef="#br0" timeOffset="49773">28693 6032 24575,'-23'40'0,"-1"-1"0,1 0 0,0 1 0,-1-1 0,0 1 0,0-1 0,0 0 0,0 1 0</inkml:trace>
  <inkml:trace contextRef="#ctx0" brushRef="#br0" timeOffset="49987">28381 5880 24575,'33'36'0,"0"-1"0,0 1 0,1-1 0,-1 1 0,0-1 0,0 1 0,0 1 0,1 1 0,1 2 0,-1-2 0,-3-2 0,-4-4 0,-5-5 0,2 4 0,-4-4 0,10 10 0,-1-1 0</inkml:trace>
  <inkml:trace contextRef="#ctx0" brushRef="#br0" timeOffset="51012">29462 5919 24575,'-6'2'0,"1"0"0,16-1 0,16-3 0,12-3 0,-3-1 0,-5 0 0,1-2 0,14 2 0,5 0 0,-9-2 0,-4-10 0,-1 6 0</inkml:trace>
  <inkml:trace contextRef="#ctx0" brushRef="#br0" timeOffset="51273">29707 5698 24575,'-6'46'0,"1"0"0,0 0 0,0 0 0,0-1 0,-1 1 0,2 1 0,0-1 0,-3 2 0,-4 11 0,1 1 0,5-11 0,10-22 0,28-30 0,5-22 0,-6 6 0,1-3 0,-3-4 0,-2-3 0,0 0 0,1-1 0</inkml:trace>
  <inkml:trace contextRef="#ctx0" brushRef="#br0" timeOffset="51697">29990 5927 24575,'46'13'0,"0"-1"0,1 0 0,-1 0 0,0 0 0,8-1 0,2 0 0,-9 2 0,-20 7 0,-33 22 0,-16 4-861,7-14 1,-2-1 860,0-3 0,-2 2 0,-2 0 0,-4 1 0,-1 1 0,0-4 0,-3 1 0,-2-2 0,5-1 0,0 0 0,-1 0 0</inkml:trace>
  <inkml:trace contextRef="#ctx0" brushRef="#br0" timeOffset="51918">30239 6033 24575,'-26'30'0,"0"1"0,0-1 0,0 0 0,-2 1 0,-1 0 0,-2 5 0,0 0 0,0-1 0,0 1 0</inkml:trace>
  <inkml:trace contextRef="#ctx0" brushRef="#br0" timeOffset="52706">30823 5715 24575,'-8'22'0,"-6"18"0,-4 12 0,2-8 0,2 1 0,-2-1 0,-3 7 0,13-18 0,14-27 0,4 13 0,-4-5 0,-1 26 0,-14-14 0,-7 13 0,-13-4 0,13-17 0,27 0 0,14-19 0,14 0 0,2 0 0,-3 3 0,0 10 0,-5 3 0,-19 1 0,5 26 0,-21-31 0,0 16 0,0 3 0,-2 0 0,-3 9 0,-3 1 0,-10-1 0,-11-2 0,-4-3 0,-3-9 0,6-5 0,1-3 0,5-15 0,10-7 0,2-3 0</inkml:trace>
  <inkml:trace contextRef="#ctx0" brushRef="#br0" timeOffset="53002">31147 5873 24575,'7'-1'0,"19"20"0,1 10 0,-11 2 0,9 5 0,-1 0 0</inkml:trace>
  <inkml:trace contextRef="#ctx0" brushRef="#br0" timeOffset="59057">27329 7679 24575,'-1'-6'0,"0"0"0,0 5 0,0 0 0,-1 1 0,-3 3 0,-4 1 0,-12 23 0,-3 7 0,5-12 0,-2 3 0,0 4 0,-3 6 0,1 1 0,3-6 0,0-3 0,1-1 0,-6 16 0,5-7 0,16-24 0,3-2 0</inkml:trace>
  <inkml:trace contextRef="#ctx0" brushRef="#br0" timeOffset="59337">27253 7834 24575,'-12'44'0,"1"-1"0,0 1 0,-1 0 0,1-1 0,0 1 0,-1 3 0,-1 1 0,1-2 0,0-5 0,2-8 0,-1-3 0,1-8 0,-5 2 0,0 4 0</inkml:trace>
  <inkml:trace contextRef="#ctx0" brushRef="#br0" timeOffset="59561">27186 8073 24575,'41'-24'0,"0"0"0,0-1 0,0 1 0,0-1 0,-3 3 0,1 0 0,1 0 0,8-6 0,2 0 0,-6 3 0,-13 9 0,-6 4 0,-14 6 0</inkml:trace>
  <inkml:trace contextRef="#ctx0" brushRef="#br0" timeOffset="59861">27545 7622 24575,'5'48'0,"-1"-1"0,1 1 0,-1 0 0,1-1 0,0 1 0,-1 0 0,1-1 0,-1 1 0,1 5 0,0 3 0,0 0 0,-1-2 0,1-6 0,-1-6 0,1-10 0,7 16 0,-7-31 0,-1-7 0</inkml:trace>
  <inkml:trace contextRef="#ctx0" brushRef="#br0" timeOffset="60085">27625 7440 24575,'29'19'0,"-11"13"0,4-3 0,0 3 0,-12 3 0,0-1 0</inkml:trace>
  <inkml:trace contextRef="#ctx0" brushRef="#br0" timeOffset="60443">28059 7662 24575,'6'37'0,"0"1"0,0 0 0,3 9 0,1 1 0</inkml:trace>
  <inkml:trace contextRef="#ctx0" brushRef="#br0" timeOffset="60648">28477 7507 24575,'-11'23'0,"0"0"0,-5 1 0,-2 0 0,-7 4 0,-3 0 0,-4-1 0,1 1 0</inkml:trace>
  <inkml:trace contextRef="#ctx0" brushRef="#br0" timeOffset="60825">27720 8051 24575,'36'-16'0,"0"0"0,1 0 0,-5 3 0,-1 0 0,3 0 0,-1-2 0,3-1 0,1-1 0,1 1-129,6-2 0,3-1 1,-1 1-1,-5 2 1,-8 1-1,-4 2 1,2 0-1,13-6 0,1 1 1,-1-1-1</inkml:trace>
  <inkml:trace contextRef="#ctx0" brushRef="#br0" timeOffset="61075">28317 7550 24575,'-6'42'0,"-1"0"0,1-1 0,0 1 0,-1 0 0,1 0 0,0 5 0,-1 0 0,1-3 0,-2 10 0,0 1 0,1-7 0,4-17 0,2-14 0,1-9 0</inkml:trace>
  <inkml:trace contextRef="#ctx0" brushRef="#br0" timeOffset="61528">28277 7830 24575,'-33'33'0,"0"1"0,0-1 0,0 1 0,14-14 0,2 1 0,-15 14 0,-2 4 0,19-18 0,56-50 0,-16 12 0,2-1 0,4-3 0,-4 6 0,-9 14 0,-10 9 0,-19 8 0,-13 7 0,1 3 0,-6 4 0,0 1 0,4-3 0,-3 5 0,1 0-511,-5 6 1,-2 2 0,9-5 510,12-1 0,15 8 0,5-23 0,20 9 0,0-22 0,5-9 0,3-4 0,-10-4 0,0-3 0,12-5 0,-1-1 0</inkml:trace>
  <inkml:trace contextRef="#ctx0" brushRef="#br0" timeOffset="61680">28352 8138 24575,'-2'32'0,"-1"1"0,0 5 0,-2 3 0,-3 1 0,-7-4 0,5-14 0,0-1 0</inkml:trace>
  <inkml:trace contextRef="#ctx0" brushRef="#br0" timeOffset="61873">27661 8420 24575,'40'-21'0,"1"0"0,-1 0 0,0-1 0,1 1 0,-1 0 0,-3 3 0,-4 2 0,6-2 0,5-3 0,-1 0 0,1 1 0,-1-1 0,0 0 0,1 1 0,-1-1 0</inkml:trace>
  <inkml:trace contextRef="#ctx0" brushRef="#br0" timeOffset="62248">28688 7655 24575,'19'38'0,"0"0"0,24-26 0,12-13 0,-5-4 0,-10-4 0,0-6 0,-4-1 0,4-4 0,-3-1 0,-10 2 0,-6-14 0</inkml:trace>
  <inkml:trace contextRef="#ctx0" brushRef="#br0" timeOffset="62518">28837 7986 24575,'-30'39'0,"-1"0"0,1 0 0,0 0 0,5-9 0,-2-1 0,4-1 0,-6 7 0,-1 1 0,2-5 0,5-10 0,-12-7 0</inkml:trace>
  <inkml:trace contextRef="#ctx0" brushRef="#br0" timeOffset="62678">28541 8096 24575,'35'25'0,"0"0"0,-9-10 0,1 2 0,4 6 0,2 4 0,0-2-1273,2-2 0,2 0 1273,-5-4 0,4 3 0,0-1 0,-2-3 0,0-3 0,-1-2 0,3 1 0,1 1 0,0 1 0,1-1 0,-1 1 0</inkml:trace>
  <inkml:trace contextRef="#ctx0" brushRef="#br0" timeOffset="63041">29638 7972 24575,'42'-9'0,"0"-1"0,0 1 0,-1-1 0,1 1 0,1-2 0,-1 0 0,1 0 0,0 0 0</inkml:trace>
  <inkml:trace contextRef="#ctx0" brushRef="#br0" timeOffset="63293">29891 7779 24575,'-5'42'0,"1"1"0,-1 0 0,1 0 0,-1 0 0,1-1 0,-2 4 0,1 1 0,-1-2 0,1-5 0,2-7 0,-3-2 0,7-8 0,30-3 0,-7-45 0,3 6 0,-1 0 0</inkml:trace>
  <inkml:trace contextRef="#ctx0" brushRef="#br0" timeOffset="63573">30080 7931 24575,'45'-7'0,"0"0"0,0 0 0,-1 0 0,1-1 0,-9 7 0,-1 3 0,5-4 0,10 0 0,1 0 0,-6 6 0,-17 7 0,-18 22 0,-13 5 0,1-8 0,-3 1 0,-9 11 0,-5 6 0,0-7 0,2-8 0,-2-3 0,-1-2 0,-3 2 0,3-8 0,-9-8 0</inkml:trace>
  <inkml:trace contextRef="#ctx0" brushRef="#br0" timeOffset="63752">30495 7927 24575,'-29'37'0,"1"0"0,-1 0 0,0 1 0,1-1 0,-1 0 0,-3 2 0,-1 0 0,1-2 0,3-2 0,4-6 0,0 3 0,0-1 0</inkml:trace>
  <inkml:trace contextRef="#ctx0" brushRef="#br0" timeOffset="64521">30890 7708 24575,'-14'46'0,"0"-1"0,0 1 0,6-5 0,2-2 0,10-17 0,23-30 0,11-2 0,-18 5 0,-12 13 0,-10 5 0,-6 10 0,-5-1 0,4-8 0,4-4 0,4-7 0,8 0 0,7-2 0,20 0 0,6-1 0,-13 0 0,1 0 0,16 3 0,0 0 0,2 3 0,-21 9 0,-2 2 0,-2 4 0,-25 15 0,-15 11 0,-2-6 0,1-12 0,-6-1 0,1-2 0,-7 6 0,-2 2 0,1-4 0,5-6 0,-4-2 0,0-4 0,-3 4 0,-3 1 0,7-13 0,5-26 0,-5-7 0</inkml:trace>
  <inkml:trace contextRef="#ctx0" brushRef="#br0" timeOffset="64711">31363 7595 24575,'25'32'0,"1"1"0,-1-1 0,-5-4 0,0-1 0,0 0 0</inkml:trace>
  <inkml:trace contextRef="#ctx0" brushRef="#br0" timeOffset="66402">19452 11309 24575,'-17'-1'0,"4"-1"0,6-1 0,4 0 0,3-2 0,17 3 0,11-1 0,5 0 0,-4 2 0,1 2 0,5 1 0,3 2 0,-9 6 0,-7 25 0,-15-3 0,-10 2 0,-21 5 0,-12 0-1093,3-4 1,-4 1 0,2-3 886,7-8 0,2-2 0,-1 0 206,-4 2 0,-1 0 0,4-5 0,-13 6 0,20-13 0,18-8 0,27-3 0,13-2 0,10-4 0,-13 1 0,7 0 0,-6-2 0,-9-5 0,-1-2 0,6-2 0,1 0 0</inkml:trace>
  <inkml:trace contextRef="#ctx0" brushRef="#br0" timeOffset="66701">19584 11064 24575,'37'21'0,"0"-1"0,1 0 0,-1 1 0,-19 0 0,-1 3 0,17 4 0,11 5 0,-5 3 0,-19 2 0,-29 2 0,-18 3 0,-6 0 0,4-2-160,6 3 1,1-2-1,-4 1 1,2-8-1,-3 2 1,-1 0-1,0-1 1,4-4-1,1-2 1,-1 1 0,1-1-1</inkml:trace>
  <inkml:trace contextRef="#ctx0" brushRef="#br0" timeOffset="67865">20992 10742 24575,'27'11'0,"3"-1"0,3 3 0,3 2 0,-11-6 0,0 2 0,2 2 0,-4 2 0,-4 5 0</inkml:trace>
  <inkml:trace contextRef="#ctx0" brushRef="#br0" timeOffset="68462">20718 11103 24575,'44'-13'0,"-1"0"0,0 0 0,1 1 0,17 8 0,-24 13 0,-46 9 0,-13 5 0,-10 10 0,3 3 0,16-3 0,10-3 0,13 0 0,8-11 0,8 0 0,10-4 0,5 0 0,-4-1 0,-8-3 0,-5 5 0,1 19 0,-4 12 0,-12-6 0,-20-10 0,-7-2-685,0 7 0,-2 4 1,-2-7 684,-4-8 0,-4-6-195,-15-1 1,-2-7 194,20-7 0,1-8 0,-8-27 0,12-7 0,34 3 0,9-4 0,7 7 0,4 28 0,7 11 0,-1 2 0,7 5 0,0 1 0,-5-3 0,2-1 0,-1 0-407,6 7 1,4 3 0,-12-7 406,-13-8 0,-4-14 0,0-6 0</inkml:trace>
  <inkml:trace contextRef="#ctx0" brushRef="#br0" timeOffset="68702">21652 10774 24575,'-3'25'0,"-4"7"0,-1 2 0,-5 10 0,2-5 0,1-1 0</inkml:trace>
  <inkml:trace contextRef="#ctx0" brushRef="#br0" timeOffset="69340">21589 11120 24575,'43'-20'0,"-1"0"0,1 0 0,-1 0 0,0 1 0,1-1 0,-2 1 0,0 0 0,-1 0 0,1-1 0,0 1 0</inkml:trace>
  <inkml:trace contextRef="#ctx0" brushRef="#br0" timeOffset="69580">21794 11239 24575,'-13'36'0,"-2"-5"0,-6 9 0,-3 4 0,-1 0 0,4-7 0,3-4 0,2-4 0,-4 3 0,-3 7 0,-4 5 0,-1 2 0,0-4 0,3-11 0,-2-10 0,-1 0 0</inkml:trace>
  <inkml:trace contextRef="#ctx0" brushRef="#br0" timeOffset="69753">21459 11273 24575,'31'39'0,"0"0"0,0 0 0,-1 0 0,1-1 0,-3-2 0,1 0 0,-1-1 0,-2-3 0,-4-4 0,2 3 0,-3-4 0,0 0 0,-1 0 0</inkml:trace>
  <inkml:trace contextRef="#ctx0" brushRef="#br0" timeOffset="70198">22682 10663 24575,'45'9'0,"0"0"0,0-1 0,-6-1 0,-1 1 0,1-1 0</inkml:trace>
  <inkml:trace contextRef="#ctx0" brushRef="#br0" timeOffset="70821">22628 10834 24575,'2'33'0,"0"0"0,1 1 0,0 0 0,-7 1 0,-4 5 0,0-12 0,-1-17 0,30-12 0,9-3 0,-2 1 0,3-1 0,-9 7 0,-26 14 0,-24 8 0,2-1 0,-1 1 0,6-8 0,2-1 0,-3 1 0,5-2 0,10-5 0,21-7 0,17-5 0,1-9 0,3-3 0,-8 4 0,-1-4 0,2-5 0,0-6 0,-3 1 0,-7 0 0,-3-1 0,5-15 0,-4 4 0,-7 16 0,-2 38 0,-2 28 0,0-14 0,2 4 0,-1-4 0,3 16 0,-1-16 0,-2-4 0,-4-11 0,-2-5 0</inkml:trace>
  <inkml:trace contextRef="#ctx0" brushRef="#br0" timeOffset="71255">22156 11123 24575,'-19'43'0,"1"-1"0,19-18 0,15 17 0,12-8 0,6-37 0,7-15 0,-6 5 0,6-4 0,3-2 0,-2 0 0,-5 1-733,-1 0 1,-5 0-1,3-1 733,7-4 0,4-3 0,-2 1 0,-6 6 0,-7 7 0,-3 4 161,14-3 0,-4 5-161,-10 10 452,13 6-452,-28 3 0,9 1 0,-3-4 0</inkml:trace>
  <inkml:trace contextRef="#ctx0" brushRef="#br0" timeOffset="71562">22008 11794 24575,'45'-14'0,"0"0"0,1 0 0,-1 0 0,0 0 0,0 0 0,0 0 0,1 0 0,-1 0 0,-3 0 0,-8 3 0,9-4 0,1 2 0,0-1 0,0 1 0,-1-1 0,1 1 0,0-1 0,0 0 0,0 1 0,0-1 0,0 1 0</inkml:trace>
  <inkml:trace contextRef="#ctx0" brushRef="#br0" timeOffset="71782">22708 11350 24575,'-7'44'0,"0"-1"0,-1 1 0,1 0 0,0 0 0,-1 0 0,1 0 0,-1 3 0,0 1 0,0-1 0,1-1 0,0-2 0,0-3-820,0 1 1,1-4 0,0 0 0,0 3 796,2 3 0,0 3 1,1 1-1,-1-1 0,0-3 1,-2 0-1,-1-2 1,1-1-1,-1 3 0,2 0 1,0 0-1,0 1 0,-1-1 1,1 0-1</inkml:trace>
  <inkml:trace contextRef="#ctx0" brushRef="#br0" timeOffset="72715">24698 10722 24575,'-43'6'0,"-1"0"0,1 1 0,-1-1 0,1 0 0,-1 0 0,11 1 0,0 2 0,-5 0 0,-12 1 0,-5 2 0,4 1 0,12 1 0,20 0 0,40 25 0,6-17 0,8 2 0,-2-3 0,-4 1 0,1 0 0,6 4 0,4 3 0,-12-1 0,-16 13 0,-29-14 0,-14 5 0,-6-1 0,5-7 0,-2-3 0,-2-4 0,-1 4 0,-6 2 0,1-2 0,8-11 0,-10-23 0,22 10 0,41 11 0,0 31 0,-5 1 0,0 10 0,-3-2 0,-4-11 0,-3-1 0,-1 8 0,-2-6 0,-1 6 0,-1 5 0,0 3 0,-1 0 0,1-2 0,0-4 0,0-7-323,0 13 0,1-8 0,1 5 323,0-5 0,0 8 0,0 3 0,2-3 0,3-8 0,3-13 0,9-9 0,4-10 0,14-4 0,5-9 0,-3-9 0,0 0 0</inkml:trace>
  <inkml:trace contextRef="#ctx0" brushRef="#br0" timeOffset="73810">25599 10074 24575,'-8'1'0,"-13"5"0,-14 15 0,7-1 0,-6 6 0,-3 2 0,5-2 0,1-2 0,3 0 0,-3 4 0,2-2 0,-3 4 0,-2 3 0,0-1 0,4-2 0,6-5 0,-5 4 0,4-1 0,3-1 0,0 0 0,0 0 0</inkml:trace>
  <inkml:trace contextRef="#ctx0" brushRef="#br0" timeOffset="74070">25419 10032 24575,'30'22'0,"1"-1"0,0 1 0,-1 0 0,2 3 0,-5-3 0,5 6 0,3 2 0,0 1 0,-1-1 0,-6-5-597,1 0 1,-3-2-1,1 2 597,6 5 0,3 5 0,-1-1 0,-7-7 0,7 6 115,-14-10 1,-5-2 0,-9-10 0,-1 3 0</inkml:trace>
  <inkml:trace contextRef="#ctx0" brushRef="#br0" timeOffset="74327">25236 10628 24575,'44'-9'0,"1"1"0,0-1 0,-1 0 0,-6 4 0,1 0 0,-1-2 0,8-2 0,3 0 0,-3 0 0,-10 3 0,-5 2 0,0-1 0</inkml:trace>
  <inkml:trace contextRef="#ctx0" brushRef="#br0" timeOffset="74685">25228 10947 24575,'-5'-1'0,"27"-19"0,26-15 0,-5 7 0,-18 17 0,1 1 0,7-8 0,9-6 0,-2 4 0,-10 12 0,-3 24 0,-27 12 0,-11 10 0,-2-3 0,-4-4 0,-7-1 0,-2-1 0,-6 3 0,-1-1 0,5-8 0,2-2 0,3-11 0,-12-20 0,10-13 0,32-4 0,12-6 0,-5-5 0,0 1 0,0 0 0</inkml:trace>
  <inkml:trace contextRef="#ctx0" brushRef="#br0" timeOffset="74984">26599 10085 24575,'7'46'0,"0"-1"0,0 1 0,1-9 0,0 0 0,0 0 0</inkml:trace>
  <inkml:trace contextRef="#ctx0" brushRef="#br0" timeOffset="75293">26976 10022 24575,'-32'19'0,"0"1"0,-1 0 0,1-1 0,-10 8 0,1 0 0,4-1 0,0 2 0,3-1-426,-3 2 0,-2-2 426,9-9 0,-1-2 0,3-1 0,-1 1 0,1-2 140,-5-4 0,10-1-140,23-5 0,26-5 0,27-9 0,9-2 0,-12 2 0,-9 6 0,1-1 0,3-1 0,0-1 0,-1 0 0,1 0 0,0 1 0</inkml:trace>
  <inkml:trace contextRef="#ctx0" brushRef="#br0" timeOffset="75539">26049 10939 24575,'45'-17'0,"-1"0"0,1 1 0,0-1 0,0 1 0,-1-1 0,1 1 0,0-1 0,-1 1 0,2 2 0,-8 4 0,1 0 0,7-3-253,-7-1 1,7-2 0,4-2 0,3-2 0,-1 1 0,-1 0 0,-5 2 0,-6 4 0,-8 3 0,9 1 0,-10 2 0,15-9 0</inkml:trace>
  <inkml:trace contextRef="#ctx0" brushRef="#br0" timeOffset="75761">26529 10518 24575,'-8'45'0,"0"1"0,-1-1 0,1 0 0,-1 0 0,4-12 0,1-1 0,1 10 0,-1 0 0,1 0 0,0 0 0,-1 0 0</inkml:trace>
  <inkml:trace contextRef="#ctx0" brushRef="#br0" timeOffset="75948">26817 10483 24575,'-13'45'0,"0"-1"0,1 1 0,-1-1 0,0 1 0,0-1 0,1 1 0,-1-1 0,0 1 0,0-1 0,1-5 0,1-2 0,-2 2 0,0 6 0,1-3 0,-2 5 0,0 4 0,-1 2 0,1 0 0,-1-2 0,1-2 0,1-4 0,2-6 0,-1-2 0,0 0 0,0 0 0,1 0 0</inkml:trace>
  <inkml:trace contextRef="#ctx0" brushRef="#br0" timeOffset="103881">25279 12279 24575,'-5'-6'0,"0"0"0,3 3 0,0 0 0,-1 3 0,0-1 0,1 1 0,-1 6 0,7 0 0,5 12 0,0 8 0,-1 19 0,-13 3 0,0-20 0,0 0 0</inkml:trace>
  <inkml:trace contextRef="#ctx0" brushRef="#br0" timeOffset="104096">24834 12996 24575,'35'-29'0,"0"1"0,0-1 0,-2 1 0,4-2 0,0-2 0,-1 2 0,-4 4 0,-2 1 0,-3 4 0,1-3 0,5-3 0,2-3 0,-1 1 0,-7 5 0,7-12 0</inkml:trace>
  <inkml:trace contextRef="#ctx0" brushRef="#br0" timeOffset="104300">25343 12429 24575,'5'-15'0,"22"-1"0,19-2 0,6-1 0,-9 3 0,-4-2 0,2 1 0,-2 3 0,7-2 0,2 0 0,-3 2 0,-11 3 0,13-2 0,-6 7 0</inkml:trace>
  <inkml:trace contextRef="#ctx0" brushRef="#br0" timeOffset="104557">25423 12391 24575,'-14'23'0,"2"4"0,-3 11 0,-2 8 0,-1 2 0,1-3 0,4-8 0,0-1 0,3-5 0,-3 6-259,1 0 1,-3 9-1,-2 3 1,1 1 0,0-2-1,1-6 1,4-9 0,-1-1-1,1-5 1,-5 15-1,1-1 1</inkml:trace>
  <inkml:trace contextRef="#ctx0" brushRef="#br0" timeOffset="104731">25275 12794 24575,'26'-32'0,"2"10"0,6-3 0,-5 4 0,5-9 0,5 4 0,0 0 0</inkml:trace>
  <inkml:trace contextRef="#ctx0" brushRef="#br0" timeOffset="105019">25429 12780 24575,'17'-16'0,"2"0"0,2-2 0,12-12 0,-9 11 0,-2 0 0,0-2 0,-12 12 0,-5 6 0</inkml:trace>
  <inkml:trace contextRef="#ctx0" brushRef="#br0" timeOffset="105656">25392 12847 24575,'-8'20'0,"3"0"0,-2 24 0,5-24 0,-1-21 0,5-21 0,9-6 0,4-1 0,13-11 0,0 17 0,6 0 0,-4 3 0,9-2 0,-4 4 0,-8 8 0,-22 14 0,-4 7 0,-8 17 0,-4 5 0,-6 3 0,2 0 0,-3-2 0,-10-4 0,-1-8 0,12-18 0,3-11 0</inkml:trace>
  <inkml:trace contextRef="#ctx0" brushRef="#br0" timeOffset="106002">25799 11909 24575,'1'42'0,"0"-1"0,0 1 0,0-1 0,-1 2 0,0-1 0,1 2 0,0 0 0,2-1 0,1 1 0,-1 0 0,1 0 0,0-2-707,-1 1 0,0-2 0,1 0 0,0 2 707,1 4 0,2 2 0,0 2 0,-1-3 0,0-6 0,-1-3 0,-1-5 0,1 0 0,2 3 0,1 0 0,-3-8 224,-2 2 0,7-49 0,0-24 0</inkml:trace>
  <inkml:trace contextRef="#ctx0" brushRef="#br0" timeOffset="106189">26034 12422 24575,'-26'34'0,"0"0"0,0 1 0,-1-1 0,1 0 0,0 1 0,-3 2 0,-1 0 0,2 0 0,1-2 0,4-3 0,1 3 0,3-2 0,2-5 0,-1-7 0,3-2 0,1 3 0,0 0 0</inkml:trace>
  <inkml:trace contextRef="#ctx0" brushRef="#br0" timeOffset="106358">25918 11930 24575,'30'19'0,"0"-1"0,-2 1 0,-1 0 0</inkml:trace>
  <inkml:trace contextRef="#ctx0" brushRef="#br0" timeOffset="106695">26663 12120 24575,'-6'46'0,"0"0"0,0 0 0,1-1 0,-1 1 0,0 0 0,-5-2 0,0 1 0,4-3 0,1 1 0,0 0 0,0 0 0,0 0 0,0-1 0,-1 1 0</inkml:trace>
  <inkml:trace contextRef="#ctx0" brushRef="#br0" timeOffset="106959">26181 12595 24575,'49'-2'0,"0"1"0,1 0 0,-1-1 0,0 1 0,0-1 0,0 25 0,-2 8 0,-11 4 0,-18-1 0,-26-1 0,-19-1 0,-3 5-469,8-7 1,-4 4 0,-2 2 0,-1 2 0,-1-2 0,2-3 0,2-4-625,-10 7 1,1-5 0,0 0 682,3-5 0,-1 1 1,1-2-1,4-5 1,3-1-1,4-6 0,-13-5 1</inkml:trace>
  <inkml:trace contextRef="#ctx0" brushRef="#br0" timeOffset="109667">27125 12297 24575,'-8'-1'0,"1"0"0,1 1 0,19 0 0,19-5 0,-7 2 0,3-1 0,17-1 0,-1 1 0,1 3 0,-14 5 0,-9 8 0,-33 27 0,-15 8 0,7-13 0,-4 0-878,-1 2 1,-4 2 0,1-5 877,-5-2 0,2-4 0,3-9 0,4-1 0,5 7 0,23-13 0,28-5 0,15 3 0,-13-1 0,-1 1 0,-9-2 0,-2 2 1316,5 11 0,-6 4-1316,-11 20 0,-24-7 0,-11 6 0,0-3 0,3-3 0,-4-1 0,-3-5 0,-7 3 0,0-3 0,4-9 0,4-12 0,1-5 0,-9-1 0,-1 0 0</inkml:trace>
  <inkml:trace contextRef="#ctx0" brushRef="#br0" timeOffset="109876">26848 12870 24575,'41'-17'0,"0"0"0,0-1 0,0 1 0,1-1 0,-1 1 0,0-1 0,0 1 0,0 0 0,7-2 0,2 1 0,0-1 0,0 2 0,-1-1 0,-3 3 0,-3 0 0,-6 3 0,11-4 0,-8 4 0,2 0 0,-1 2 0,1 0 0,-1 0 0,0 0 0</inkml:trace>
  <inkml:trace contextRef="#ctx0" brushRef="#br0" timeOffset="110107">27787 12250 24575,'40'15'0,"-26"-5"0,14 2 0,-1-1 0</inkml:trace>
  <inkml:trace contextRef="#ctx0" brushRef="#br0" timeOffset="110399">27789 12542 24575,'-8'43'0,"-1"0"0,1 0 0,0 0 0,-1 0 0,1 0 0,-2 4 0,1 1 0,-1-2 0,3-4 0,1-6 0,4 4 0,3-9 0,4 0 0,8 2 0</inkml:trace>
  <inkml:trace contextRef="#ctx0" brushRef="#br0" timeOffset="110899">28349 12081 24575,'41'0'0,"1"-1"0,-1 1 0,-3-1 0,0 0 0,-6 1 0,13 0 0,-16 0 0,-3 0 0,-20 0 0,0 1 0,-5 18 0,-1 11 0,-2 0 0,0 6 0,-1-1 0,-1 7 0,-1 2-273,1-10 1,0 2 0,-1 3 0,-1 2 272,0-2 0,-1 4 0,-1 1 0,0 0 0,0-1 0,2-3-820,-2 3 1,2-3 0,-1 0 0,0 3 524,0-3 0,0 4 1,-1 1-1,0-2 1,0-2-1,2-7 295,-1 14 0,-2-8 0,-9 0 0,-2-5 0,-8-7 0,-19-28 0,31-19 0,-1 0 0</inkml:trace>
  <inkml:trace contextRef="#ctx0" brushRef="#br0" timeOffset="111294">28069 12764 24575,'-4'25'0,"0"1"0,-2 14 0,11-39 0,10-31 0,-2 9 0,2-3 0,2-5 0,3-2 0,-1 1 0,1 2 0,3 2 0,14-6 0,0 10 0,-9 23 0,10 15 0,-41 26 0,-12 7 0,1-14 0,-5-1-774,0-3 0,-4 4 1,-2-1-1,1-6 774,-8 0 0,-2-7-287,1-2 0,-2-2 0,5-9 287,-7-21 0,6-22 0,34 5 0,9-5 0,3-5 0,-1 0 0</inkml:trace>
  <inkml:trace contextRef="#ctx0" brushRef="#br0" timeOffset="111947">29222 12103 24575,'-1'43'0,"0"-1"0,-1 1 0,0-8 0,1 20 0,1-17 0,0-70 0,3-23 0,7 19 0,3-2 0,1 1 0,-5-2 0,0 1 0,7 4 0,16 1 0,7 6 0,-2 7 0,-8 8 0,-1 12 0,3 23 0,0 16 0,-10-2 0,-16-9 0,-7 2 0,4 13 0,-3 4 0,-9-14 0,-24-23 0,-2-13 0,6-17-281,2-3 1,8-5 280,21 3 0,8 0 0,12-19 0,13 12 0,2 13 0,-1 6 0</inkml:trace>
  <inkml:trace contextRef="#ctx0" brushRef="#br0" timeOffset="112233">28616 12671 24575,'44'-14'0,"0"0"0,0-1 0,0 1 0,0 0 0,0 0 0,0 0 0,0 0 0,0-1 0,0 1 0,5-2 0,1 0 0,1 0 0,-2-1 0,-2 2 0,-3 0 0,-5 3 0,-5 1 0,16-4 0,-10 3 0,-5 2 0,0 1 0</inkml:trace>
  <inkml:trace contextRef="#ctx0" brushRef="#br0" timeOffset="112793">29200 12723 24575,'-9'46'0,"-1"1"0,1-1 0,-1-1 0,2-2 0,4-7 0,9-2 0,27-30 0,-4-16 0,7-11 0,2-3 0,-4 2 0,-1 2 0,-3 1 0,3-2 0,1-1 0,4-4 0,0-1 0,-4 2 0,-9 6 0,3-9 0,-20 7 0,-31 23 0,-10 7 0,-2 1 0,-3 1-682,-1 2 1,-4 1 0,2 0 681,6 0 0,2 0 0,-2 1 0,-6 2 0,-2 2 0,0 4 0,3 6 0,-1 4 0,2 2 0,4-3 0,7-7 0,4-1 0,0 4-320,-6 10 1,-3 7-1,3-1 1,9-6 319,9-7 0,7 0 0,1 14 0,12-1 0,24-13 0,11-6 0,-13-8 0,3-2 0,7-2 0,-4-4 0,7-2 0,3 0 0,3-1 0,0-1 0,-3-1 0,-5 0 0,7-1 0,-4-1 0,-1-2 0,5 1 0,0-1 0,6 0 0,1 0 0,0-1 0,-6 0 0,-8 0 0,8-4 0,-7 0 0,3 1 0,-7 1 0,-11 3 0,-16-3 0,-6 1 0</inkml:trace>
  <inkml:trace contextRef="#ctx0" brushRef="#br0" timeOffset="113403">29797 12105 24575,'42'24'0,"0"0"0,0 1 0,-25 8 0,-7 7 0,-6 2 0,-5-6 0,-15 5 0,-10-1 0,4-6 0,-6 3 0,2-1 0,5-9 0,-3 1 0,19-10 0,26-17 0,4 7 0,0 3 0,-1 5 0,-17 25 0,-11 7 0,-9-19 0,-5 0-832,-7 9 1,-3 4 0,0-5 831,4-10 0,1-3 0,-4 3 0,5-3 0,11-2 0,14-8 0,26-3 0,10-3 0,-12-4 0,2-3 0,15-2 0,7-2 0,-4-4 0,-6-3 0,-2-4 0,-4-1 0,0 1 0,0-1 0</inkml:trace>
  <inkml:trace contextRef="#ctx0" brushRef="#br0" timeOffset="114935">30466 12354 24575,'-8'-2'0,"1"1"0,6 3 0,0-2 0,15 2 0,23-14 0,7-6 0,-16 9 0,3-1 0,9-2 0,4-3 0,-7 3 0,-2-1 0,3 6 0</inkml:trace>
  <inkml:trace contextRef="#ctx0" brushRef="#br0" timeOffset="115263">30960 11939 24575,'-17'43'0,"0"1"0,0-1 0,-3-18 0,-2-1 0,0 10 0,0 0 0,0 1 0,0-1 0</inkml:trace>
  <inkml:trace contextRef="#ctx0" brushRef="#br0" timeOffset="115464">30079 12844 24575,'40'-21'0,"1"-1"0,0 1 0,-1-1 0,1 1 0,0-1 0,0 1 0,-1-1 0,1 1 0,5-4 0,2-1 0,0 0 0,-2 1 0,-3 2 0,-4 1 0,-4 3 0,2-1 0,-5 3 0,-4 0 0,2-6 0,-4 1 0,-6 6 0,-1 0 0</inkml:trace>
  <inkml:trace contextRef="#ctx0" brushRef="#br0" timeOffset="115710">30807 11959 24575,'0'48'0,"0"-1"0,-2-13 0,-2 7 0,0 6 0,-1 3 0,0 1 0,-1 1 0,0-3 0,2-4 0,-1-6-219,0 7 1,1-6-1,0-1 1,-2 7-1,0-2 1,0 6-1,-1 4 1,0 3-1,-1-2 1,1-3 0,-1-7-1,1-9 1,-5 7-1,0 0 1</inkml:trace>
  <inkml:trace contextRef="#ctx0" brushRef="#br0" timeOffset="116502">30774 12533 24575,'-27'32'0,"0"0"0,-1-1 0,1 1 0,0 0 0,1-2 0,0 1 0,0-1 0,-7 7 0,-1 1 0,7-4 0,12-11 0,13-8 0,30-33 0,-6 2 0,2 0 0,4-4 0,3-1 0,11-3 0,-2 3 0,-3 3 0,6 2 0,-62 39 0,-15 10 0,7-5 0,-6 5 0,5-4 0,4-6 0,2 0 0,-17 14 0,9-5 0,27-24 0,36-3 0,-1-5 0,5 0 0,0 0 0,-10 1 0,6 3 0,-38 3 0,-12 26 0,-7 4 0,-4 3 0,5-2 0,-3 6 0,3-8 0,-3 8 0,-1 1 0,2-1 0,4-7 0,-1 8 0,1-2 0,1-6 0,-4 5 0,3-4 0,13-10 0,17-8 0,14-11 0,15-19 0,1-9 0,9-9 0,-5 4 0,-9 4 0,-1 0 0,9-7 0,4-3 0,-12 3 0,-9-3 0,-7 0 0</inkml:trace>
  <inkml:trace contextRef="#ctx0" brushRef="#br0" timeOffset="116706">30868 13038 24575,'3'39'0,"1"-1"0,-1 1 0,0-1 0,-2-6 0,-2 1 0,0 4 0,0 7 0,-3-3 0,-5-13 0,-23-11 0,5-11 0,0-1 0</inkml:trace>
  <inkml:trace contextRef="#ctx0" brushRef="#br0" timeOffset="116884">30110 13362 24575,'45'-13'0,"1"0"0,0-1 0,-1 1 0,1 0 0,-4-3 0,-5 0 0,7-3 0,-8 4 0,5-1 0,5-2 0,1 0 0,0-1 0,-1-1 0,-5 1 0,-6 1 0,3-5 0,-7 0 0,-1-1 0,2-1 0,2 1 0,0 0 0,-1 0 0,1-1 0,0 1 0</inkml:trace>
  <inkml:trace contextRef="#ctx0" brushRef="#br0" timeOffset="117146">31442 12239 24575,'-20'43'0,"0"1"0,4-10 0,6 0 0,0 6 0,10-11 0,22-13 0,19-4 0,-16-21 0,1-4 0,2 3 0,1-3 0,2-11 0,2-5 0,-4 2 0,-8 9 0,0-1 0,10-12 0,1-1 0</inkml:trace>
  <inkml:trace contextRef="#ctx0" brushRef="#br0" timeOffset="117416">31500 12715 24575,'-18'39'0,"-1"1"0,0 0 0,0-1 0,1 1 0,-1-1 0,0-4 0,1-6 0,-3 7 0,0-1 0,-4 9 0,-2 4 0,-1 0 0,-1-1 0,3-7 0,2-9 0,-13 4 0,0-8 0,6-6 0,-1 1 0,0 0 0</inkml:trace>
  <inkml:trace contextRef="#ctx0" brushRef="#br0" timeOffset="117611">31007 12885 24575,'30'31'0,"1"-1"0,0 0 0,0 0 0,-1 1 0,1-1 0,0 0 0,2 6 0,3 3 0,1 2 0,0 0 0,-2 0 0,-2-3 0,-4-4 0,-4-6 0,-1 2 0,-5-7 0,2 4 0,9 11 0,0 0 0,-1 0 0,1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08:05:43.3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13369 12584 24575,'-3'0'0,"0"-2"0,22-11 0,12-4 0,-9 3 0,3-3 0,5-7 0,7-7 0,1-1 0,-4 4 0,3 1 0,-1 0 0,0-6 0,3-4 0,-8 6 0,-1 2 0,-13 9 0,-2 0 0,-7-7 0,1-6 0</inkml:trace>
  <inkml:trace contextRef="#ctx0" brushRef="#br0" timeOffset="482">14348 11561 24575,'-4'45'0,"0"0"0,0 0 0,0 0 0,11-1 0,4 2 0,3-7 0,3-11 0,29-8 0,-1-7 0,-5-2 0,-21-5 0,-6 5 0,-39 26 0,-3-7 0,-3-1 0,-4-2 0,11-14 0,-1-3 0,-2 2 0,0-4 0,-10-6 0</inkml:trace>
  <inkml:trace contextRef="#ctx0" brushRef="#br0" timeOffset="679">14254 11701 24575,'36'-23'0,"1"0"0,0 1 0,0-1 0,-1 5 0,2 0 0,-1-2 0,1-1 0,0 0 0,0 1 0,0-1 0</inkml:trace>
  <inkml:trace contextRef="#ctx0" brushRef="#br0" timeOffset="978">15075 11266 24575,'-30'35'0,"0"0"0,0-1 0,0 1 0,0-1 0,3-7 0,0 1 0,-5 9 0,1 0 0,-1 1 0,0-1 0,1 0 0</inkml:trace>
  <inkml:trace contextRef="#ctx0" brushRef="#br0" timeOffset="1282">14947 11504 24575,'-3'43'0,"0"0"0,-1 0 0,1 0 0,0 0 0,0 0 0,0-2 0,0 0 0,0-3 0,-1 12 0,0 3 0,1-2 0,-1-9 0,2-15 0,0-11 0,1-11 0</inkml:trace>
  <inkml:trace contextRef="#ctx0" brushRef="#br0" timeOffset="1496">15370 11146 24575,'37'16'0,"-24"-8"0,17 4 0</inkml:trace>
  <inkml:trace contextRef="#ctx0" brushRef="#br0" timeOffset="2267">15166 11552 24575,'40'-18'0,"-6"9"0,-27 33 0,-5 8 0,1 10 0,-4-4 0,-2 0 0,-4 2 0,-1-8 0,5-12 0,0-3 0,2-12 0,32-30 0,2-4 0,-6 5 0,6-3 0,-3 1 0,-1 2 0,-1 2 0,7-8 0,-3 11 0,-9 33 0,-19 4 0,-11 13 0,-6 3 0,-15 2 0,7-9 0,-4 4 0,1-3-875,1-3 0,-1-1 875,-9 13 0,0 0-617,5-5 1,2-3 616,-5 8 0,10-14 0,3-3 0,9-9 0,0-4 0,29-11 0,6-4 0,4-1 0,-1 1 0,3 0 0,9-4 0,6-2 0,-5 1 0,-12 5 0,-2 0 817,15-5 1,-7 2-818,-21 6 0,-11-7 0,-5-2 0</inkml:trace>
  <inkml:trace contextRef="#ctx0" brushRef="#br0" timeOffset="25291">15363 8480 24575,'0'-7'0,"0"-2"0,1 6 0,5-4 0,22-10 0,1-6 0,-7 1 0,6-8 0,5-5 0,1-3 0,-2 1 0,-3 5-820,-1-1 1,-3 2 0,0 0 0,4-4 615,-1 3 0,2-4 0,2-2 0,1-2 0,1 1 0,-1-1 0,0 2-265,-3 2 1,1 0 0,-1 0 0,0 0 0,0 0 0,-1 2 0,0 1 197,3-5 0,-1 2 1,-1 1-1,2 0 0,3-3 271,-5 6 0,3-1 0,2-2 0,0-1 0,1 2 0,-2 0 0,-2 3 0,-3 2-33,6-5 0,-4 3 0,0 2 1,1-1 32,1 2 0,2 0 0,1 0 0,-3 3 0,-6 3 0,0-2 0,-5 3 0,7 0 0,-12 4 0,-26 8 0,-2 2 0</inkml:trace>
  <inkml:trace contextRef="#ctx0" brushRef="#br0" timeOffset="25738">17261 5700 24575,'0'-22'0,"38"21"0,6 8 0,-23-3 0,21 9 0,-1 1 0</inkml:trace>
  <inkml:trace contextRef="#ctx0" brushRef="#br0" timeOffset="25969">16937 6146 24575,'41'-25'0,"0"-1"0,1 1 0,-1-1 0,0 1 0,1-1 0,-1 1 0,0-1 0,1 1 0,-1-1 0,1-1 0,1-1 0,-1 1 0,-2 2 0,-4 2 0,-4 4 0,-6 4 0,4 2 0,-6 3 0,14-14 0</inkml:trace>
  <inkml:trace contextRef="#ctx0" brushRef="#br0" timeOffset="26338">17341 6225 24575,'10'-26'0,"1"1"0,18-1 0,-5-2 0,6-6 0,-1 7 0,1 12 0,0 5 0,10-2 0,-3 7 0,-5 16 0,-36 14 0,-11 5 0,-15 3 0,-6-2 0,-3-5 0,14-17 0,1-5 0,-20-11 0,24-24 0,8-16 0</inkml:trace>
  <inkml:trace contextRef="#ctx0" brushRef="#br0" timeOffset="26618">17186 6533 24575,'-1'44'0,"0"1"0,0 0 0,1-1 0,-1 1 0,-1 3 0,0 0 0,1-9 0,0 8 0,0 1 0,-1-6 0,-2-13 0,-8-6 0,-6-8 0</inkml:trace>
  <inkml:trace contextRef="#ctx0" brushRef="#br0" timeOffset="26896">17107 6739 24575,'38'-22'0,"-1"0"0,1 1 0,-1-1 0,1 1 0,0-1 0,-1 1 0,3-1 0,-5 4 0,6-3 0,-5 3 0,6-4 0,5-1 0,2-1 0,-1 0 0,-2 3 0,-5 3 0,-7 4 0,15-4 0,-7 13 0,-4 14 0,1 9 0,-8 2 0,-13 2 0,-6 4 0,2 20 0,-8 3 0,-12-18 0,-6-1 0,-4-1 0,-3-2 0,0-4 0,-1-1 0,-5 1 0,1-1 0</inkml:trace>
  <inkml:trace contextRef="#ctx0" brushRef="#br0" timeOffset="27260">17434 6870 24575,'7'-41'0,"0"0"0,3 6 0,7 6 0,27 12 0,7 8-1070,-19 3 0,0 2 1070,8 1 0,-5 3 0,-11 8 69,-37 35-69,0-22 0,-5-2 0,-9 1 0,-7 1 0,-2-1 0,4-4 0,-2 2 0,0-4 0,-3-4 0,-2-2 0,11-9 0,14-20 0</inkml:trace>
  <inkml:trace contextRef="#ctx0" brushRef="#br0" timeOffset="27580">18279 6115 24575,'34'11'0,"-20"-2"0,14 4 0</inkml:trace>
  <inkml:trace contextRef="#ctx0" brushRef="#br0" timeOffset="27712">18115 6619 24575,'-5'2'0,"27"-24"0,-4-4 0,3-5 0,-1 6 0,3 0 0,0-3 0,1-9 0,-1-4 0,1 1 0,-1 2 0,1-1 0,-1 1 0</inkml:trace>
  <inkml:trace contextRef="#ctx0" brushRef="#br0" timeOffset="28446">18712 5684 24575,'-5'16'0,"2"12"0,0 5 0,-8 16 0,2-13 0,-3 7 0,0-6 0,-1-7 0,-1-2 0,-4 8 0,2-6 0,8-15 0,22-31 0,20-14 0,1 10 0,10-2 0,-4 3 0,-7 2 0,0 3-323,4 0 1,4 1 0,-9 5 322,-3 7 0,-9 12 0,-22 7 0,-9 12 0</inkml:trace>
  <inkml:trace contextRef="#ctx0" brushRef="#br0" timeOffset="28678">18699 6253 24575,'-20'38'0,"-1"-1"0,0 1 0,0-1 0,1 1 0,-1-1 0,0 0 0,1 0 0,-3 5 0,0-1 0,0 1 0,0-1 0,-1 1 0</inkml:trace>
  <inkml:trace contextRef="#ctx0" brushRef="#br0" timeOffset="28813">18619 6492 24575,'33'34'0,"1"0"0,-1 0 0,0 0 0,-10-6 0,-2 1 0,8 7 0,0-1 0,-1 0 0,1 1 0</inkml:trace>
  <inkml:trace contextRef="#ctx0" brushRef="#br0" timeOffset="29570">20120 8260 24575,'2'1'0,"12"-11"0,13-16 0,10-9 0,3-5 0,0 2 0,-6 5 0,1 1 0,-2 2 0,0-1 0,5-4-365,-9 7 1,4-3 0,2-2 0,1-2 0,1 0 0,-1-1 0,0 2 0,-1 0 0,-3 3-183,5-5 1,-3 1 0,0 1 0,-1 1 0,0 0 0,0 0-1,0-1 1,0 1 0,1-1 0,-1 1 0,-1 0 0,0-1 538,-2 2 0,0-1 0,-1 1 1,0-1-1,-1 2 0,-1-1 0,2 0 1,-2 0-1,0 1 0,-1 0 0,0 0 1,1-5-1,-1 0 0,1 0 0,0 0 1</inkml:trace>
  <inkml:trace contextRef="#ctx0" brushRef="#br0" timeOffset="30172">22260 5978 24575,'-39'29'0,"1"0"0,-1-1 0,1 1 0,-1 0 0,1 0 0,-1 0 0,3 0 0,-1-1 0,0 1 0,1-1 0,-1 1 0,0-1 0</inkml:trace>
  <inkml:trace contextRef="#ctx0" brushRef="#br0" timeOffset="30370">22024 6261 24575,'-5'43'0,"0"0"0,-1 1 0,1-1 0,-1 1 0,1-1 0,-3-5 0,1-6 0,-1 6 0,1 0 0,1 7 0,0 3 0,-1-2 0,0-5 0,0-11 0,-14 9 0</inkml:trace>
  <inkml:trace contextRef="#ctx0" brushRef="#br0" timeOffset="30580">22795 5975 24575,'-42'14'0,"-1"0"0,1 0 0,-1 0 0,-3 2 0,0 0 0,-1 0 0</inkml:trace>
  <inkml:trace contextRef="#ctx0" brushRef="#br0" timeOffset="30805">22564 6152 24575,'-17'45'0,"1"-1"0,2-7 0,-3 5 0,0 3 0,0-3 0,3-4 0,1-5 0,2-4 0,-2 4-732,-4 11 0,-3 6 0,0 0 0,5-8 732,2-3 0,3-6 0,-3 15 926,35-26-926,15-33 0,-7-9 0,5-7 0,-2-1 0,3-5 0,-1-2 0,-4-2 0,0 1 0,1 0 0</inkml:trace>
  <inkml:trace contextRef="#ctx0" brushRef="#br0" timeOffset="31037">22544 6427 24575,'33'-19'0,"1"-1"0,-1 0 0,1 0 0,-13 2 0,-1 1 0,20-8 0,-1 0 0,1 1 0</inkml:trace>
  <inkml:trace contextRef="#ctx0" brushRef="#br0" timeOffset="31199">22756 6197 24575,'0'36'0,"0"0"0,6-2 0,4 8 0,2 4 0,1 1 0,0-3 0,-3-5-681,2 4 0,-2-5 1,3 5 680,0-2 0,2 7 0,2 2 0,1-2 0,-2-6 0,-2-10 0,2-8 0,-1-6 0,17 19 0</inkml:trace>
  <inkml:trace contextRef="#ctx0" brushRef="#br0" timeOffset="31650">23433 6110 24575,'-1'8'0,"2"4"0,21 10 0,-10-5 0,17 6 0</inkml:trace>
  <inkml:trace contextRef="#ctx0" brushRef="#br0" timeOffset="31755">23149 6664 24575,'30'-40'0,"1"1"0,0 0 0,-5 9 0,1 1 0,1 1 0,-1 0 0,6-7 0,0 2 0,0 0 0,-4 7 0,-1 1 0,0-1 0,0 0 0</inkml:trace>
  <inkml:trace contextRef="#ctx0" brushRef="#br0" timeOffset="32567">23886 5861 24575,'-7'42'0,"0"-1"0,-1 1 0,-2 3 0,3-6 0,-1 5 0,2-14 0,3-22 0,1-4 0,30-7 0,14-5 0,4-1 0,3 0 0,-1 0 0,-4 2 0,-14 3 0,-16 7 0,-16 14 0,-18 16 0,-1-8 0,-7 6 0,-2 1 0,2-3 0,2-4 0,0-2 0,-1 3-217,-5 7 0,-3 4 1,-1 0-1,2-4 217,-2-4 0,2-2 0,3-1 0,-2 8 0,2-1 0,-7-5 0,6-4 0,13-6 0,9-14 0,10-2 0,25 7 0,23 3 0,-9-3 0,4-1 0,3 0 0,4-1 0,-7-2 0,1 0 0,-2-2 125,3 0 1,-2-2-126,7 3 0,-3-2 0,1 0 0,-23-1 0,-6-12 0,-17-4 0</inkml:trace>
  <inkml:trace contextRef="#ctx0" brushRef="#br0" timeOffset="41103">16392 12875 24575,'2'-15'0,"6"-2"0,7-2 0,8-2 0,9-12 0,4-4 0,-9 12 0,4-2-656,-4 2 1,5-5-1,2-3 1,-1 1 0,-2 3-165,-2 2 1,-3 3 0,1-1 0,5-3 663,-2 1 0,5-2 0,2-4 0,2 0 0,0 0 0,-2 1 0,-2 3 0,-5 3 156,1-1 0,-3 3 0,-2 1 0,4-2 0,7-5 0,6-5 0,-1 1 0,-6 6 0,-11 10 1615,-11 12-1615,-24 17 0,-4-1 0,-14 12 0</inkml:trace>
  <inkml:trace contextRef="#ctx0" brushRef="#br0" timeOffset="41903">18119 11651 24575,'-35'-25'0,"0"1"0,0 0 0,-11 4 0,6 0 0,-8 0 0,7 17 0,15 27 0,6 16 0,3-1 0,-1-1 0,4 2-1093,-1 2 1,1 5 0,7-5 734,8-8 1,8-4 798,20-1 1,5-5-442,-11-9 0,3-6 0,8-11 0,5-8 0,-6-4 0,-6-4 0,-4-5 0,-1-7 0,0-5 0,-5 2 0,-4 6 0,-3 1 365,-2-3 0,1 6-365,2 17 0,9 42 0,-1 16 0,-8-29 0,1 1 0,3 10 0,3 5 0,-3-9 0,-1-10 518,1-10 0,-10-7 0,-2-3 0</inkml:trace>
  <inkml:trace contextRef="#ctx0" brushRef="#br0" timeOffset="43011">20537 12663 24575,'-12'0'0,"4"0"0,9-8 0,17-11 0,16-11 0,9-5 0,1 0 0,-5 4-820,-8 7 1,-1 3 0,1-1 0,3-3 445,0 0 1,3-4 0,2-2 0,2-1-1,0 0 1,-1 2 0,-1 4 373,5-3 0,1 3 0,-1 1 0,-2 2 0,-2 0-381,-3 2 1,-3 0 0,-1 1 0,0 1 380,5-1 0,0 0 0,-1 1 0,-8 4 0,9-5 0,-25 16 0,-11 2 0</inkml:trace>
  <inkml:trace contextRef="#ctx0" brushRef="#br0" timeOffset="44416">22071 10824 24575,'-3'35'0,"1"-9"0,0 3 0,0 8 0,0 6 0,-3 3 0,-1 6 0,0-3-1093,2-10 1,0-2 0,-1 2 997,0-3 1,-2 3-1,1-1 1,1-2 473,0 0 1,0-2 0,1-4-380,-4 13 598,12-38-598,3-27 0,1-14 0,3-1 0,4-2 0,8-3 0,4 3-464,-8 15 1,1 4 463,10 0 0,3 7 0,7 18 0,0 8 0,-8-5 0,-1 6 0,-2 12 0,0 7 0,-8 0 0,-9 0 0,-10 1 0,-11 5 0,-9 3 0,-3-5 0,-7-7 0,-7-7 0,-5-2 0,-6-2 0,4-7 0,11-10 0,2-7 0,-10-7 0,5-10 0,20-7 0,0-1 0</inkml:trace>
  <inkml:trace contextRef="#ctx0" brushRef="#br0" timeOffset="63088">15929 13806 24575,'-5'0'0,"1"0"0,3-3 0,-3-7 0,-1-4 0</inkml:trace>
  <inkml:trace contextRef="#ctx0" brushRef="#br0" timeOffset="68601">15865 13865 24575,'-4'-1'0,"1"0"0,3 0 0,0-1 0,0 7 0,2 12 0,-1-1 0,5 15 0,-3-16 0,2 3 0,2-8 0,-4-2 0,6-3 0,-3-3 0,10-19 0,-4 10 0,8-16 0,-8 11 0,5-11 0,-4 5 0,11-2 0,-11 12 0,19 9 0,-17 7 0,15 16 0,-19-7 0,10 11 0,-14-17 0,2 0 0,-4-9 0,4-2 0,6-5 0,14-6 0,-8-1 0,3 0 0,-15 6 0,-4 5 0,0 0 0,22 15 0,-7 1 0,4 3 0,1 1 0,1 0 0,16 6 0,-22-20 0,23-19 0,-21-4 0,10-18 0,-15 16 0,-7 1 0,-5 14 0,0 2 0,2 3 0,1 0 0,1 0 0,1 0 0,20 0 0,4 0 0,-8 0 0,0 0 0,2 0 0,-6-4 0,-20-21 0,-1-9 0</inkml:trace>
  <inkml:trace contextRef="#ctx0" brushRef="#br0" timeOffset="71900">19998 13645 24575,'-4'0'0,"0"0"0,2 0 0,1 2 0,-1 0 0,8 30 0,6-9 0,1 11 0,1 2 0,6-4 0,-4-6 0,-1-3 0,-2-11 0,12-8 0,3-7 0,13-20 0,-11 7 0,4-1 0,-4 0 0,-8 0 0,-2 0 0,8-5 0,-5 5 0,-17 14 0,9 22 0,-3-1 0,11 15 0,4 1 0,-5-14 0,5-7 0,2-6 0,-2-13 0,0-1 0,-1-3 0,-10-4 0,5-1 0,-1 15 0,13 0 0,7-7 0,11-4 0,-4 0 0,-2 2 0,1-1 0,-8 0 0,6-1 0,-2-1 0,-7 3 0,-9 1 0,-4 1 0,13-3 0,-46 10 0,-6 0 0</inkml:trace>
  <inkml:trace contextRef="#ctx0" brushRef="#br0" timeOffset="88155">18045 15252 24575,'-2'9'0,"14"23"0,3 4 0,-5-7 0,6 9 0,-1-6 0,-11-27 0,4-1 0,1-3 0,10-13 0,3-5 0,17-10 0,0-3 0,-2 0 0,-2 4 0,8 3 0,-35 36 0,5 9 0,-4 20 0,-5-12 0,-1 0 0,-1-21 0,0-5 0,-1-4 0,2 0 0,10 0 0,-5 0 0,29 15 0,-20-2 0,14 12 0,-21-10 0,-1-4 0,2-3 0,0-4 0,10-17 0,2-7 0,2-4 0,1-3 0,-2-1 0,-6 3 0,0 5 0,-9 12 0,-1 3 0,-2 2 0,0 1 0,-2-13 0,-1-6 0,-2-12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08:07:45.2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14387 5058 24575,'-4'-5'0,"-2"-4"0,1 3 0,-2-6 0,3 2 0,1 2 0,0-1 0,1 5 0,0 1 0,-1 1 0,2 3 0,7 24 0,7 2 0,4 5 0,6 7 0,-2-2 0,-2-3 0,1 1 0,1-1 0,3 6 0,1-1 0,-5-5 0,-2-3 0,-2-2 0,9 13 0,-1-3 0,-6-9 0,4 3 0,-9-13 0,3 6 0,-11-17 0,-16 2 0,-9-9 0</inkml:trace>
  <inkml:trace contextRef="#ctx0" brushRef="#br0" timeOffset="501">14925 4882 24575,'-27'30'0,"0"1"0,0-1 0,0 1 0,0-1 0,-2 0 0,-3 2 0,-3 2 0,-1 0 0,1 0 0,1-1 0,2-3 0,4-3 0,-10 9 0,6-5 0,-5 3-547,5-5 1,-4 4 0,-2 1 0,2-1 0,2-3 0,8-6-1093,-3 3 1,6-4 2266,4-3 0,1-2-628,1-3 295,7-2 0,12-27 0,3 0 0</inkml:trace>
  <inkml:trace contextRef="#ctx0" brushRef="#br0" timeOffset="1322">20395 4846 24575,'-5'0'0,"2"4"0,2 19 0,6 12 0,-1-11 0,1 2 0,7 6 0,1-1 0,6 9 0,-5-16 0,0-2 0,3-1 0,-2-7 0,-1-3 0</inkml:trace>
  <inkml:trace contextRef="#ctx0" brushRef="#br0" timeOffset="1528">20873 4843 24575,'-36'25'0,"-1"-1"0,0 1 0,0 0 0,0 0 0,-3 1 0,-1 1 0,0 0 0,0 0 0</inkml:trace>
  <inkml:trace contextRef="#ctx0" brushRef="#br0" timeOffset="1946">20522 5157 24575,'0'32'0,"0"0"0,1 2 0,-2 2 0,-3 8 0,-1 1 0,-2-4 0,0 1 0,-2 5 0,0 0 0,-3-4 0,1-4 0,1 5 0,2-16 0,1-4 0,5-10 0,-2 0 0,2-13 0,-4 1 0,3-22 0,-3-5 0</inkml:trace>
  <inkml:trace contextRef="#ctx0" brushRef="#br0" timeOffset="2893">17906 4758 24575,'-18'0'0,"-1"1"0,-2 14 0,-1 5 0,-7 13 0,3-5 0,-6 4 0,4-2 0,11-6 0,-1-1 0,-9 4 0,-5 1 0,4-4 0,7-6 0,0-3 0,-8 2 0,0-2 0,-15 3 0</inkml:trace>
  <inkml:trace contextRef="#ctx0" brushRef="#br0" timeOffset="3078">17437 4952 24575,'31'34'0,"0"1"0,0-1 0,-17-6 0,-2 1 0,10 6 0,-1 0 0,1 0 0,-1 1 0</inkml:trace>
  <inkml:trace contextRef="#ctx0" brushRef="#br0" timeOffset="34039">11771 8417 24575,'1'-4'0,"0"1"0,-1 1 0,1 2 0,1-2 0,-1 1 0,3-4 0,-2-13 0,0-8 0</inkml:trace>
  <inkml:trace contextRef="#ctx0" brushRef="#br0" timeOffset="36225">7425 7270 24575,'-1'-4'0,"-7"5"0,-2 28 0,-4 2 0,-2 4 0,4 1 0,0 2-1121,-4 7 0,-1-1 1121,5-12 0,0-2 0,2-3 0,1-2 536,-9 16-536,4-8 0,6-18 0,2-5 0,6-10 0,0-30 0,1 3 0,3 0 0,0-1 0,9-14 0,8 1 0,-1 7 1706,-1 7-1706,-4 10 0,-6 5 0,7 0 0,-5-3 0,19-3 0,-7-1 0,14-5 0,-18 11 0,4-1 0,-16 14 0,1 2 0,-7 0 0,0 5 0,0 29 0,-1 1 0,0 7 0,-2 2 0,1-17 0,-2-1 0,0 10 0,0-2 0,-1-1 0,2-9 0,3-8 0,6-9 0,2-3 0,20-3 0,1-13 0,6-19 0,-19 8 0,-1-1 0</inkml:trace>
  <inkml:trace contextRef="#ctx0" brushRef="#br0" timeOffset="36585">8082 7323 24575,'-29'32'0,"0"0"0,0-1 0,0 1 0,0 0 0,0-1 0,-2 4 0,-1 1 0,1-2 0,4-6 0,6-12 0,0-10 0</inkml:trace>
  <inkml:trace contextRef="#ctx0" brushRef="#br0" timeOffset="36758">7794 7355 24575,'29'14'0,"-1"0"0,3 5 0,0 8 0,6 8 0,-7-3 0,-10-8 0,-3-2 0,9 12 0,-2-2 0,-5-8 0</inkml:trace>
  <inkml:trace contextRef="#ctx0" brushRef="#br0" timeOffset="37336">8323 7280 24575,'-6'45'0,"1"0"0,-1-1 0,2-16 0,-1 0 0,-2 18 0,-1 7 0,0-14 0,-2-21 0,4-17 0,4-30 0,10 0 0,7-7 0,0 2 0,-2-1 0,5 1 0,5 5 0,6-3 0,2 1 0,-4 8 0,1 5 0,-1 5 0,13-7 0,-3 9 0,-9 29 0,-20 16 0,-6 3 0,-4 2 0,-2-7 0,-2 1 0,-2 15 0,0-4 0,-4-7 0,6 5 0,4-32 0,6-4 0,16-3 0,10-6 0,-6-8 0,2-3 0,1-3 0,-1-1 0</inkml:trace>
  <inkml:trace contextRef="#ctx0" brushRef="#br0" timeOffset="41919">11736 8463 24575,'0'-7'0,"0"2"0,0 5 0,0 38 0,0-7 0,0-5 0,0 1 0,0 2 0,1-17 0,10-4 0,7-11 0,15-13 0,-5-3 0,0-3 0,-9 3 0,1 0 0,10-5 0,-4 2 0,-9 5 0,1 5 0,-17 12 0,3-1 0,2 14 0,1 2 0,-1 21 0,-1-9 0,2 10 0,-3-19 0,5-2 0,-5-12 0,4-4 0,19-17 0,-3-3 0,10-6 0,-16 7 0,-8 13 0,-4 3 0,-3 2 0,3 9 0,9 17 0,3 4 0,2 0 0,-1 1 0,1-3 0,8-18 0,3-9 0,13-17 0,-23 4 0,0-3 0,13-17 0,-2-1 0,-3 1 0,-5 7 0,-7 8 0,-16 18 0,0-1 0,-1-4 0,0-2 0</inkml:trace>
  <inkml:trace contextRef="#ctx0" brushRef="#br0" timeOffset="43105">17444 8379 24575,'-5'-3'0,"1"-2"0,3 5 0,18 41 0,-7-8 0,1 14 0,0 1 0,-1-10 0,-7-10 0,1-6 0,5-17 0,-2-3 0,7-2 0,8-15 0,2-6 0,0-3 0,-4 2 0,0-1 0,6-8 0,-3 3 0,-5 5 0,-4 21 0,-6 29 0,-2 10 0,0-7 0,1-1 0,-1 0 0,26-5 0,-9-39 0,4-7 0,0-3 0,3-13 0,-9 11 0,-3 2 0,-8 7 0,-2 7 0,-8 6 0,0 0 0</inkml:trace>
  <inkml:trace contextRef="#ctx0" brushRef="#br0" timeOffset="43995">19241 8444 24575,'8'47'0,"-1"-1"0,1 1 0,11-16 0,-1 4 0,6 6 0,-2-21 0,-3-32 0,-1-11 0,6-8 0,-2 1 0,-1 2 0,-11 13 0,-5 12 0,-3 18 0,5 10 0,2 14 0,14 2 0,-7-15 0,33-19 0,-24-21 0,17-12 0,-18-17 0,-8 16 0,-2 1 0,1 1 0,7-4 0,-6 7 0,1-3 0,-2 0 0,1-2 0,0-5 0,1 1 0</inkml:trace>
  <inkml:trace contextRef="#ctx0" brushRef="#br0" timeOffset="45411">24460 8445 24575,'-3'-7'0,"1"3"0,0 6 0,2 40 0,0 1 0,0-7 0,0-1 0,0 10 0,3-2 0,1-26 0,22-2 0,5-29 0,-6 0 0,2-2 0,4-7 0,-2-1 0,-8 5 0,-1 2 0,13-10 0,-24 31 0,-2 24 0,2 0 0,11 13 0,-6-22 0,18-8 0,-6-9 0,13-15 0,-15-2 0,-2-2 0,6-12 0,7-6 0,-25 30 0,1 17 0,4 30 0,-2-18 0,23 8 0,-8-41 0,8-3 0,-16-4 0,-2-3 0,7-4 0,5-10 0,-14 21 0,-2-13 0,-4 4 0</inkml:trace>
  <inkml:trace contextRef="#ctx0" brushRef="#br0" timeOffset="52050">11013 9737 24575,'-8'-1'0,"1"-1"0,6 0 0,0 0 0,-1 1 0,28 1 0,-7 0 0,7 0 0,2 0 0,4 0 0,10 0 0,-10 0 0,-3 0 0,0 0 0,5 0 0,-7 0 0,-3 0 0,-8-3 0,-4 2 0,-3-1 0,9-4 0,-5 2 0,7-3 0,-9 2 0,-5 2 0,-2 0 0,-3-25 0,0-7 0</inkml:trace>
  <inkml:trace contextRef="#ctx0" brushRef="#br0" timeOffset="52822">10924 10016 24575,'49'-4'0,"0"-1"0,0 1 0,-5-3 0,-1 2 0,-13 10 0,-20 20 0,-10 5 0,-7 7 0,-4-7 0,-5 6 0,0-5 0,-2-9 0,-2-3 0,-15 12 0,0-3 0,1-4 0,-2-4 0,24-11 0,6-7 0,7 0 0,34-1 0,-3-1 0,10-1 0,2 0 0,-14 0 0,-1-1 0,6-1 0,-1 0 0,15-5 0,-23 3 0,-2-2 0,-19 5 0,-1 1 0,-4 0 0</inkml:trace>
  <inkml:trace contextRef="#ctx0" brushRef="#br0" timeOffset="54187">11164 9306 24575,'-2'48'0,"-2"-19"0,-3 20 0,-1 1 0,-1-10 0,1-14 0,1-3 0,2-8 0,2-8 0,3-13 0,0-26 0,1-1 0,1 8 0,1-1 0,13-21 0,-2 10 0,-1 12 0,1 2 0,3-3 0,13-7 0,-10 19 0,3-5 0,-5 11 0,-7 2 0,0 1 0,-8 5 0,3 0 0,-5 3 0,3 26 0,-4-5 0,0 10 0,-1 1 0,-4 1 0,2-8 0,-2 1 0,-13 12 0,6-9 0,-2 3 0,7-13 0,4-14 0,0 1 0,4-8 0,4 1 0,15-1 0,-8 0 0,12-1 0,-15 0 0,-3 0 0,1 0 0,-5 0 0,3-8 0,-4-7 0,2-9 0</inkml:trace>
  <inkml:trace contextRef="#ctx0" brushRef="#br0" timeOffset="71128">5139 12154 24575,'-9'-5'0,"1"2"0,7 1 0,-2 2 0,3-2 0,-1-1 0,-4 1 0,4 2 0,-4 0 0,3 0 0,0 0 0,20 0 0,11 3 0,13 1 0,3 1 0,-3-2 0,-5-1 0,-2-1 0,5 0-547,-2 1 1,6-1 0,2 1 0,1 0 0,-3-1 0,-7-1-54,3-1 0,-6-2 0,2 0 130,12-3 0,3-2 0,-9 1 470,5 0 0,-1-5 0,-45 14 0,-2 0 0</inkml:trace>
  <inkml:trace contextRef="#ctx0" brushRef="#br0" timeOffset="71456">5722 12206 24575,'-7'-3'0,"1"1"0,-5 19 0,-5 23 0,-2 14 0,-2 5 0,2-2 0,2-12 0,-2-1 0,3-5 0,-4 8-365,4-10 1,-1 6 0,-3 5 0,-1 3 0,0 1 0,1-1 0,1-3 0,1-4 0,4-8-729,-3 10 1,3-7 0,0 1 272,-2 2 1,-2 3 0,2-1 0,5-8 1365,7-7 0,3-4-546,-4 23 1752,21-22-1752,2-15 0,19-27 0,-19-1 0,0 0 0</inkml:trace>
  <inkml:trace contextRef="#ctx0" brushRef="#br0" timeOffset="71814">6363 12129 24575,'-27'41'0,"-1"0"0,1 0 0,0 0 0,0 1 0,5-7 0,3-4 0,-2 8 0,5-6 0,-3 7 0,-1 5 0,0 1 0,1 1 0,1-3 0,2-3 0,5-8-1093,1 5 1,4-6 0,0 2 601,0 3 1,-1 3 0,2 0-1,4-6 742,9 3 1,3-6-252,7 15 0,6-14 0,6-6 0,12-11 0,-17-5 0,-1-3 0,12-6 0</inkml:trace>
  <inkml:trace contextRef="#ctx0" brushRef="#br0" timeOffset="72327">6481 12567 24575,'-9'45'0,"1"0"0,0 0 0,0 0 0,0 0 0,0-1 0,-4 19 0,1-5 0,7-33 0,10-47 0,5-17 0,-4 3 0,0-4 0,5 3-776,19-3 0,3 5 776,-11 9 0,2 3 199,18-3 1,1 7-200,1 10 141,-16 23 0,-6 8-141,-6 16 0,-8-5 0,-3 5 0,-7 7 0,-3-2 0,2-15 0,0 0 0,-1 16 0,-2-5 0,1-17 0,1-3 0,1-23 0</inkml:trace>
  <inkml:trace contextRef="#ctx0" brushRef="#br0" timeOffset="72675">6968 12206 24575,'1'49'0,"0"0"0,1 0 0,-1 0 0,0 0 0,0 0 0,0 0 0,0-1 0,-4-8 0,-1-8 0,-1 7 0,3-2 0,1 10 0,1 7 0,-1 3 0,0-1 0,-1-2 0,-2-8 0,-2-9 0,-2-14 0,-24-5 0,-2-1 0,16-16 0</inkml:trace>
  <inkml:trace contextRef="#ctx0" brushRef="#br0" timeOffset="73199">7284 12766 24575,'46'-10'0,"-1"0"0,1 1 0,-5 1 0,-5 1 0,9-3 0,-1 1 0,-15 6 0,-15 7 0,-10 2 0</inkml:trace>
  <inkml:trace contextRef="#ctx0" brushRef="#br0" timeOffset="73405">7219 13102 24575,'37'-9'0,"0"0"0,0 0 0,0-1 0,5-1 0,-1 0 0,0-1 0</inkml:trace>
  <inkml:trace contextRef="#ctx0" brushRef="#br0" timeOffset="76448">8605 11839 24575,'6'-9'0,"-2"4"0,-3 11 0,-15 21 0,-3 8 0,-3 10 0,-2 0-1093,3-7 1,0-1 0,-2 4 436,4-5 1,-2 4-1,0 2 1,-1 1 0,0 0 581,1-3 0,0 1 0,-1 1 1,0 0-1,1-3 0,2-2 74,0 2 0,2-4 0,0 0 0,-2 3 0,-1 4 0,-2 6 0,0-1 0,2-5 0,5-10 1485,-4 9-1485,17 7 0,35-45 0,-1-7 0,11-3 0,4-1 0,-3 0 0,0 0 0,-1-1 0,4-1-268,-5 2 0,3-1 0,1-1 1,1 0-1,-3 1 268,4-3 0,-1 0 0,-2 0 0,-3 2 0,-1 0 0,-3 0 0,1 1 0,7 0 0,0 0 0,-6 0 655,-9 0 0,-6 1 1,-2-3-1,-13-1 0</inkml:trace>
  <inkml:trace contextRef="#ctx0" brushRef="#br0" timeOffset="76791">8710 11855 24575,'-7'47'0,"0"1"0,0-1 0,0 0 0,0 0 0,0 0 0,0 0 0,0 0 0,0 0 0,0 0 0,0 0 0,1 0 0,-1 4 0,2-9 0,1-1 0,-1 3 0,-1 9 0,1-16 0,0 5 0,-1 5 0,0 3 0,-1 3 0,1 2 0,-1 2 0,-1 0 0,2-1 0,-1 0 0,0-2 0,2-3 0,-1-3 0,2-4 0,0-5 0,1-6-820,0 14 1,2-9 0,0-4 0,0 4 649,-1 6 0,-1 3 1,-1 1-1,2-5 0,0-10 488,2 14 1,0-58-1,0-10 1</inkml:trace>
  <inkml:trace contextRef="#ctx0" brushRef="#br0" timeOffset="82301">9257 12008 24575,'-6'0'0,"0"0"0,5-1 0,-1 0 0,27 0 0,14-4 0,13-3 0,-1 2 0,-11 2 0,-1 0 0,6 0-547,-5-1 1,7-1 0,3 0 0,0-1 0,-3 1 0,-5 0 343,10-1 1,-6 1 0,2 0 202,-3 0 0,1 1 0,0-1 0,-4 0 0,-3 0 0,-3-1 0,-3 2-111,0 1 0,-4 0 111,0-1 0,-6 0 0,-12 5 0,-8-3 0,-1 3 0,-5-6 0,-2-3 0,-4-4 0</inkml:trace>
  <inkml:trace contextRef="#ctx0" brushRef="#br0" timeOffset="82870">9905 12010 24575,'-21'20'0,"5"6"0,-1 7 0,0 1 0,-2 4 0,-1 7-469,5-8 1,-2 7 0,0 3 0,0 1 0,0 1 0,0-2 0,2-4-188,-1 0 1,1-3-1,0-1 1,1 2 0,-2 4 245,3-1 0,-2 4 1,0 4-1,0 0 1,0 0-1,1-2 0,2-5 1,1-7 838,-2 9 1,3-8 0,0 3-430,3 2 0,0 5 0,1-3 0,2-9 0,2 11 862,1-18 0,2-5-862,-1-13 0,16-39 0,5-15 0</inkml:trace>
  <inkml:trace contextRef="#ctx0" brushRef="#br0" timeOffset="83465">10927 11920 24575,'-32'0'0,"16"16"0,-3 11 0,-3 10 0,-2 8 0,-1 5 0,0 3 0,0 2 0,1-1 0,2-3 0,2-6 0,3-7-656,0 3 1,3-7-1,2-1 1,0 3 0,-3 8 561,3-7 1,-2 6 0,-3 5 0,0 4 0,-1 2 0,0 1-1,1 1 1,1-1 0,1-2 0,3-4 0,3-3 0,3-7 0,4-5 93,9 14 0,8-11 0,2 1 0,0 2 0,2 2 0,1-3 0,3-9 687,11-8 0,0-8-687,10 3 0,0-3 731,-29-12-731,-8 0 0,-5-2 0,0-7 0,-1-2 0</inkml:trace>
  <inkml:trace contextRef="#ctx0" brushRef="#br0" timeOffset="84402">11325 12609 24575,'-3'-2'0,"15"1"0,21 2 0,-1-1 0,10 0 0,2 0 0,-5 0 0,7 1 0,1 0-168,-6-2 1,4 1 0,0-2 0,-6 1 167,-2-1 0,-6-1 41,11-3 0,-12 1 1,-27 2-1</inkml:trace>
  <inkml:trace contextRef="#ctx0" brushRef="#br0" timeOffset="84925">11355 12823 24575,'27'36'0,"0"1"0,-1 0 0,-21-9 0,-3 2 0,10 3 0,5 6 0,-2 1 0,-11-7 0,-22 5 0,-6-7 0,-1 10 0,3-7 0,31-24 0,17-5 0,5-5 0,8-3 0,-2 0 0,-1-3 0,2-1 0,6-1 0,5-1 0,-10-4 0,-2-18 0,-18 13 0,0 1 0</inkml:trace>
  <inkml:trace contextRef="#ctx0" brushRef="#br0" timeOffset="87033">11524 11912 24575,'0'-12'0,"0"-1"0,0 5 0,0 8 0,0 36 0,0 18 0,0-11 0,0-8 0,0 6 0,-1-7 0,-1 2 0,1-17 0,-1-23 0,2-32 0,1 9 0,2-1 0,0-2 0,5-2 0,8-1 0,6-3 0,-2 5 0,-4 6 0,0 1 0,16-17 0,0 11 0,-16 28 0,-1 20 0,-11 11 0,-3 5 0,1-5 0,-1 1 0,0 12 0,-2 0 0,1-15 0,0-2 0,0 16 0,0-16 0,0-35 0,0-2 0</inkml:trace>
  <inkml:trace contextRef="#ctx0" brushRef="#br0" timeOffset="87678">12332 11860 24575,'8'45'0,"-1"0"0,1 1 0,0-1 0,-1 0 0,1 0 0,0 0 0,-1 0 0,1 1 0,-1-1 0,1 0 0,-5 5 0,-4-9 0,-1 1 0,2 9-274,2-13 1,2 5 0,2 5 0,0 3 0,1 2 0,-1 1 0,-1 0 0,0-2 0,-3-2 0,-2-4 0,-3-4 0,-3-7 208,-15 15 0,-7-9 0,-1-5 0,3-2 65,7-3 0,2-3 0,-2 1 0,-10 8 0,-2 0 0,7-10 1105,9-12-1105,-1-4 0,2-27 0,-4-3 0</inkml:trace>
  <inkml:trace contextRef="#ctx0" brushRef="#br0" timeOffset="91117">12823 12674 24575,'23'4'0,"18"-1"0,-8 0 0,6-1 0,-1 0 0,7 0 0,3 0 0,-10-2 0,4 0 0,-1 0 0,-7 0 0,-2-1 0,-4 1 0,15-1 0,-11-1 0,-27 1 0,-4-3 0,-1-3 0</inkml:trace>
  <inkml:trace contextRef="#ctx0" brushRef="#br0" timeOffset="91488">13198 12258 24575,'0'49'0,"1"0"0,-1-1 0,0 1 0,1-1 0,-1 1 0,0-4 0,0 0 0,0-1 0,0 0 0,-1-2 0,-1-1 0,-2 10 0,-1-2 0,0-3 0,0-3-1093,1-4 1,0-3 0,-1 2 398,-1 12 1,-1 2-1,1-10 694,3-2 1609,2-9-1609,1-20 0,-8-13 0,-1-9 0</inkml:trace>
  <inkml:trace contextRef="#ctx0" brushRef="#br0" timeOffset="106672">14483 12400 24575,'0'-6'0,"0"-1"0,0 5 0,-5-2 0,1 4 0,-12-3 0,-16-4 0,2 3 0,2 1 0,-1 0 0,-6 3 0,-10 0 0,7 3 0,-1 6 0,-6 7 0,11 4 0,0 3 0,7-5 0,1 2 0,-8 9 0,2 2 0,2 7 0,4 2 0,7-6 0,2 1-718,-4 7 1,5 0 717,8-13 0,4 2 0,3 5 0,3 3 0,2-4 0,2-7 0,5-1 0,5 10 0,5 4 0,3-10 0,3-15 0,5-6 0,9 1 0,5-1 0,-2-3 0,0-5 0,0-4 0,-6-1 0,1-1 0,-2-3-46,6-7 0,-4-2 46,4-6 0,-4-1 0,-31 18 0,-3-5 0,4-5 0,2-9 0</inkml:trace>
  <inkml:trace contextRef="#ctx0" brushRef="#br0" timeOffset="107734">14954 12454 24575,'2'30'0,"-1"0"0,-3-6 0,-2 3 0,-1 7 0,0 8 0,-1 2 0,-1-5-1093,-1-5 1,0-3 0,-2 1 521,-1 6 0,-1 2 1,0-2 1183,-4 10 0,1-6-613,-1 3 0,6-14 0,4-12 871,6-19-871,-1-13 0,5-32 0,3-9 0,2 17 0,1-2-417,-1-5 1,1-6 0,2 5 416,7 0 0,1 4 79,1 0 0,2 0-79,1 2 0,2 1 0,-2 1 0,3 1-2,4 2 0,0 3 2,-13 9 0,0 3 0,25-6 0,-29 20 1261,4 18-1261,-10 13 0,-2 6 0,-1-6 0,-2 3 0,-3 16 0,-4 8 0,-2-6 0,1-13 0,-2 0 0,-3 10 0,-2 5 0,1-8 1854,-3 3-1854,6-12 0,2-1 254,3 8-254,4-19 0,13 1 0,6-19 0,22-12 0,5-5 0,-19 4 0,-1-1 0,5 0 0,3-3 0,-6 2 0,-3-6 0,-12 8 0,-18 5 0,-5 0 0</inkml:trace>
  <inkml:trace contextRef="#ctx0" brushRef="#br0" timeOffset="111011">13457 7848 24575,'-28'39'0,"4"-7"0,14-6 0,-4 15 0,11-6 0,-2-3 0,2 1 0,6 17 0,7-9 0,3 2 0,-5-14 0,2 1 0,7 6 0,0 1 0</inkml:trace>
  <inkml:trace contextRef="#ctx0" brushRef="#br0" timeOffset="117133">16120 7724 24575,'-2'-3'0,"1"0"0,0 3 0,1 12 0,1 5 0,2 17 0,0 9 0,-1 3 0,-6-16 0,-4 3 0,-5 1 0,-4 2 0,-1-2-579,-4 7 0,-2-1 579,1-5 0,-2 2 0,1-4 0,-3 0 0,1-5 0,8-9 0,0-2 0,-1 9 0,1-9 0,7-20 0,1 1 0</inkml:trace>
  <inkml:trace contextRef="#ctx0" brushRef="#br0" timeOffset="118312">21533 7449 24575,'-20'-6'0,"5"0"0,-4 0 0,8 3 0,-25 0 0,8 7 0,-5 9 0,-8 5 0,4 0 0,4 4 0,0 3-531,0-1 1,-4 5 0,0 1 0,6-1 530,-2 8 0,3 3 0,9-9 0,-1 3 0,2 1 0,2-2 0,4 2 0,3-2 0,0 1 0,-1 5 0,1 2 0,3 2 0,3 0 0,3 3 0,1 0 0,0-7 0,-1 2 0,2-2 0,1 6 0,0 5 0,3-11 0,5-8 0,10 8 0,-3-15 0,27-4 0,-16-32 0,21-4 0</inkml:trace>
  <inkml:trace contextRef="#ctx0" brushRef="#br0" timeOffset="119103">23329 7267 24575,'21'43'0,"0"0"0,-1-2 0,0 5 0,-8-6 0,-1 5 0,-1 0 0,-2-3-1093,-1-3 1,-2-3 0,-1 4 807,-1 6 1,0 5 0,-4 1 0,-6-4 284,-8-4 0,-7-2 0,-3-1 0,2-2 0,-1 4 0,0-2 0,-4 2 0,-1-5 0,-4 2 0,-3 1 0,2-3 0,4-4-651,1-2 0,2-3 0,-1-1 651,-6 3 0,-1 1 0,4-6 0,9-6 0,4-5 1377,-2-2-1377,7-18 0,10-27 0,0-17 0</inkml:trace>
  <inkml:trace contextRef="#ctx0" brushRef="#br0" timeOffset="119784">23660 7418 24575,'-7'0'0,"35"-4"0,19-6 0,-17-5 0,1-4 0,7-3-410,-4 5 0,5-1 1,5-2-1,3-1 1,1 0-1,1-1 0,-2 1 1,-3 0-60,-1 0 1,-2 0 0,-1 0 0,0 1 0,2-2 0,4-2 0,5-1 295,-17 8 1,3-1-1,3-2 1,1 0-1,2-1 1,2-1-1,1 0 1,1-1-1,0 0 1,1 0-1,0 0 1,0 0 0,0 1-1,-2 0 1,0 1-1,-2 0 1,-1 1-1,-3 2 1,-1 1-156,11-5 0,-3 2 0,-3 1 1,0 1-1,-2 1 0,0 0 1,1 0-1,1-1 0,2-1 1,3-1 304,-8 3 0,2-2 0,2 0 0,1-1 0,1 0 0,1-1 0,0 0 0,1 0 0,-1 0 0,0 1 0,-2 0 0,-1 1 0,-1 1 0,-3 1 0,-1 2 0,-4 1-103,12-3 1,-4 2-1,-2 1 1,-3 2-1,0 0 1,-1 1-1,1-1 126,9-3 0,0 0 0,-1 1 0,-2 1 0,-2 1-210,1 2 0,-1 0 1,-4 2-1,-3-1 210,10-4 0,-10 5 523,-11 15 1,-63 6 0,6 0 0,0 1 0</inkml:trace>
  <inkml:trace contextRef="#ctx0" brushRef="#br0" timeOffset="120395">26489 5887 24575,'49'-2'0,"0"0"0,0 0 0,0 0 0,0 0 0,0 0 0,0 0 0,2 0 0,1 0 0,0-1 0,-3 1 0,-3 1 0,-5 0 0,2 2 0,-5 1 0,-3 0 0,0 2 0,-4 3 0,0 5 0,-11 5 0,-31 28 0,-4-14 0,-7 3-820,-3-6 1,-6 2 0,-2 0 0,3-2-136,-2 1 0,3-2 0,-4 3 955,1-3 0,-3 3 0,-1 1 0,2-2 0,4-4-80,-7 8 1,3-3 79,6-6 0,-1 0 0,5-3 0,-6 10 0,-2-22 0,2 3 0</inkml:trace>
  <inkml:trace contextRef="#ctx0" brushRef="#br0" timeOffset="132671">27789 5486 24575,'-4'0'0,"0"0"0,0 0 0,2 1 0,-2 1 0,26-1 0,12-3 0,15-1 0,3 0 0,-8 0 0,-5 2 0,0 0-369,5-2 0,10 0 0,-5 0 0,-15 1 369,-18 2 0,-11 5 0,-6 3 0,-13-2 0,-20 22 0,-6 3 0,17-20 0,-1 0 0,-5 8 0,-2 3 0,1 0 0,-4 3 0,4-4 0,2-1 738,4-2 0,10-4-738,52-18 0,-3-9 0,6 3 0,0 1 0,-8-3 0,4 1 0,-39 11 0</inkml:trace>
  <inkml:trace contextRef="#ctx0" brushRef="#br0" timeOffset="132936">27321 6109 24575,'43'-11'0,"0"1"0,0-1 0,0 0 0,0 1 0,0-1 0,3 0 0,-4 2 0,8-3 0,-11 3 0,6-2 0,6-1 0,1-1 0,-1 1 0,-2 0 0,-5 1 0,-8 3-1093,2 0 1,-7 2 0,1 0 1027,13-3 0,2 1 0,-16 3 1,-23 5-1,-9-1 0</inkml:trace>
  <inkml:trace contextRef="#ctx0" brushRef="#br0" timeOffset="133204">27858 5986 24575,'-7'44'0,"-1"0"0,1-1 0,0 1 0,-1 0 0,1-1 0,-1 3 0,0 3 0,0-1 0,1-2 0,1-5 0,1-7 0,2 1 0,0-5 0,-2 15 0,2-11 0,3-29 0,0-44 0,0 14 0,0-1 0</inkml:trace>
  <inkml:trace contextRef="#ctx0" brushRef="#br0" timeOffset="133818">28575 5381 24575,'38'0'0,"2"6"0,9 3 0,-8 1 0,-12-3 0,-8 7 0,-14 27 0,-14 17 0,-6-10 0,-8-19 0,-7-4-820,-3 7 1,-8 5 0,1-2 0,10-12 725,5-9 1151,14-2-1057,5-7 553,9 12-553,14 2 0,4 2 0,5 10-243,-2-4 0,0-1 243,-5-1 1716,-10-6-1716,-24 6 0,-14 8 0,2-4 0,4-7 0,0-1-530,-10 10 1,-4 3 0,5-4 529,10-11 0,3-2 0,-5 10 0,12-10 489,7 4-489,3-14 0,2 6 0,3-6 1630,4 1-1630,34 6 0,-12-9 0,4-6 0,8-3 0,-5-1 0,-8-4 0,-2-2 0,4-1 0,2-2 0,-5-1 0,-10-5 0,1 1 0</inkml:trace>
  <inkml:trace contextRef="#ctx0" brushRef="#br0" timeOffset="134390">29217 5450 24575,'-20'37'0,"1"-1"0,-1 1 0,-1-4 0,1-1 0,15-6 0,39-3 0,14-9 0,-21-4 0,1-1 0,16 1 0,8-1 0,-7-1 0,-17-2 0,-3-1 0,4 0 0,-7 4 0,-13 16 0,-26 3 0,-14 7 0,1-3 0,4-2 0,-2 1-656,0-4 1,-5 5-1,-2 1 1,0-1 0,4-6-272,2-3 0,2-5 0,-2 2 927,-6 9 0,-2 2 0,3-6 0,2-5 0,2-3 0,2-2 0,1 1 0</inkml:trace>
  <inkml:trace contextRef="#ctx0" brushRef="#br0" timeOffset="134616">28801 5998 24575,'38'24'0,"1"0"0,0 0 0,0-1 0,0 1 0,0 0 0,-1 0 0,1 0 0,0-1 0,0 1 0,7 2 0,-7-4 0,1 0 0,9 2 0,-14-7 0,5 3 0,5 2 0,2 0 0,3 2 0,1 0 0,-1-2 0,-1 0 0,-2-3 0,-4-3 0,-4-3 0,-7-4 0,15-3 0,-9-8 0,3 0 0,1-1 0,-1 0 0,1 1 0,0-1 0</inkml:trace>
  <inkml:trace contextRef="#ctx0" brushRef="#br0" timeOffset="134906">29997 5258 24575,'0'46'0,"0"-1"0,0 0 0,0 0 0,1 1 0,-1-1 0,0 0 0,0 0 0,-2 2 0,0 1 0,0 0 0,-1-1 0,0-3 0,-2-4 0,0-6 0,-5-1 0,0-1 0,-1 0 0</inkml:trace>
  <inkml:trace contextRef="#ctx0" brushRef="#br0" timeOffset="135051">29970 5807 24575,'35'-2'0,"11"1"0,-2 7 0,3 2 0,-11-4 0,0-1 0,13 6 0,0-1 0</inkml:trace>
  <inkml:trace contextRef="#ctx0" brushRef="#br0" timeOffset="135617">30596 5661 24575,'42'-1'0,"0"-1"0,0 1 0,0-1 0,-15 1 0,1 0 0,11-1 0,9-2 0,-5 1 0,-23 6 0,-26 7 0,-12 10 0,1 15 0,-3 11 0,1-2 0,0-3 0,-1 2 0,5-2 0,-2 7 0,0 4 0,1-2 0,3-8 0,2-7 0,3-5 0,0 3 0,-2 8 0,0 5 0,0-3 0,3-7 0,-2 10 0,1-2 0,0-44 0</inkml:trace>
  <inkml:trace contextRef="#ctx0" brushRef="#br0" timeOffset="135911">30469 6159 24575,'35'18'0,"0"-1"0,0 0 0,-2 14 0,-2 3 0,4 9 0,-14-4-1427,-24-7 1,-8-1 1426,3 15 0,-1-3 903,-8-3-903,21-25 0,29-31 0,12-17 0,-10 6 0,4-6-129,-7 8 1,4-4 0,3-2-1,-2 0 1,-4 1 0,3-6-1,-5 1 1,2-2 0,-1 2 0,1 0-1,-1 1 1,1-1 0</inkml:trace>
  <inkml:trace contextRef="#ctx0" brushRef="#br0" timeOffset="136118">31477 5523 24575,'-5'43'0,"-1"1"0,1-1 0,0 0 0,0 1 0,-1 4 0,1 0 0,-1-5 0,-3-13 0,-8-10 0,0-13 0</inkml:trace>
  <inkml:trace contextRef="#ctx0" brushRef="#br0" timeOffset="136367">31357 5458 24575,'47'9'0,"-1"0"0,1 0 0,0 1 0,-2 0 0,2 2 0,1 0 0,-6 0 0,-7-2 0,-3 0 0,-4 4 0,2 7 0,1 6 0,-14-2 0,-31 10 0,-4-7 0,-7 4 0,-1-3 0,-5-4 0,-4-3 0,1 0 0,-4 1 0,1-3 0,-7 1 0,-1-1 0</inkml:trace>
  <inkml:trace contextRef="#ctx0" brushRef="#br0" timeOffset="136577">31444 5769 24575,'39'13'0,"1"0"0,0 0 0,10 8 0,-21 1 0,-60 6 0,6-10 0,-1-1 0</inkml:trace>
  <inkml:trace contextRef="#ctx0" brushRef="#br0" timeOffset="136702">31338 6009 24575,'-19'4'0,"19"-5"0,20-1 0,11 0 0,2-2 0,4-1 0,-3 0 0,-2 0 0,0 1 0,20-2 0,-5-1 0,-17-3 0,0 0 0</inkml:trace>
  <inkml:trace contextRef="#ctx0" brushRef="#br0" timeOffset="136975">31682 5578 24575,'-12'45'0,"-1"0"0,0 0 0,0 0 0,0 0 0,4-11 0,1-6 0,-2 7 0,-2 3 0,-3 9 0,-2 5 0,0 1 0,0-2 0,3-6 0,2-8 0,-2 4 0,0-3 0,-2 6 0,-2 4 0,3-11 0,0-11 0,-3 2 0</inkml:trace>
  <inkml:trace contextRef="#ctx0" brushRef="#br0" timeOffset="137323">31172 6178 24575,'42'4'0,"0"0"0,1 0 0,-6-1 0,0 1 0,-2 1 0,15 7 0,-7 1 0,1 7 0,-29 19 0,-14 4 0,-19-16 0,-12-1 0,-2 3 0,-7 4 0,-2 0 0,6-7 0,-1-1 0,1-4 0,-6 1 0,-2 0 0,23-8 0,28-12 0,29 3 0,12 0 0,-5-1 0,4 0-136,-9-1 0,5 0 1,1 0-1,-2-1 1,5 1-1,-1-2 1,0 1-1,-9-2 1,0 0-1,0 0 1,0 0-1</inkml:trace>
  <inkml:trace contextRef="#ctx0" brushRef="#br0" timeOffset="152998">18614 10799 24575,'-4'-6'0,"1"3"0,3-3 0,-1 4 0,0-1 0,0 1 0,-1 2 0,-2 0 0,-24-10 0,3 3 0,-22-8 0,15 10 0,1 1 0,2 4 0,2 2 0,0 2 0,-7 5 0,7-1 0,0 2 0,1 11 0,8 8 0,2 4 0,4-6 0,1 2 0,-1 10 0,0 5 0,1-2 0,2-3 0,2 1 0,0 2 0,0 4 0,1-7 0,-2 9 0,5-6 0,2-7 0,6-25 0,23 11 0,10-30 0,-8-1 0,3-6 0,-2-7 0,0-5 0,-1 0 0,-7 4 0,-1 0 0,1-3 0,3-6 0,3-5 0,-1 0 0,-5 4 0,-2 0 0,-2 1 0,7-12 0,-6 7 0,-13 20 0,-3 10 0,-4 20 0,-4 23 0,-2 1 0,-4 8 0,2-4 0,3-11 0,0 0 0,-4 14 0,0 4 0,3-14 0,5-21 0,2 8 0,6-21 0,31-20 0,2-3 0,-9 6 0,1-2 0,-9 1 0,-2 0 0,-1-1 0,1 1 0</inkml:trace>
  <inkml:trace contextRef="#ctx0" brushRef="#br0" timeOffset="154093">19008 10929 24575,'-13'-6'0,"-1"3"0,17 1 0,11 4 0,21 0 0,-3-1 0,2 1 0,-7-1 0,2-1 0,21 0 0,-1-1 0,-7-1 0,-11 1 0,-5-1 0,-17-3 0,-4 2 0</inkml:trace>
  <inkml:trace contextRef="#ctx0" brushRef="#br0" timeOffset="154346">18988 11219 24575,'42'-7'0,"1"-1"0,0 1 0,0-1 0,2 0 0,2 0 0,-3 0 0,-10 1 0,8-5 0,-13 4 0,-1 0 0</inkml:trace>
  <inkml:trace contextRef="#ctx0" brushRef="#br0" timeOffset="155038">20055 10573 24575,'-31'31'0,"0"0"0,1 0 0,-1-1 0,0 1 0,0 0 0,4-5 0,1 1 0,-1 2 0,-9 8 0,-2 4 0,4-2 0,10-5 0,17-12 0,36-5 0,-7-7 0,6-3 0,15-6 0,8-4 0,-3-2 0,-4-1 0,1-1 0,-4 0 0,6-1 0,-2-1 0,-8 1 0,-6 0 0,-4-1 0,6-1 0,-1 0 0</inkml:trace>
  <inkml:trace contextRef="#ctx0" brushRef="#br0" timeOffset="155291">20030 10587 24575,'-7'0'0,"-2"0"0,1 21 0,1 22 0,0 11 0,1 0 0,0-12 0,0 0 0,0 1 0,1-7 0,0 9 0,0 5 0,0 2 0,0-3 0,1-6 0,2-10 0,1 0 0,1-5 0,0 20 0,0 0 0</inkml:trace>
  <inkml:trace contextRef="#ctx0" brushRef="#br0" timeOffset="155458">20431 11240 24575,'-39'29'0,"0"-1"0,-3-3 0,2-3 0,13-9 0,0 0 0</inkml:trace>
  <inkml:trace contextRef="#ctx0" brushRef="#br0" timeOffset="156203">21408 10348 24575,'-8'45'0,"1"0"0,0 0 0,-1 0 0,1 0 0,-1-1 0,1 1 0,0 1 0,-1 2 0,0 0 0,1 0 0,0-4 0,0-3 0,2-5 0,0 1 0,1-5 0,0-1 0,-5 22 0,9-19 0,21-44 0,4-12 0,-6 5 0,2-1 0,8-4 0,5-2 0,-3 5 0,-7 7 0,-1 6 0,8 4 0,-4 8 0,-11 23 0,-25 1 0,-12 8 0,0-4 0,2-5 0,-4-2 0,-12 6 0,-8 2 0,5-9 0,14-15 0,0-7 0,-10-7 0,7-10 0,25-22 0,6 4 0,6-2 0,12 2 0,-1 0 0</inkml:trace>
  <inkml:trace contextRef="#ctx0" brushRef="#br0" timeOffset="156954">22028 10932 24575,'-17'-11'0,"7"4"0,31 1 0,22 2 0,-4 1 0,-12 1 0,0 1 0,15-3 0,6-1 0,-10 2 0,-8 3 0,-12 0 0</inkml:trace>
  <inkml:trace contextRef="#ctx0" brushRef="#br0" timeOffset="157140">21999 11042 24575,'41'-6'0,"0"0"0,1 0 0,-1 0 0,10-1 0,-2 0 0,-6 0 0,-10 1 0,1 0 0</inkml:trace>
  <inkml:trace contextRef="#ctx0" brushRef="#br0" timeOffset="157570">22577 10492 24575,'30'31'0,"0"-1"0,0 1 0,1-1 0,-21 6 0,-9 4 0,2-2 0,-2 8 0,-1 2 0,-4-3 0,-5-10 0,-16 1 0,-8-6 0,-3-1 0,-3 0 0,23-9 0,39-16 0,15-6 0,-6 2 0,4 0 0,2 1 0,4-1 0,-1-1 0,-6-1 0,-1-1 0,0 0 0,1 0 0,0-1 0,0 0 0</inkml:trace>
  <inkml:trace contextRef="#ctx0" brushRef="#br0" timeOffset="159198">18251 12012 24575,'-25'-5'0,"-1"1"0,0 0 0,0 0 0,-23 4 0,8 12 0,0 6 0,11-1 0,3 9 0,8 6 0,0 10 0,2 6 0,0-1 0,4-5-1093,0 3 1,3-2 0,2 5 829,2-4 1,0 6-1,1 3 1,0-1-1,2-2 1,-1-8 262,1 1 0,1-6 0,0 4 0,-2 5 0,0 5 0,-1-1 0,-1-7 737,-2 0 0,-4-3-737,-2 1 0,-3 2 0,-1-8 0,0-15 0,-2-5 0,-8 3 0,1 0 0</inkml:trace>
  <inkml:trace contextRef="#ctx0" brushRef="#br0" timeOffset="159406">17269 12807 24575,'39'-14'0,"0"1"0,0-1 0,0 1 0,2 2 0,5 0 0,4-1 0,2 1 0,0 0 0,-1 0 0,-3 1 0,-6 1 0,9-3 0,-7 2 0,0 0 0,7-1 0,-6 2 0,0 1 0,0-1 0,0 0 0,0 0 0,0 1 0,0-1 0,0 0 0</inkml:trace>
  <inkml:trace contextRef="#ctx0" brushRef="#br0" timeOffset="159666">18810 12349 24575,'-22'37'0,"0"0"0,0 0 0,0 0 0,0 0 0,0 0 0,0 0 0,4 12 0,1 3 0,5-1 0,6-6 0,10-12 0,18-9 0,10-9 0,7-4 0,0 0 0,0 0 0</inkml:trace>
  <inkml:trace contextRef="#ctx0" brushRef="#br0" timeOffset="160184">19095 12481 24575,'-7'41'0,"0"-1"0,-1 0 0,1 0 0,-1 9 0,0-1 0,0-11 0,-4-3 0,7-17 0,-3-30 0,16-27 0,-2 13 0,2-2 0,2 0 0,5 0 0,8 4 0,6 0 0,-4 3 0,14-8 0,-2 4 0,-3 11 0,-17 28 0,-8 25 0,-5 7 0,0-19 0,-2 1 0,1 24 0,-2-5 0,-2-21 0,0-11 0,1-13 0</inkml:trace>
  <inkml:trace contextRef="#ctx0" brushRef="#br0" timeOffset="160519">19567 12302 24575,'6'49'0,"-1"0"0,0 0 0,1-1 0,-9-7 0,-2 0 0,1 4 0,1 10 0,-1 2 0,-3-5 0,-2-14 0,-7-15 0,-2-5 0,-7 9 0,1-1 0</inkml:trace>
  <inkml:trace contextRef="#ctx0" brushRef="#br0" timeOffset="160889">19879 12518 24575,'-3'-2'0,"22"-2"0,26-1 0,7-1 0,-12 2 0,9-3 0,-6 2 0,0 0 0,-1 0 0,1 0 0</inkml:trace>
  <inkml:trace contextRef="#ctx0" brushRef="#br0" timeOffset="161075">19845 12863 24575,'48'-12'0,"0"-1"0,0 0 0,-5 1 0,1 1 0,-1-1 0</inkml:trace>
  <inkml:trace contextRef="#ctx0" brushRef="#br0" timeOffset="161813">21258 12359 24575,'-32'-9'0,"-1"0"0,-11 3 0,1 2 0,-8 0 0,6 5 0,11 6 0,3 4-1093,-2 3 1,-2 2 0,7 3 958,5 5 0,7 6 134,5 5 0,3 9 0,1-1 0,0-5 0,-4-6 0,5 1 215,6 17 0,6 6 0,7-16-215,17-21 0,12-13 0,14-6 0,-6-2 0,-10-4 0,-1-4 0,7-2 0,4-2 0,-8-3 0,-16-1 0,-5-1 0,-2 1 0,0 0 0</inkml:trace>
  <inkml:trace contextRef="#ctx0" brushRef="#br0" timeOffset="162293">21600 12367 24575,'-8'42'0,"1"-1"0,-1 1 0,1 0 0,-1-9 0,8 12 0,4-14 0,8-55 0,5-19 0,0 5 0,3-3 0,-1 4 0,-1 7 0,0 6 0,11 0 0,-11 27 0,-10 17 0,-4 8 0,-1-1 0,-2 1 0,3 20 0,0-1 0,2 2 0,9-2 0,0-36 0</inkml:trace>
  <inkml:trace contextRef="#ctx0" brushRef="#br0" timeOffset="164868">25408 12215 24575,'0'-6'0,"0"11"0,-6 35 0,-3 15 0,1-13 0,-2 5-656,1-8 1,-2 7-1,-1 2 1,1 0 0,0-5-438,-1 4 1,1-3 0,-1 3 436,0-3 1,0 5-1,-1 0 1,1-2 0,2-6 1882,1 9 0,0-4-1227,1-5 0,0 0 0,4-12 0,5-20 0,12-35 0,5-18 0,-5 4 0,1-2 232,1-1 1,3-4 0,0-1-233,-5 6 0,0-2 0,0 0 0,-2 3 0,1-2 0,-1 3 0,1-4 0,-1 7 0,2-5 0,0 0 0,0 2 0,-2 5 0,0 0 0,-2 5 0,2-1 0,3-3 0,1 0 0,-1 5 0,11-13 0,-1 17 0,-5 10 3276,2 3-1062,15 8-2214,-4 3 0,16 5 0,3 3 0,-24-3 0,-1 2 396,9 3 0,2 2 1,-6-1-397,-3 4 0,3 3 0,-31-13 0,0-2 0,0 8 0,0 8 0,-1 10 0,-2 3 0,-5 12 0,1-7 0,-1 5 0,-2-3 0,-1-1 0,-3 1 0,0 2 0,-3 7 0,0 0 0,2-5 0,4-7 0,0-3 0,0 3 0,-3 8 0,-1 5 0,1-1 0,3-9 0,2-7 0,4-2 0,7 17 0,9-8 0,16-27 0,13-9 0,12-4 0,-4-4 0,-11-4 0,1-3-173,-2 2 1,5-2 0,-2 0 0,-8 0 172,8-13 0,-17-14 0,-29 19 0</inkml:trace>
  <inkml:trace contextRef="#ctx0" brushRef="#br0" timeOffset="165286">26441 10944 24575,'-8'0'0,"1"14"0,-1 18 0,-2 12 0,0 11 0,-1 5 0,1 3 0,-1 0 0,2-5 0,0-7 0,2-11 0,-2 7 0,2-10 0,-2 10 0,1-2 0,0 0 0,0 0 0,0 0 0,0 0 0,0-1 0,0 1 0,0 0 0,0 0 0,0 0 0,0 0 0</inkml:trace>
  <inkml:trace contextRef="#ctx0" brushRef="#br0" timeOffset="165607">26498 11608 24575,'38'14'0,"-1"0"0,1 0 0,2-12 0,-1-11 0,7-8 0,-14-4 0,-25-4 0,-10-3 0,-9-16 0,-8 6 0,-9 16 0,2 19 0,1 8 0,6 10 0,-1 21 0</inkml:trace>
  <inkml:trace contextRef="#ctx0" brushRef="#br0" timeOffset="166125">27177 11268 24575,'-34'-6'0,"18"32"0,1 19 0,4 5 0,3-12 0,5 3 0,3 7 0,3 8 0,7-25 0,13-41 0,2-16 0,-3-11 0,-1-8 0,-4 4 0,-6 14 0,-2 2 0,1-24 0,-3 18 0,-11 65 0,0-7 0,0 4 0,-1 12 0,-2 8 0,1-16 0,0 5 0,0 2 0,-1 0 0,-1-3-1093,-2 8 1,-1-2 0,-1 3 794,3-8 0,-1 2 0,0 2 0,-1-3 0,-1-4 298,-2 3 0,-1-5 0,-4-3-303,-5-5 1,-4-4-1,2-6 303,-19 0-166,16-34 0,5-13 166,16-13 0,14-8 0,6 16 0,5-4 0,5-1 0,0 1 0,-3 4 0,2-3 0,0 4 0,3 0 0,4-1 0,3-2 0,2 3 0,-4 8 0,2 14 0,0 0 0</inkml:trace>
  <inkml:trace contextRef="#ctx0" brushRef="#br0" timeOffset="167872">27254 11945 24575,'22'0'0,"-5"4"0,10 1 0,0 1 0,-4 6 0,5 4 0,-23 4 0,-3 0 0,-12 5 0,-4 2 0,-13 9 0,4-10 0,-4-2 0,0-5 0,1-3 0,-5 5 0,-3-2 0,42-14 0,18-5 0,5-2 0,15 0 0,-6-2 0,2 0 0,-13 2 0,-4-1 0,10-5 0,-1 4 0,-27 1 0,-5 1 0,0 1 0,0-1 0,0-4 0,1-2 0</inkml:trace>
  <inkml:trace contextRef="#ctx0" brushRef="#br0" timeOffset="168725">27791 11015 24575,'-30'28'0,"0"0"0,0-1 0,0 1 0,4 0 0,0 1 0,-1-3 0,-6 6 0,-2 1 0,3-1 0,7-6 0,2 2 0,4-3 0,0-1 0,2-3 0,2-4 0,22-2 0,21-16 0,5-2 0,9-1 0,-3-1 0,0 2 0,1-2 0,-2-1 0,6-3 0,-2 0 0,-8 2 0,-7 2 0,-3 0 0,10-5 0,-3 2 0,-13 8 0,1 0 0,-7 0 0,-3 0 0</inkml:trace>
  <inkml:trace contextRef="#ctx0" brushRef="#br0" timeOffset="169240">27788 11103 24575,'-12'-2'0,"3"15"0,0 13 0,-3 13 0,0 5 0,2-7 0,-1 3 0,1 1 0,0-6 0,-1 7 0,-1 3 0,1-4 0,2-8 0,-1-1 0,3-4 0,-1 1 0,2-4 0,3-4 0,3-13 0,0-7 0,0 1 0,4-4 0,3-12 0,5-3 0</inkml:trace>
  <inkml:trace contextRef="#ctx0" brushRef="#br0" timeOffset="170665">28278 12544 24575,'-18'-5'0,"1"3"0,4 0 0,2 1 0,52-3 0,-2-10 0,4 5 0,9 1 0,-6 0 0,-15 0 0,-2-1 0,21-1 0,-10 3 0,-32 7 0,-6 0 0</inkml:trace>
  <inkml:trace contextRef="#ctx0" brushRef="#br0" timeOffset="170857">28168 12802 24575,'46'-11'0,"0"1"0,0-1 0,1 1 0,-1 0 0,0-1 0,0 1 0,-1 0 0,1 0 0,-1 0 0,0 0 0,1 0 0,-1 0 0</inkml:trace>
  <inkml:trace contextRef="#ctx0" brushRef="#br0" timeOffset="171768">29995 12052 24575,'-14'47'0,"0"0"0,-1 0 0,1 0 0,0 0 0,0 0 0,0 0 0,-1 0 0,1 0 0,0 0 0,0 0 0,-2 3 0,1 2 0,-1 0 0,0 0 0,1-2 0,0-2 0,1-3 0,2-5 0,1-4 0,-4 14 0,2-9 0,1-6 0,0-5 0,4-14 0,17-37 0,10-25 0,-1 0 0,-5 9 0,-1 0 0,4-7-410,-1 6 0,2-5 1,3-6-1,1-1 1,1-1-1,-1 2 0,-1 4 1,-2 6-411,2-3 1,-3 7 0,1 1 0,3-5 750,0 0 0,3-6 0,2-2 1,-1 3-1,0 4 0,-3 8 580,8-3 1,0 7-512,-7 3 0,2 0 0,0 5 0,8 5 0,-2 4 0,-7 0 0,0 2 0,17-1 0,-1 5 0,2 7 0,-16 3 0,-2 6 0,-7 11 0,-5 5 0,-3 2 0,-5 4 0,-5 6 0,-3 7 0,-2 2 0,-1-4 0,0-6 0,0-3 0,-3 5 0,-2 3 0,-4 6 0,-1 2 0,1-4 0,1-7-716,-2 1 0,0-3 716,1 0 0,-1 3 0,3-9 0,0-3 1638,8 1 0,2 0-1340,-3-2 0,2 7 1,5-37-1</inkml:trace>
  <inkml:trace contextRef="#ctx0" brushRef="#br0" timeOffset="172241">30802 11193 24575,'41'23'0,"1"-1"0,-1 1 0,1-1 0,-4-1 0,1-1 0,-7 1 0,-16 2 0,-26 8 0,-18 3 0,2-4 0,7-5 0,0 0 0,-6 1 0,-3 1 0,5-8 0,6-9 0,19-14 0,26-1 0,11 1 0,-9-3 0,4-2 0,5 3 0,10-1 0,3 0 0,-1 1 0,-8 1 0,-6 2 0,-6 1 0,4-1 0,10-1 0,5-2 0,-2 2 0,-11 4 0,4 13 0</inkml:trace>
  <inkml:trace contextRef="#ctx0" brushRef="#br0" timeOffset="183121">7777 15330 24575,'-22'0'0,"5"0"0,16 2 0,-1 0 0,2 0 0,13-1 0,17-4 0,13-2 0,-5 0 0,-10 2 0,1 0 0,18-2 0,6-2 0,-13 1 0,-17 3 0,7-3 0,-29 4 0,3-4 0,0-4 0,-1-9 0,0-5 0</inkml:trace>
  <inkml:trace contextRef="#ctx0" brushRef="#br0" timeOffset="183489">7685 15700 24575,'39'5'0,"-9"-1"0,13-6 0,12-3 0,-7 0 0,-14 1 0,-2-1 0,5 1 0,4-1 0,-8-1 0,-3-9 0,-13 11 0,-8-7 0,-9-7 0,0-9 0,0-18 0</inkml:trace>
  <inkml:trace contextRef="#ctx0" brushRef="#br0" timeOffset="184140">8928 15039 24575,'-27'41'0,"0"0"0,0 0 0,-1 0 0,11-4 0,1 2 0,-4-2 0,-5 8 0,-1 3 0,4 0 0,9-5 0,11 6 0,9-3 0,3-4-565,2-2 1,4-3 564,-3-1 0,2 1 0,5-10 0,11-15 0,7-11 0,0-3 0,3-5 0,0-2 0,-4-4 0,-2-2 0,1-4-650,-1-1 0,2-2 0,-1-4 0,-2-2 650,-7-1 0,-1-4 0,-2-2 0,-1 1 0,-2 2 0,4-8 0,-3 1 0,-1 0 0,5-6 0,0 0 0,-12 2-297,-18-3 1,-11 6 296,2 15 0,-8 3 0,-9 1 0,-11 0 0,-3 1 0,4 5 0,7 4 0,1 4 0,-4 1 0,-2-1 0,-5 1 0,-1-1 0,3 2 0,7 2 0,0 1 0,4 3 0,-11 2 0,14 4 0,44 16 0,7 8 0</inkml:trace>
  <inkml:trace contextRef="#ctx0" brushRef="#br0" timeOffset="184598">10613 14809 24575,'-29'-5'0,"10"18"0,-5 12 0,-4 10 0,-2 6 0,-2 4 0,0 0 0,3-1 0,2-4 0,6-9-1093,-5 10 1,6-6 0,-4 8 727,2-10 1,-5 7 0,-4 5 0,-2 1 0,2 2 0,2-2 0,6-2 0,8-6 0,9-7-729,17 6 1,12-8 0,1-2 1934,0 1 1,7-4-843,3-7 0,10-3 0,0-2 0,-4-5 0,3-3 0,0-6 0,-4 1 0,4 0 0,0-3 0,-8-5 0,-2-13 0,-5-5 0,-4 3 0,1 1 0,0-1 0</inkml:trace>
  <inkml:trace contextRef="#ctx0" brushRef="#br0" timeOffset="186469">11273 14835 24575,'0'-9'0,"0"4"0,0-3 0,-1 6 0,0-2 0,-2 6 0,2 0 0,-2 6 0,1 0 0,1 25 0,0 18 0,-1-4 0,-1-10 0,-2 3-656,1 1 1,0 10-1,-1 2 1,1-3 0,-1-8 73,-1 0 1,0-2 94,-1-5 0,0 6 0,-1-2 0,3-6 487,3-5 0,0-2 0,-4 6 0,0-1 0,3 0 0,-1-25 0,2-18 0,1-20 0,0 0 0,1-4 793,-1 0 0,0-3-793,0 3 0,1-4 0,2 0 0,5-7 0,4-1 0,0 1 0,-3 10 0,-1 2 0,3-1 0,6-10 0,2-1 0,1 6 0,-1 8 0,0 4 978,0 2 1,-1 2-979,7-2 0,-6 16 0,1 6 0,-4 17 0,4 5 0,0 3 0,-6 4 0,-2 2 0,7 4 0,-2 6 0,-7 7 0,-4 10 0,-1 1 0,0-6 0,0-11 0,-1-3 0,0 4-290,-2 6 1,0 8 0,-1 1 0,0-3-1,-1-9 290,0 3 0,-1-5 97,-2 7 0,1-6-97,1-14 0,2-18 0,-1-16 0,1-4 0,3-19 0,1-3 0</inkml:trace>
  <inkml:trace contextRef="#ctx0" brushRef="#br0" timeOffset="186994">11611 14406 24575,'18'37'0,"-1"0"0,1 0 0,-21 11 0,1-11 0,1 10 0,-2-1 0,-5-12 0,-9-14 0,-3-4 0,-14 10 0,13-7 0,40-17 0,18-13 0,-11 8 0,2-2 0,12-7 0,1 0 0,-14 5 0,0 2 0,14-4 0,-5 2 0,-11 4 0,3 2 0</inkml:trace>
  <inkml:trace contextRef="#ctx0" brushRef="#br0" timeOffset="187537">12188 14284 24575,'24'39'0,"0"0"0,-1 0 0,1 1 0,0-1 0,-1 0 0,1 0 0,0 1 0,0-1 0,-1 0 0,-7 5 0,-8-7 0,0 2 0,5 6-328,3-8 0,6 6 1,3 3-1,3 3 0,0 1 1,-2 1-1,-2-2 0,-6-2 1,-6-3-1,-8-5 328,-14 10 0,-12-3 0,-7-4 0,0-4 0,4-3-836,3-2 0,1-5 1,-2 2 835,-3 7 0,-4 3 0,1-2 0,6-12 0,-5-8 1271,14-10-1271,8-6 0,5-20 0,1-6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08:12:25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7161 9265 24575,'4'-11'0,"-2"3"0,3 1 0,0 2 0,6-10 0,-6 9 0,2-6 0,-5 11 0,-2-3 0,1 3 0,-1-1 0</inkml:trace>
  <inkml:trace contextRef="#ctx0" brushRef="#br0" timeOffset="489">7176 9175 24575,'10'2'0,"6"2"0,14 0 0,2-2 0,4 0 0,-7 0 0,2-1 0,4 0 0,3-1 0,-2 0 0,-3-1 0,-2 0 0,6 1 0,-3-2 0,11-3 0,-24 0 0,-3 0 0,-23 2 0,-4 3 0</inkml:trace>
  <inkml:trace contextRef="#ctx0" brushRef="#br0" timeOffset="972">7202 9243 24575,'-12'21'0,"-1"17"0,2-2 0,0 4 0,1-5 0,-1 3 0,1 2 0,-2 3 0,2-5 0,1-10 0,2-1 0,-4 15 0,4-5 0,5-24 0,16 10 0,3-15 0,11-1 0,3-1 0,17-4 0,-6-1 0,0-2 0,-15 1 0,-2 0 0,4 0 0,-1-2 0,8-3 0,-18-6 0,-4-3 0</inkml:trace>
  <inkml:trace contextRef="#ctx0" brushRef="#br0" timeOffset="1299">7164 9517 24575,'36'-6'0,"1"0"0,0 0 0,14-1 0,2-1 0,-9 3 0,-16 3 0,-2 0 0,17-3 0,-2-2 0,-5-3 0</inkml:trace>
  <inkml:trace contextRef="#ctx0" brushRef="#br0" timeOffset="1629">7967 9413 24575,'45'-12'0,"-19"6"0,-2 0 0,3-3 0,1 2 0,-17-3 0,-6 2 0</inkml:trace>
  <inkml:trace contextRef="#ctx0" brushRef="#br0" timeOffset="1815">7850 9606 24575,'36'-1'0,"0"-4"0,-6 2 0,1 0 0,8-7 0,-12 5 0,0 1 0</inkml:trace>
  <inkml:trace contextRef="#ctx0" brushRef="#br0" timeOffset="2428">8651 9337 24575,'-35'-15'0,"0"0"0,-11 6 0,5 7 0,10 18 0,2 8 0,3 4 0,14-5 0,3 1 0,-1 5 0,2 1 0,4 3 0,2-1 0,1 6 0,4 12 0,7-35 0,16-25 0,6-10 0,3-13 0,-1-4 0,-3-1 0,-13 10 0,-5 1 0,-11 43 0,6 9 0,2 3 0,0 7 0,5-3 0,0-3 0,-2-16 0,35 2 0,-36-9 0,23-2 0</inkml:trace>
  <inkml:trace contextRef="#ctx0" brushRef="#br0" timeOffset="2848">9235 9207 24575,'-35'11'0,"-1"1"0,1-1 0,2 0 0,1 1 0,5 5 0,7 11 0,5 7 0,2-3 0,0-1 0,2 2 0,-1 3 0,1 3 0,5-5 0,13 9 0,10-4 0,13-23 0,-3-9 0,1-4 0,16-6 0,-5-10 0,-1-6 0,-4-7 0,-11 2 0,0 0 0</inkml:trace>
  <inkml:trace contextRef="#ctx0" brushRef="#br0" timeOffset="5728">6890 10259 24575,'45'0'0,"-1"0"0,-15 0 0,2-2 0,6 1 0,7-1 0,0 0 0,-6 0 0,-4-2 0,-2 1 0,3 0 0,2 1 0,-9-1 0,-7-2 0,-3 3 0</inkml:trace>
  <inkml:trace contextRef="#ctx0" brushRef="#br0" timeOffset="6012">6971 10283 24575,'-11'42'0,"0"0"0,0 1 0,2-2 0,0 6 0,0 4 0,0 0 0,1-3 0,1-5 0,1 5 0,1-5 0,0 4-656,-1 0 1,0 5-1,-1 1 1,1-4 0,2-10-868,3-6 1,0-5 1985,1 14 1,0-16-1,0-8 1</inkml:trace>
  <inkml:trace contextRef="#ctx0" brushRef="#br0" timeOffset="6237">6788 10897 24575,'42'-4'0,"-1"0"0,1 0 0,-1 0 0,-1 0 0,-1-1 0,2-1 0,6 0 0,-1-1 0,-11 0 0,7-8 0</inkml:trace>
  <inkml:trace contextRef="#ctx0" brushRef="#br0" timeOffset="6696">7797 10497 24575,'31'0'0,"1"-1"0,-14 1 0,11-1 0,0 1 0</inkml:trace>
  <inkml:trace contextRef="#ctx0" brushRef="#br0" timeOffset="6884">7661 10881 24575,'44'-17'0,"-21"5"0,0 0 0,3-2 0,1-1 0,9-5 0,-1-1 0,-14 5 0,-1 0 0,6-4 0,-1 1 0</inkml:trace>
  <inkml:trace contextRef="#ctx0" brushRef="#br0" timeOffset="8136">8411 10089 24575,'0'39'0,"0"1"0,-2 1 0,-1 1 0,0 0 0,-1 2-1639,-2 5 1,-1 1 878,2-17 1,2 0 0,-1 2 846,-2 12 1,1 3-1,0-5-87,1-2 0,0-4 589,-1 7 1,1-10-590,1-26 0,2-10 0,1 0 2805,0-17-2805,0-7 0,1-4 0,4-15 0,-2 6 0,2 3 0,1 11 1309,2 0-1309,-4 21 0,17 1 0,-7 1 0,16 0 0,-14 1 0,0 2 0,-3 5 0,-8-1 0,1 20 0,-6-8 0,-7 12 0,-3 1 0,0-5 0,-3-2 0,-2-4 0,1-11 0,-7-1 0,10-2 0,-1-4 0,7 0 0,1-3 0,-4 0 0,5 0 0,-2 0 0,-9-4 0,-2 0 0</inkml:trace>
  <inkml:trace contextRef="#ctx0" brushRef="#br0" timeOffset="9319">8986 10597 24575,'-35'-21'0,"-5"4"0,29 17 0,-15 1 0,7 5 0,-14 25 0,8-2 0,4 15 0,11-14 0,2 1 0,6 4 0,-1 6 0,2-1 0,8-10 0,16 10 0,-3-32 0,24-7 0,-14-17 0,-9 4 0,0-5 0,3-21 0,-3-6 0,-5 9 0,0-5 0,-1-1 0,1-9 0,0 1 0,-3 5 0,0-3 0,-3 1 0,-1 7 0,1-7 0,-2 3 0,-2 8 0,0-13 0,-4 15 0,-2 3 0,0 11 0,0-8 0,0 38 0,3 5 0,-2 12 0,-1 10 0,0-2 0,2 1 0,-1 3 0,-3-1 0,-1 9 0,-1 3 0,1-1 0,0-8 0,0-7 0,2-3 0,-2 2-258,0 9 0,-2 5 0,0-1 0,1-9 258,1-9 0,1-3-170,-2 9 0,0-3 170,1 0 0,-3 6 0,6-29 0,-14-5 0,-1 0 0</inkml:trace>
  <inkml:trace contextRef="#ctx0" brushRef="#br0" timeOffset="13211">6982 11812 24575,'4'-3'0,"-1"-1"0,-1 3 0,-3-1 0,-7 0 0,-4-2 0,-19 1 0,2-3 0,1 5 0,-2 1 0,-9-2 0,-10 4 0,24 4 0,1 1 0,-8 8 0,-5 11 0,0 5 0,18-13 0,1 1 0,-3 8 0,-2 5 0,3-3 0,7-6 0,1 0 0,-8 16 0,3-1 0,8 9 0,2-21 0,1 0 0,5 0 0,2-1 0,-1 7 0,0 1 0,2-1 0,4-3 0,-1-4 0,2-2 0,1-6 0,14 0 0,-9-11 0,19-1 0,4-5 0,8 0 0,-7-3 0,1-2 0,-12 0 0,-1-2 0,12-3 0,-3-2 0,-6-6 0,-1 2 0,-17 7 0,-2 3 0,-6-18 0,-1-2 0,-1-16 0</inkml:trace>
  <inkml:trace contextRef="#ctx0" brushRef="#br0" timeOffset="13664">6699 12169 24575,'-5'-4'0,"2"-1"0,8 4 0,16-7 0,14 1 0,-10-1 0,1 0 0,0 2 0,2 1 0,12-5 0,0 1 0,7 1 0,-13 1 0,-3 0 0,-14 4 0,2 0 0,-12 1 0,-6-3 0,-2-1 0</inkml:trace>
  <inkml:trace contextRef="#ctx0" brushRef="#br0" timeOffset="14047">6976 12079 24575,'-8'47'0,"0"1"0,4-16 0,0 1 0,1 1 0,0 8 0,0 1 0,1-4 0,1 1 0,0-2 0,-1 15 0,-1-7 0,3-23 0,-3-9 0,2-10 0,-10-2 0,-1-1 0</inkml:trace>
  <inkml:trace contextRef="#ctx0" brushRef="#br0" timeOffset="14841">7435 12044 24575,'-7'0'0,"42"-2"0,17 0 0,-12 0 0,-1-3 0,8 0 0,-9 0 0,-2 0 0,3-6 0,-27 8 0,-3 1 0</inkml:trace>
  <inkml:trace contextRef="#ctx0" brushRef="#br0" timeOffset="15193">7447 12284 24575,'47'1'0,"-21"0"0,9-1 0,2-2 0,-10-2 0,-2 0 0,5-3 0,7-2 0,-29 7 0,0 1 0,-5 0 0,0-28 0,-3-8 0</inkml:trace>
  <inkml:trace contextRef="#ctx0" brushRef="#br0" timeOffset="21279">8721 11938 24575,'-7'0'0,"-2"0"0,-1 0 0,0-2 0,-2 0 0,-3-3 0,2 1 0,-7 0 0,7 1 0,-8 2 0,7 0 0,-3 1 0,4 0 0,3 0 0,-13 4 0,12 4 0,-20 18 0,20-8 0,-1 7 0,2 1 0,-1 3 0,1 16 0,3-10 0,1 0 0,2 3 0,-1-7 0,1 1 0,4 0 0,-1-3 0,1 17 0,0-18 0,0 11 0,4-22 0,11 9 0,0-16 0,15 1 0,-9-12 0,6-13 0,1-6 0,-11 3 0,0-4 0,5-8 0,1-5 0,-4 2 0,-5 2 0,-2 0 0,8-16 0,-3 5 0,-8 15 0,3-3 0,-11 27 0,0 13 0,-1 21 0,1 5 0,-2 4 0,1-9 0,0 3 0,0 2 0,0 2 0,0-6 0,0 2 0,16 11 0,-1-45 0,20-1 0,-14-18 0,6-7 0,-9-17 0</inkml:trace>
  <inkml:trace contextRef="#ctx0" brushRef="#br0" timeOffset="21743">9111 11930 24575,'-23'0'0,"4"22"0,-4 17 0,0 4 0,5-7 0,4-10 0,0 2 0,-5 8 0,-5 8 0,4 0 0,12-7 0,19-5 0,6-6 0,0 6 0,4-11 0,2-4 0,5-10 0,22-8 0,-13-30 0,-11 10 0,0 1 0</inkml:trace>
  <inkml:trace contextRef="#ctx0" brushRef="#br0" timeOffset="22286">9341 12104 24575,'35'-6'0,"0"1"0,1-4 0,3 0 0,-3 1 0,-7 2 0,0 0 0,4-3 0,3 0 0,-6 1 0,9 1 0,-7-3 0,-17 4 0,-14-14 0,-1-5 0</inkml:trace>
  <inkml:trace contextRef="#ctx0" brushRef="#br0" timeOffset="22848">9548 11808 24575,'2'41'0,"0"0"0,-2-14 0,1 3 0,0 7 0,0 9 0,0 0 0,0-7 0,-1-3 0,0-4 0,0 10 0,0-7 0,0-21 0,0-7 0,1-4 0,1 2 0,-1-4 0,1 4 0,-2 2 0,0 0 0,0 5 0,-2-11 0,1 1 0</inkml:trace>
  <inkml:trace contextRef="#ctx0" brushRef="#br0" timeOffset="24198">10423 11850 24575,'-10'-4'0,"-1"0"0,-6-2 0,1 3 0,-8 0 0,-3 2 0,-6 7 0,4-5 0,0 3 0,-8 18 0,10-3 0,10-1 0,1 2 0,-2 15 0,9 1 0,2 3 0,2-9 0,3 1 0,8 4 0,4 4 0,1-5 0,-1-8 0,3-3 0,17 9 0,4-10 0,7-27 0,-10-18 0,-2-9 0,-12 5 0,-3-4 0,-3-2 0,-1-2 0,-3 4 0,1-5 0,-6 68 0,-2 8 0,3 8 0,2-2 0,4-16 0,5-7 0,3-28 0,-2-8 0</inkml:trace>
  <inkml:trace contextRef="#ctx0" brushRef="#br0" timeOffset="24803">10774 11904 24575,'-18'-5'0,"-4"21"0,-5 15 0,5-1 0,8-6 0,2 5 0,-2 12 0,-1 10 0,3 1 0,6-9 0,9-12 0,4-2 0,0 7 0,3 3 0,2-14 0,12-22 0,1-23 0,-1-11 0,-3 1 0,-1-4-1015,-2 0 1,0-4 0,-2-3 1014,-6 2 0,-2-5 0,-1 1 0,-1 2 0,0-1 0,-1 2 0,-1-3 0,-1 4 0,-1-5 0,0 0 0,-1 3 0,0 5 0,0-8 0,-2 8 961,-4-11-961,2 95 0,0-7 0,0 3 166,1-11 1,2 0-1,-1 4-166,1 1 0,0 5 0,1 1 0,-1-1 0,1-5 0,-1-1 0,1-4 0,0 3-136,0 8 0,1 6 0,-1-3 1,1-11 135,1-5 384,3-1 0,-5-27 0,2-5 0</inkml:trace>
  <inkml:trace contextRef="#ctx0" brushRef="#br0" timeOffset="25331">11064 12106 24575,'-6'0'0,"1"0"0,36-6 0,16-3 0,-2-4 0,-12 5 0,6-2 0,-3 0 0,2-5 0,-5 1 0,4-1 0,8-3 0,-37 18 0,-8-3 0,-3 1 0</inkml:trace>
  <inkml:trace contextRef="#ctx0" brushRef="#br0" timeOffset="25646">11303 11801 24575,'0'40'0,"0"1"0,-1-1 0,1 0 0,0 1 0,1 11 0,-1 2 0,1-4 0,-1-9 0,1-10 0,-1-3 0,2 5 0,0-6 0,-1-19 0,-8-6 0,-4 0 0</inkml:trace>
  <inkml:trace contextRef="#ctx0" brushRef="#br0" timeOffset="26535">11781 11598 24575,'0'41'0,"0"1"0,0-1 0,0 0 0,0 0 0,0 0 0,0-1 0,0 0 0,0 12 0,0-1 0,0-4 0,0-3 0,0-2 0,0 14 0,0-14 0,0-38 0,7-50 0,17 16 0,4-1 0,-13 2 0,1 2 0,16 1 0,0 13 0,-10 26 0,-12 17 0,-7 6 0,-9 13 0,-3-16 0,-4 4 0,-2-6 0,-3-9 0,-3-3 0,-12 8 0,2-5 0,6-9 0,-1-8 0,24-28 0,2-9 0</inkml:trace>
  <inkml:trace contextRef="#ctx0" brushRef="#br0" timeOffset="27067">12323 11956 24575,'-26'29'0,"0"1"0,-1 10 0,5-10 0,-3 7 0,6 1 0,9 2 0,5 1 0,2-4 0,0-9 0,5-1 0,6 7 0,4 2 0,4-10 0,20-14 0,5-2 0,-1-2 0,-7-6 0,-5-4 0,-3 0 0,-16 0 0,1-4 0,-8-15 0,-1-6 0</inkml:trace>
  <inkml:trace contextRef="#ctx0" brushRef="#br0" timeOffset="28370">12509 12220 24575,'39'0'0,"-10"-2"0,0-1 0,13-1 0,-6-2 0,-1 1 0,-2-1 0,5-1 0,-27 6 0,-9-1 0,-15 2 0,-9 0 0</inkml:trace>
  <inkml:trace contextRef="#ctx0" brushRef="#br0" timeOffset="28660">12640 12037 24575,'0'45'0,"0"0"0,0 0 0,0 1 0,0-10 0,0 1 0,0-4 0,0-4 0,0-2 0,0 8 0,0-14 0,0-32 0</inkml:trace>
  <inkml:trace contextRef="#ctx0" brushRef="#br0" timeOffset="29567">13140 11598 24575,'0'48'0,"1"0"0,-1 1 0,0-1 0,0 0 0,1 1 0,-3-3 0,0 0 0,2-8 0,0 9 0,1 5 0,0 1 0,-1-4 0,0-9 0,-1-14 0,-3-3 0,4-29 0,5-36 0,7 9 0,3-3 0,-3 2 0,3 1 0,21-1 0,1 7 0,-7 8 0,16 19 0,-47 35 0,-13 9 0,5-21 0,-3 0 0,-12 17 0,-6 6 0,3-10 0,-7-7 0,1-1 0,7-13 0,23-28 0,0-2 0</inkml:trace>
  <inkml:trace contextRef="#ctx0" brushRef="#br0" timeOffset="30303">13701 12040 24575,'-29'27'0,"1"0"0,-1-1 0,13-4 0,1 3 0,-3 8 0,-4 9 0,4 0 0,9-8 0,13-7 0,6-3 0,0 10 0,5-8 0,27-24 0,-20-23 0,1-14 0,-1-5 0,-1 4 0,-1 8 0,-2 1 0,-1-6-469,-2-1 1,0-6 0,0-5 0,-1-2 0,0 1 0,-2 3 0,-2 5-625,0-6 1,-3 5 0,-1-3 711,1-7 0,1-5 1,-2 3-1,-3 13 2038,-4 0-1657,-5 40 0,0 23 0,1 17 0,1 1 0,0-6 0,1 1 0,-1 2-196,0 0 0,0 2 0,0 1 0,0-1 196,2 1 0,1 0 0,0-1 0,0-2 0,-1 2 0,0-3 0,1 1 0,0 9 0,0 2 0,1-8 0,1-16 0,1-4 0,-1 17 0,1-36 0</inkml:trace>
  <inkml:trace contextRef="#ctx0" brushRef="#br0" timeOffset="30854">14148 11933 24575,'44'-2'0,"-1"0"0,0 0 0,1 1 0,-8 0 0,10-1 0,-2 1 0,-13 0 0,-11 1 0,-3 0 0</inkml:trace>
  <inkml:trace contextRef="#ctx0" brushRef="#br0" timeOffset="31059">14074 12263 24575,'43'-9'0,"-1"-1"0,1 0 0,0 0 0,0 0 0,-1 0 0,0 0 0,0-1 0,-1 1 0,1 0 0,0-1 0</inkml:trace>
  <inkml:trace contextRef="#ctx0" brushRef="#br0" timeOffset="32516">15471 11725 24575,'-18'-29'0,"0"6"0,-8 12 0,3 5 0,-8 14 0,-3 7 0,-4 14 0,2-4 0,3 6 0,15 13 0,7 5 0,1-12 0,2 0-581,2 12 0,3-2 581,5-20 0,3-4-49,8 2 0,3-4 49,11-6 0,13-16 0,1-10 0,-21-3 0,-2-5 0,18-17 0,-4-1 0,-16 0 0,-1 0 0,-6 44 1156,-1 11-1156,12 8 0,3 4 0,2 0 0,8 1 0,-6-8 0,0-3 0,1-14 0</inkml:trace>
  <inkml:trace contextRef="#ctx0" brushRef="#br0" timeOffset="32787">15674 11984 24575,'46'-7'0,"-1"-1"0,0 0 0,0 0 0,0 1 0,6-2 0,3 0 0,-8 1 0,-19 1 0,-18 3 0</inkml:trace>
  <inkml:trace contextRef="#ctx0" brushRef="#br0" timeOffset="33019">15954 11658 24575,'-8'28'0,"7"4"0,4 10 0,1 3 0,-1-6 0,-2 0 0,2 1 0,0-1 0,2 6 0,-1-2 0,-1-9 0,-3 0 0</inkml:trace>
  <inkml:trace contextRef="#ctx0" brushRef="#br0" timeOffset="33508">16383 11320 24575,'-2'50'0,"0"0"0,0 0 0,-1 0 0,1 0 0,0-1 0,0 1 0,-1 2 0,0 6 0,0-2 0,0-8 0,2-13 0,1-22 0,5-31 0,5-23 0,3 13 0,3 0 0,12-9 0,-3 14 0,-1 4 0,1 8 0,8 6 0,-23 36 0,-1 10 0,-21-4 0,-11 6 0,2-3 0,6-6 0,-3-1 0,-5-1 0,-4 2 0,-2-8 0,-5-13 0,1-7 0,-2-2 0,9-16 0,6-8 0,17-27 0,5 8 0,1 1 0</inkml:trace>
  <inkml:trace contextRef="#ctx0" brushRef="#br0" timeOffset="33839">16896 11391 24575,'-11'45'0,"1"-1"0,0 0 0,-1 0 0,1 1 0,0-1 0,-1 0 0,1 0 0,-18-4 0,-3-10 0,-2 8 0,13 2 0,-1 0 0,1 0 0,-1 1 0,1-1 0,-1 0 0,1 0 0,0 0 0,-1 0 0</inkml:trace>
  <inkml:trace contextRef="#ctx0" brushRef="#br0" timeOffset="34404">15186 11316 24575,'-17'43'0,"0"0"0,0-1 0,0 1 0,0 0 0,0-1 0,0 1 0,0 0 0,0-1 0,0 1 0,-1 4 0,-1 3 0,-1-1 0,1 0 0,2-3 0,4-2 0,4-6 0,7-4 0,9 2 0,7-7 0,2-1-1093,3 0 1,2-1 0,2-2 911,12 7 0,5-5 1,5-7-1,2-6 1,1-7-1,0-1 1</inkml:trace>
  <inkml:trace contextRef="#ctx0" brushRef="#br0" timeOffset="35335">17166 11346 24575,'-14'42'0,"1"0"0,-1 0 0,1 0 0,-1 0 0,1 0 0,-1 0 0,1 0 0,3-1 0,4-7 0,0 8 0,2-1 0,-2 10 0,0 6 0,1 2 0,1-1 0,4-5 0,3-8 0,5-13-1554,15-5 1,8-8 1553,4 2 0,5-1 0,-5-7 0,5-11 979,-6-5-979,-18 2 0,-8-26 0,-5-12 0,-3 0 0,1-1 0</inkml:trace>
  <inkml:trace contextRef="#ctx0" brushRef="#br0" timeOffset="36338">18168 11479 24575,'-7'-11'0,"-3"3"0,-20-1 0,3 6 0,-12 0 0,6 17 0,-1 6 0,10-6 0,1 6 0,-2 14 0,-2 13 0,2 2 0,4-7 0,4-4 0,3-1 0,2 0 0,0 5 0,4-1 0,11-10 0,27-8 0,9-9 0,-11-3 0,2-3 0,16 3 0,0-9 0,-17-20 0,-5-7 0,1-3 0,0 0 0</inkml:trace>
  <inkml:trace contextRef="#ctx0" brushRef="#br0" timeOffset="36850">18316 11806 24575,'44'-5'0,"-1"0"0,1 0 0,-1 0 0,1 0 0,0 0 0,-1 0 0,1 0 0,2-1 0,1 1 0,0-1 0,-1 1 0,1 0 0,-1-1 0</inkml:trace>
  <inkml:trace contextRef="#ctx0" brushRef="#br0" timeOffset="37067">18715 11429 24575,'-2'45'0,"1"1"0,-1 0 0,1-1 0,-1 2 0,0 1 0,0-8 0,1 6 0,-1 3 0,-1-3 0,1-7 0,-4 7 0,-1-5 0,-1 1 0,-1 0 0</inkml:trace>
  <inkml:trace contextRef="#ctx0" brushRef="#br0" timeOffset="37823">19349 11611 24575,'-21'39'0,"0"0"0,0 0 0,0 0 0,-1 0 0,1 0 0,0 1 0,8-6 0,1 1 0,-5 6 0,-7 13 0,-2 6 0,4-4 0,8-12 0,15-20 0,25-24 0,7-14 0,1-4 0,0-11-656,-8-4 1,0-9-1,1-5 1,-2-1 0,-2 4-165,-2 4 1,-2 3 0,-1-2 0,1-3 272,-1 0 1,1-4 0,0-2 0,-1 0 0,-2 1 0,-3 2 32,-2 3 0,-4 1 0,-1 0 1,0 2-1,-1 2 514,2-12 0,-2 2 0,0 1 386,-1-5 0,0 0 0,-1 8-386,-2 12 0,-1 8 0,0 8 0,0 36 0,-1 15 0,-1-3 0,0 6 354,-2-2 0,0 7 1,-2 4-1,1 0 1,1-4-355,-1-1 0,1-3 0,0 0 0,-1 4 0,0-5 0,0 2 0,-1 2 0,0 0 0,0-1 0,2-1 0,-1 4 0,2 1 0,0-2 0,0-2 0,0-4 468,-1 3 0,0-4 0,0-2 0,1 21 0,1-24 0,2-57 0</inkml:trace>
  <inkml:trace contextRef="#ctx0" brushRef="#br0" timeOffset="38314">20054 11015 24575,'0'47'0,"-1"1"0,1 0 0,0-1 0,-1 1 0,1-1 0,0 1 0,-1 0 0,1-1 0,-7-7 0,-3-8 0,0 1 0,0 8 0,3-5 0,1 7 0,0 6 0,-1 4 0,1 2 0,-1 0 0,-1-2 0,1-4 0,-2-5 0,-1-8 0,-1-8 0,-15 5 0,-3-10 0,1 0 0,-3-1 0,7-9 0,10-12 0,10-4 0,-7-2 0</inkml:trace>
  <inkml:trace contextRef="#ctx0" brushRef="#br0" timeOffset="57977">5327 14406 24575,'-5'-3'0,"0"1"0,2 2 0,0 0 0,2 0 0,14 0 0,10-1 0,5 2 0,15 0 0,-5 0 0,1 0 0,-7 0 0,-2 0 0,7 1 0,7-2 0,-37 0 0,-1 0 0,-7-7 0,0-2 0</inkml:trace>
  <inkml:trace contextRef="#ctx0" brushRef="#br0" timeOffset="58334">5201 14683 24575,'32'-3'0,"-16"1"0,10 1 0,6-1 0,9 0 0,1 0 0,-13 2 0,1-1 0,6 0 0,4-2 0,-6 1 0,7 0 0,8-4 0</inkml:trace>
  <inkml:trace contextRef="#ctx0" brushRef="#br0" timeOffset="59054">6427 14053 24575,'-15'6'0,"12"-2"0,31-4 0,12-4 0,1-1 0,4 1 0,-1 1 0,-14 0 0,11 13 0,-24 6 0,8 12 0</inkml:trace>
  <inkml:trace contextRef="#ctx0" brushRef="#br0" timeOffset="59524">6268 14233 24575,'-26'32'0,"-1"0"0,4 1 0,3 3 0,11-4 0,4 3 0,1-2 0,-2 7 0,2 1 0,-1 4 0,1 5 0,1-7 0,0-14 0,5-1 0,20 16 0,8-7 0,4-16 0,7-5 0,3-4 0,-14-8 0,-1-2 0,8 0 0,-1-1 0,-8-1 0,-3 0 0,24 0 0,-26 0 0,-4 0 0,12-5 0,-8-12 0,4-20 0,-18 11 0,0 1 0</inkml:trace>
  <inkml:trace contextRef="#ctx0" brushRef="#br0" timeOffset="59962">7499 14324 24575,'-27'34'0,"-1"-1"0,1 0 0,-1 0 0,1 0 0,-1 0 0,0 0 0,-8 11 0,-2 5 0,2-5 0,5-10 0,10-18 0,9-21 0,-4-3 0</inkml:trace>
  <inkml:trace contextRef="#ctx0" brushRef="#br0" timeOffset="60182">7094 14409 24575,'28'37'0,"0"-1"0,-1 1 0,-8-13 0,1 1 0,6 6 0,5 6 0,0 0 0,-5-9 0,10 6 0,0-3 0,-16-12 0,-8-11 0,2 1 0</inkml:trace>
  <inkml:trace contextRef="#ctx0" brushRef="#br0" timeOffset="60533">7826 14092 24575,'-1'47'0,"0"1"0,0-1 0,0 0 0,0 1 0,0-1 0,0 4 0,0 3 0,0-4 0,0-6 0,1-12 0,-1-3 0,-5-14 0,-1-6 0</inkml:trace>
  <inkml:trace contextRef="#ctx0" brushRef="#br0" timeOffset="61367">6080 14550 24575,'2'-28'0,"-1"8"0,1 15 0,0 5 0,41 4 0,-7-3 0,8 0 0,1 1 0,-17-2 0,-2 0 0,6 0 0,1 0 0,-3 0 0,-1 0 0,14 0 0,-16 0 0,-2-2 0,-3-5 0,-5-3 0</inkml:trace>
  <inkml:trace contextRef="#ctx0" brushRef="#br0" timeOffset="62585">8104 14242 24575,'0'-5'0,"0"45"0,0-2 0,0 5 0,-1-11 0,0 2 0,3 1 0,4 10 0,4 3 0,0-7 0,-2-9 0,3-5 0,13 6 0,3-11 0,6-31 0,-15-19 0,-1-13 0,-3 3 0,-1 7 0,-4-3 0,-2-13 0,-3-8 0,-7 9 0,-7 20 0,-4 4 0,-5-5 0,-5 5 0,-7 11 0,-1 5 0,-15 0 0,18 5 0,3 4 0,2 11 0,4 6 0</inkml:trace>
  <inkml:trace contextRef="#ctx0" brushRef="#br0" timeOffset="63183">8324 13851 24575,'2'34'0,"1"0"0,-1 1 0,3 12 0,-4-10 0,-9-21 0,9-7 0,9-6 0,11-3 0,9 0 0,3 0 0,5 0 0,-5-2 0,-3-2 0,-6-4 0</inkml:trace>
  <inkml:trace contextRef="#ctx0" brushRef="#br0" timeOffset="63813">8763 13640 24575,'-5'43'0,"-1"-1"0,1 1 0,0 0 0,-1-1 0,1 1 0,1-7 0,0 0 0,-1 2 0,-3 11 0,0 4 0,1-2 0,5-9 0,7-15 0,22-11 0,1-5 0,11-2 0,1-8 0,-13 0 0,16 0 0,-22-3 0,8-1 0,-21-1 0,2 0 0,-15-10 0,-11-7 0,-8-13 0</inkml:trace>
  <inkml:trace contextRef="#ctx0" brushRef="#br0" timeOffset="64690">9136 13843 24575,'-1'39'0,"1"1"0,-1-1 0,0 1 0,0 9 0,0-2 0,1-17 0,0-24 0,7-44 0,4-21 0,-5 31 0,0 0 0,1-10 0,2-4 0,0 11 0,6 14 0,-7 12 0,9 32 0,-9 1 0,0-5 0,0 2 0,-3 3 0,-1-3 0,1 2 0,3 8 0,-6-21 0,6-7 0,3-30 0,6-14 0</inkml:trace>
  <inkml:trace contextRef="#ctx0" brushRef="#br0" timeOffset="64941">9616 13532 24575,'-11'43'0,"0"-1"0,0 1 0,-1 0 0,1-1 0,0 1 0,0-1 0,0 3 0,-1 1 0,1 2 0,0-2 0,1-3 0,1-5 0,2-6 0,-3 5 0,1-4 0,-1 12 0,-2-7 0,-1-21 0</inkml:trace>
  <inkml:trace contextRef="#ctx0" brushRef="#br0" timeOffset="65265">9575 13918 24575,'41'27'0,"-1"-1"0,-13 18 0,-14 2 0,-21-14 0,-7-1 0,-1 8 0,0-5 0,5-20 0,20-9 0,14-15 0,4-4 0,14 4 0,-5-4 0,0-1 0</inkml:trace>
  <inkml:trace contextRef="#ctx0" brushRef="#br0" timeOffset="66423">9958 13577 24575,'16'32'0,"-7"-2"0,-4 0 0,1 12 0,0 4 0,0-1 0,-1-7 0,1 7 0,-1 0-460,-2-8 1,-1 7-1,1 2 1,0-5-1,-1-8 460,1 14 0,-2-7 736,-1-18-736,2-5 379,-2-2-379,2-7 0,-20 14 0,2-10 1183,-14 8-1183,-16-5 0,13-11 0,-14 3 0,23-6 0,7 1 0,7-1 0,0 0 0</inkml:trace>
  <inkml:trace contextRef="#ctx0" brushRef="#br0" timeOffset="67109">10173 14716 24575,'45'2'0,"0"0"0,0 0 0,-1 1 0,1-1 0,5 0 0,-1 1 0,-3-2 0,-10-1 0,11-4 0,-22 0 0,-5 0 0,-15 4 0</inkml:trace>
  <inkml:trace contextRef="#ctx0" brushRef="#br0" timeOffset="67357">10530 14304 24575,'-3'50'0,"-1"0"0,1 0 0,0-1 0,-1 1 0,1 0 0,-1 0 0,1 0 0,0-2 0,0-1 0,-1 1 0,1 0 0,0 0 0,0-1 0,-1 1 0</inkml:trace>
  <inkml:trace contextRef="#ctx0" brushRef="#br0" timeOffset="74100">12211 14120 24575,'0'-7'0,"0"1"0,0 3 0,-4 1 0,0 2 0,-15-4 0,8 3 0,-23-4 0,13 4 0,-5 0 0,-1 0 0,-3 1 0,-4 4 0,-1 1 0,5-1 0,1 2 0,1 1 0,4-5 0,-6 5 0,9-4 0,4 4 0,-10 1 0,11 0 0,-12 6 0,11-1 0,-3 2 0,1 3 0,-2 6 0,-12 11 0,15-10 0,8-8 0,-4 5 0,6-10 0,-12 29 0,10-16 0,-6 14 0,12-19 0,-5 8 0,6-15 0,-3 24 0,4-23 0,0 18 0,0-13 0,2 0 0,0-3 0,13 14 0,-4-5 0,7-1 0,1-1 0,0-2 0,18 9 0,-16-19 0,14 7 0,-13-10 0,14 3 0,-16-5 0,5-3 0,-2 3 0,-10-6 0,4 5 0,-9-4 0,2 2 0,-3-3 0,13 0 0,-4 0 0,20-9 0,-8 1 0,8-8 0,7-9 0,-18 9 0,0-2 0,-2 0 0,-5 0 0,4-10 0,-6 13 0,-10 3 0,4 6 0,-7 5 0,0-4 0,-1-5 0,-6-16 0,-3-1 0,-2 1 0,-3-1 0,-1 2 0,-9-14 0,15 31 0,1-1 0,4 7 0,1 1 0,1 1 0,0 0 0,1 0 0</inkml:trace>
  <inkml:trace contextRef="#ctx0" brushRef="#br0" timeOffset="74749">11803 14403 24575,'5'-4'0,"35"-3"0,12 1 0,-20 2 0,3-1 0,7-2 0,8-1 0,1 0 0,-10 0 0,-5 1 0,-3 0 0,17-3 0,-6 0 0,-21 3 0,-11 5 0,-3-5 0,-7 3 0</inkml:trace>
  <inkml:trace contextRef="#ctx0" brushRef="#br0" timeOffset="75225">12162 14376 24575,'-7'0'0,"2"0"0,1 24 0,3 25 0,2 7 0,-1-8 0,-1 0 0,1 2-656,0-7 1,0 9-1,0 3 1,0-4 0,0-7-984,0 5 1,0-6 1060,0-6 0,0-3 2755,0 13-2177,0-24 306,0 1 0,-7-33 0,-1-8 1</inkml:trace>
  <inkml:trace contextRef="#ctx0" brushRef="#br0" timeOffset="75969">12696 14545 24575,'33'0'0,"3"0"0,3 0 0,-13 0 0,0 0 0,22 1 0,-3-2 0,-12 0 0,6 1 0,-28-2 0,-1 2 0,-5-1 0,-2 1 0,-11-2 0,-5 2 0</inkml:trace>
  <inkml:trace contextRef="#ctx0" brushRef="#br0" timeOffset="76513">13114 14055 24575,'44'-4'0,"0"-1"0,0 1 0,0-1 0,0 1 0,7-2 0,1 1 0,-7 0 0,-17 3 0,-18 2 0,-6 0 0</inkml:trace>
  <inkml:trace contextRef="#ctx0" brushRef="#br0" timeOffset="76977">13189 14064 24575,'-2'48'0,"0"1"0,1-16 0,-1 4 0,1 7 0,0 10 0,-1 0 0,1-7 0,-1 4 0,0-2 0,-1-4 0,-1 5 0,1-1 0,0-9 0,0-8 0,1-4 0,-2 22 0,3-9 0,7-30 0,17-4 0,6-2 0,18 0 0,-8-6 0,7-2 0,-5-1 0,-12 0 0,0-2 0,18-4 0,-6-3 0,-25 1 0,-2-14 0,-14-4 0</inkml:trace>
  <inkml:trace contextRef="#ctx0" brushRef="#br0" timeOffset="77350">13225 14521 24575,'42'-13'0,"0"1"0,-1-1 0,-7 2 0,-2 2 0,11-3 0,-1 2 0,-12 4 0,-12 7 0,1 1 0,-3 5 0,-4 2 0</inkml:trace>
  <inkml:trace contextRef="#ctx0" brushRef="#br0" timeOffset="78060">13849 14480 24575,'34'-1'0,"1"0"0,7-2 0,5-1 0,-7-1 0,-12 2 0,-1-1 0,25-2 0,-8 1 0,-30 2 0,-5 3 0,-6 0 0,1 0 0,0 0 0</inkml:trace>
  <inkml:trace contextRef="#ctx0" brushRef="#br0" timeOffset="79287">14569 13964 24575,'-2'-4'0,"0"0"0,0 3 0,-1 1 0,3-2 0,5 1 0,9-1 0,26-4 0,6 0 0,0 1 0,5-3 0,-4 1 0,-24 6 0,3-2 0,-19 3 0,-3 9 0,-8 2 0</inkml:trace>
  <inkml:trace contextRef="#ctx0" brushRef="#br0" timeOffset="79669">14477 13955 24575,'-1'45'0,"-1"-1"0,1 1 0,0 0 0,0-1 0,0 1 0,-2-1 0,-1 2 0,0 2 0,0-1 0,0-2 0,-1-3 0,0-4 0,-2 12 0,-1-7 0,-1 6 0,3-8 0,0 6 0,0 1 0,-1 1 0,1-4 0,1-5-1093,0 1 1,0-5 0,1 2 473,0 14 0,2 2 1,0-12 618,2-6 387,0-14 0,2-18 1,0-2-1</inkml:trace>
  <inkml:trace contextRef="#ctx0" brushRef="#br0" timeOffset="79949">14406 14542 24575,'43'-15'0,"1"-1"0,-6 3 0,1 0 0,4 2 0,-3 1 0,5 0 0,-9 3 0,-4 1 0,-14 2 0,-2-4 0,-4-4 0</inkml:trace>
  <inkml:trace contextRef="#ctx0" brushRef="#br0" timeOffset="80536">15117 13869 24575,'18'40'0,"0"0"0,0 1 0,0-1 0,0 0 0,1 1 0,-1-1 0,0 0 0,3 10 0,1 1 0,0 0 0,-4-3 0,-5-3 0,-8-7 0,-10-4 0,-8-6 0,-3 4 0,-5 5 0,-5 6 0,-3 1 0,1-2 0,3-5 0,3-3 0,2-4 0,-3 2 0,-2 1 0,-3 5 0,-3 0 0,2-5 0,4-7 0,-3-7 0,0-1 0</inkml:trace>
  <inkml:trace contextRef="#ctx0" brushRef="#br0" timeOffset="81593">11703 13774 24575,'-10'-6'0,"2"0"0,-3 0 0,5 2 0,-30-2 0,14 6 0,-5 12 0,-7 9 0,3 1 0,7 2 0,0 5 0,0 1 0,-3 6 0,1 2 0,4-2-1093,5 1 1,4-1 0,0 1 980,-3 7 0,-1 0 0,4 1 112,4 0 0,4 1 0,1-3-129,0 3 0,5 3 129,8-11 0,4 5 0,4 2 0,0-1 0,-1-5 0,2-1 0,0-3 0,2 1 0,2 3 0,3 4 0,1-2 0,1-4 0,2-2 0,2-3 0,-4-6 0,-7-9 0,-1-1 0,11 12 0,-3-4 0,-13-14 3276,-7-2-2994,13-4-204,0-4 0,11-12 0,1-5 1</inkml:trace>
  <inkml:trace contextRef="#ctx0" brushRef="#br0" timeOffset="82272">16038 14033 24575,'-25'41'0,"-1"1"0,0-1 0,1 1 0,-1-1 0,2-6 0,-1 1 0,4-4 0,-4 8 0,-3 6 0,0 0 0,0-2 0,3-7 0,5-10 0,-1-8 0,1-4 0,-9 10 0,0 0 0</inkml:trace>
  <inkml:trace contextRef="#ctx0" brushRef="#br0" timeOffset="82504">15638 14180 24575,'22'38'0,"-1"0"0,1 0 0,-1 0 0,0 0 0,4 3 0,-1-1 0,-2-1 0,-4-2 0,-1 12 0,-5-6 0,-5-18 0,0-1 0,2 12 0,-4-2 0,-7-3 0</inkml:trace>
  <inkml:trace contextRef="#ctx0" brushRef="#br0" timeOffset="82923">16338 13949 24575,'-7'49'0,"0"0"0,0-1 0,1 1 0,-1 0 0,0 0 0,0 0 0,0 0 0,2-8 0,1-8 0,-2 8 0,0 0 0,-1 11 0,-1 6 0,-1 3 0,1-3 0,0-7 0,1-11 0,1-16 0,1-11 0</inkml:trace>
  <inkml:trace contextRef="#ctx0" brushRef="#br0" timeOffset="83261">16478 14179 24575,'23'38'0,"-1"0"0,1 0 0,-1 0 0,1 0 0,-1 0 0,1-1 0,4 11 0,0 3 0,0-3 0,-1-10 0,-1-16 0,2-17 0,-3-13 0,-2-10 0,-2-9 0,0-3 0,0-4 0,-3-2-1093,-7 4 1,-3-2 0,0 0 488,2-6 1,-1-1 0,-7 2 603,-11 3 0,-5 2 0,-2 3 0,-3-3 0,-3 4 768,-12-5 1,-5 6-769,-1 16 0,0 9 0,10 8 0,1 6 0,-5 1 0,3 5 0,10 7 0,0 0 0</inkml:trace>
  <inkml:trace contextRef="#ctx0" brushRef="#br0" timeOffset="83791">17191 13730 24575,'46'-6'0,"1"-1"0,-1 1 0,1-1 0,-1 1 0,1-1 0,2 0 0,3-1 0,-3 1 0,-8 3 0,-12 6 0,-5 14 0,-15 9 0</inkml:trace>
  <inkml:trace contextRef="#ctx0" brushRef="#br0" timeOffset="84196">17287 14012 24575,'38'3'0,"1"0"0,-1 0 0,-13 24 0,1 9 0,-12 3 0,-27-16 0,-9 0 0,-11 12 0,10-7 0,23-20 0,21-7 0,18-4 0,-9-5 0,6-3 0,-4 0 0,-4 2 0,-1 0 0,15-10 0,-7-3 0,-23-8 0,-10-4 0</inkml:trace>
  <inkml:trace contextRef="#ctx0" brushRef="#br0" timeOffset="84801">17341 13173 24575,'2'49'0,"0"0"0,1 0 0,-1 0 0,1-3 0,0 4 0,-1-10 0,-4-22 0,-1-19 0,2-25 0,2-8 0,2-10 0,1 5 0,1 8 0,1 1 0,0-8 0,2-3 0,3 13 0,10 17 0,5 23 0,0 7 0,2 4 0,-2 11 0,-3 1 0,-10-6 0,-3 4 0,-4-21 0,-4-8 0,1 4 0,-3-2 0</inkml:trace>
  <inkml:trace contextRef="#ctx0" brushRef="#br0" timeOffset="86002">18100 14448 24575,'-2'-4'0,"0"1"0,0 4 0,18 1 0,20-1 0,-10-1 0,4-1 0,2-1 0,3-1 0,-1-1-907,5 0 0,-1-2 907,10 0 0,-2-2 0,-17 3 0,-2 0 0,3 0 0,-2 0 0,2 0 0,0-2 0,-27 4 0</inkml:trace>
  <inkml:trace contextRef="#ctx0" brushRef="#br0" timeOffset="86357">18448 13911 24575,'-5'49'0,"0"-1"0,0 0 0,0 1 0,0-1 0,0 1 0,0-1 0,0 1 0,0-1 0,0 0 0,0 2 0,-1-1 0,1 0 0,0-3 0,1-3 0,0-6 0,1-6 0,-1 10 0,1-11 0,0 2 0,0 2 0,3-31 0,0 11 0,0-11 0,0 9 0</inkml:trace>
  <inkml:trace contextRef="#ctx0" brushRef="#br0" timeOffset="87391">19336 13815 24575,'-7'-2'0,"0"0"0,6 0 0,17 1 0,10-2 0,3 0 0,-2 2 0,2-1 0,6-2 0,3 0 0,-4 1 0,-7 0 0,-1 1 0,7-1 0,-2 0 0,-3 4 0,-15 5 0,-3 2 0</inkml:trace>
  <inkml:trace contextRef="#ctx0" brushRef="#br0" timeOffset="87788">19290 13791 24575,'-6'46'0,"0"-1"0,0 1 0,0-1 0,-1 1 0,1-1 0,0 1 0,0-1 0,0 1 0,-1 1 0,0 2 0,-1 2 0,0 2 0,1 0 0,-1-1 0,0-1 0,0-2 0,1-3 0,0-4 0,0-5-820,-3 13 1,1-8 0,0-3 0,-1 5 272,1-1 1,0 5 0,-1 1 0,1-1 0,2-8 0,2-9 66,-1 10 0,13-66 0,1-7 0</inkml:trace>
  <inkml:trace contextRef="#ctx0" brushRef="#br0" timeOffset="88300">19296 14351 24575,'40'0'0,"0"-1"0,0 0 0,1 1 0,-3-2 0,3-1 0,-2 1 0,10 0 0,3 0 0,-5-1 0,-10 1 0,-8-2 0,-4 1 0,14-1 0,-8 1 0,-23 3 0,-11-10 0,-1-4 0</inkml:trace>
  <inkml:trace contextRef="#ctx0" brushRef="#br0" timeOffset="108516">4915 16337 24575,'-3'-3'0,"-1"1"0,4-1 0,4 2 0,15-1 0,5 4 0,18 1 0,-21 0 0,3-1 0</inkml:trace>
  <inkml:trace contextRef="#ctx0" brushRef="#br0" timeOffset="108728">4798 16886 24575,'40'-26'0,"-1"1"0,0-1 0,-5 3 0,-1-1 0,0 1 0</inkml:trace>
  <inkml:trace contextRef="#ctx0" brushRef="#br0" timeOffset="108933">5154 16343 24575,'38'-23'0,"-1"0"0,1 0 0,0 0 0,0 0 0,-10 2 0,1 1 0,7-2 0,0 1 0,0-1 0,0 1 0,0-1 0</inkml:trace>
  <inkml:trace contextRef="#ctx0" brushRef="#br0" timeOffset="109183">5348 16233 24575,'-16'31'0,"-1"-1"0,1 4 0,1 7 0,8-5 0,2 9 0,0 4 0,1 1 0,1-3 0,-1-7 0,-1-1 0,0-5 0,1 4 0,1 9 0,0 0 0,-1 1 0,1-1 0,0 0 0</inkml:trace>
  <inkml:trace contextRef="#ctx0" brushRef="#br0" timeOffset="109460">5285 16739 24575,'20'35'0,"-3"-3"0,-10 15 0,-3-24 0,0 10 0,-4-27 0,3-5 0,-2-21 0,1-6 0</inkml:trace>
  <inkml:trace contextRef="#ctx0" brushRef="#br0" timeOffset="109723">5262 15977 24575,'23'41'0,"-1"-1"0,1 1 0,-1-1 0,1 1 0,-1 0 0,1-1 0,-1 1 0,1-1 0,2 4 0,-3-8 0,4 8-365,-6-8 1,4 8 0,3 5 0,1 2 0,1 1 0,-2-2 0,-2-5 0,-3-7 0,-6-9-292,4 0 1,-5-8-1,2 2 1,-7-11 0</inkml:trace>
  <inkml:trace contextRef="#ctx0" brushRef="#br0" timeOffset="109889">5839 16311 24575,'-19'44'0,"0"0"0,0 0 0,-1 0 0,1 0 0,0 1 0,-1-2 0,0 1 0,5-6 0,-3 11 0,-1 3 0,0-4 0,2-11 0,3-19 0,-2-22 0,-1-9 0</inkml:trace>
  <inkml:trace contextRef="#ctx0" brushRef="#br0" timeOffset="110049">5471 15618 24575,'9'48'0,"1"0"0,-1-1 0,2 0 0,1 1 0,-3-8 0,1 0 0,-1 0 0,1 0 0,-1 0 0</inkml:trace>
  <inkml:trace contextRef="#ctx0" brushRef="#br0" timeOffset="110327">6228 15952 24575,'4'45'0,"-1"0"0,1 1 0,-1-1 0,1 1 0,-1-1 0,1 0 0,-1 1 0,-1-7 0,-1-8 0,0 9 0,3 8 0,0 1 0,0-1 0,0 0 0,0 1 0,0-1 0,0 1 0,0-1 0</inkml:trace>
  <inkml:trace contextRef="#ctx0" brushRef="#br0" timeOffset="110589">5993 16475 24575,'45'-2'0,"1"1"0,-1-1 0,0 0 0,1 1 0,-1-1 0,-6 28 0,-2 12 0,-6 6 0,-9 1 0,-11-6 0,-19 1 0,-15-3 0,-2 7-469,10-9 1,-1 5 0,-2 3 0,0 1 0,-1 0 0,-1-4 0,0-4 250,-11 5 0,-1-4 0,-1-4 0,4 1-529,2 2 0,2-1 0,0 0 747,-4 3 0,1 1 0,3-7 0,9-10 0,1-4 0,-7 14 0</inkml:trace>
  <inkml:trace contextRef="#ctx0" brushRef="#br0" timeOffset="111099">6882 16122 24575,'3'42'0,"0"1"0,-1-1 0,1 1 0,-1-17 0,1 0 0,3 15 0,3 11 0,1-3 0,2-16 0,12-14 0,19 6 0,-14 1 0,-15 6 0,-2 10 0,-3-4 0,1-5 0,-4 1 0,-3 8 0,-3 8 0,-3 0 0,-2-9 0,-4-7 0,-5-4 0,-10 5 0,-6 1 0,-2-9 0,-1-15 0,-4-5 0,2-2 0,1 0 0,-1 0 0</inkml:trace>
  <inkml:trace contextRef="#ctx0" brushRef="#br0" timeOffset="111270">6531 16912 24575,'30'-27'0,"0"1"0,0-1 0,-1-2 0,1-1 0,0 5 0,5-3 0,2 1 0,1 1-820,1 2 1,2 1 0,-1 2 0,-1 2 491,0 0 0,-2 3 0,2-1 1,-2 2-1,2 0 0,-1 1 1,-3 2-1,4 1 0,1 0 1</inkml:trace>
  <inkml:trace contextRef="#ctx0" brushRef="#br0" timeOffset="111527">7681 15975 24575,'26'9'0,"-21"9"0,24 11 0</inkml:trace>
  <inkml:trace contextRef="#ctx0" brushRef="#br0" timeOffset="111712">7578 16411 24575,'-3'48'0,"0"1"0,0 0 0,0-1 0,0 1 0,-2-5 0,1 1 0,3-8 0,2 10 0,0 4 0,1-2 0,0-8 0,-1-12 0,1-2 0,-2-13 0</inkml:trace>
  <inkml:trace contextRef="#ctx0" brushRef="#br0" timeOffset="112135">7838 16018 24575,'25'-14'0,"1"1"0,7 2 0,9 0 0,5 0 0,-3 0 0,-8 2 0,0-1 0,0 1 0,9-3 0,9-3 0,-5 4 0,-18 13 0,-22 25 0,0 18 0,-5-13 0,2 8 0,0 4 0,-1 1 0,1-4-820,-1-2 1,0-2 0,-1 0 0,2 5 734,-1-4 0,0 5 0,1 3 0,1 0 0,-1 0 0,-1-4 0,0-3 85,1 3 0,-1-5 0,-1 0 0,1 1 0,1 8 0,0 2 0,0-2 0,-1-5 0,-1-1 0,-1-5 446,-2-4 1,-4-6-447,-13-10 0,-30-23 0,15 3 0,0 0 0</inkml:trace>
  <inkml:trace contextRef="#ctx0" brushRef="#br0" timeOffset="112561">7884 16498 24575,'-1'38'0,"0"0"0,0 0 0,0 18 0,0-23 0,-1-67 0,2 4 0,1-6 0,0 2 0,1-2 0,2 1 0,2-2 0,1-1 0,4 9 0,14 11 0,8 44 0,-1 15 0,-8 2 0,-13 0 0,-3 9 0,-6-8 0,-8-15 0,-5-3 0,-11 9 0,-2-6 0,-3-13 0,-3-11 0,17-14 0,8-18 0,5-14 0</inkml:trace>
  <inkml:trace contextRef="#ctx0" brushRef="#br0" timeOffset="113207">8584 16028 24575,'33'-32'0,"-18"-7"0,-4 8 0,-1-1 0,-4 5 0,-1 1 0,9-6 0,22 9 0,-7 16 0,2 4 0,17 0 0,-18 3 0,-3 6 0,-10 14 0,-5 5 0,2 20 0,-15-10 0,-3 6 0,-2-6 0,-9 13 0,-17-12 0,-4-11 0,5-30 0,4-3 0,4-4 0,11-12 0,28 1 0,-3 5 0,17 7 0</inkml:trace>
  <inkml:trace contextRef="#ctx0" brushRef="#br0" timeOffset="113475">8348 16488 24575,'43'-16'0,"-1"-1"0,1 1 0,0-1 0,0 0 0,0 1 0,0-1 0,-2 1 0,0 0 0,2 0 0,1 0 0,-1 1 0,0-1 0,1 0 0,-1 1 0,1-1 0</inkml:trace>
  <inkml:trace contextRef="#ctx0" brushRef="#br0" timeOffset="114022">8808 16509 24575,'0'29'0,"0"0"0,2 10 0,1 9 0,1 0 0,-2-9 0,0-10 0,1-1 0,-1 24 0,2 6 0,4-28 0,3-38 0,13-29 0,-3 4 0,3-8 0,-1 2 0,-6 9 0,-2 0 0,2 0 0,8-15 0,2-1 0,-7 8 0,-2 0 0,-21 14 0,-21 24 0,-24 0 0,9 9 0,-2 2 0,8-4 0,-2 4 0,4 8 0,-3 7 0,0 3 0,5-3 0,-2 3 0,4 5 0,4 4 0,-1 8 0,3 1 0,5-5 0,1 2 0,10 1 0,11-2 0,8 7 0,4-2 0,2-8 0,8 1 0,7-7-433,-6-8 0,3 0 0,3-2 0,2-5 433,1-8 0,3-4 0,0-4 0,-2-1 0,4-1 0,-3-4 0,5 0 0,-3 0 0,5-1 0,1 0 0,-2-1 0,-6-1 0,-4-1 0,-5-1 0,1 1 0,13-1 0,2-1 0,-12 0 0,-14-8 0,-6 0 0</inkml:trace>
  <inkml:trace contextRef="#ctx0" brushRef="#br0" timeOffset="114519">9067 16147 24575,'34'29'0,"1"-1"0,-1 1 0,-18 13 0,14-7 0,9 5 0,-17-6 0,-35 0 0,4-1 0,9 9 0,-1-4 0,0 7 0,0-4 0,0-11 0,1-1 0,-3 9 0,1 4 0,5-14 0,7-21 0,14-1 0,4-3 0,16-1 0,-5 1 0,-2-5 0,5-24 0,-22 9 0,0 0 0</inkml:trace>
  <inkml:trace contextRef="#ctx0" brushRef="#br0" timeOffset="114978">10039 15873 24575,'20'38'0,"0"0"0,0 0 0,0 0 0,3 2 0,1 0 0,-1 0 0</inkml:trace>
  <inkml:trace contextRef="#ctx0" brushRef="#br0" timeOffset="115126">10401 15802 24575,'-23'40'0,"1"0"0,0 0 0,-1-9 0,-1 1 0,0 8 0,-1 0 0,1 1 0,0-1 0</inkml:trace>
  <inkml:trace contextRef="#ctx0" brushRef="#br0" timeOffset="115317">9495 16550 24575,'45'-13'0,"1"0"0,-1 0 0,1 0 0,-1 0 0,1-1 0,-2-2 0,-5 0 0,7-1-410,-10 5 0,7-1 1,3 0-1,2-2 1,0 1-1,-2 0 0,-3 1 1,-6 1 366,4-2 1,-5 0-1,-3 1 1,-3 1-1,11-6 1,-4 2-1,0 1 1,1 0-1</inkml:trace>
  <inkml:trace contextRef="#ctx0" brushRef="#br0" timeOffset="116131">10169 15756 24575,'9'43'0,"0"1"0,1-1 0,-1 1 0,0 0 0,0-1 0,0 1 0,0 0 0,-1-7 0,-1-7 0,2 7 0,-1 2 0,2 12 0,2 7 0,0 1 0,0-3 0,-1-10 0,-1-14 0,-3-20 0,0-36 0,-3-25 0,-3 8 0,-7 8 0,3-12 0,1-9 0,-8 23 0,-26 45 0,15 10 0,-5 11 0,0 7 0,0 0 0,3-6 0,1-2 0,2-4 0,-1 6-201,-2 3 1,-3 8 0,-1 1 0,3-3 0,6-8 200,2 0 0,5-6 0,-3 6 0,19-15 0,17-22 0,8-7 0,2-5 0,-6 1 0,0-3-205,12-12 1,2-12 204,-18 6 0,2-10 0,0-5 0,-1-1 0,-1 1 0,-1 7 26,-1 2 1,-2 4 0,0 1 0,1-6-27,-2 3 0,1-7 0,2-2 0,-1 0 0,-2 3 0,-1 4 0,-4 9 0,2-7 0,-5 19 0,-2 50 0,0-10 0,3 5 0,3 3 0,4 6 0,2 0 0,0-4 0,13 1 0,3 2 0,-7-2 0,5 6 0,0 3 0,-3-1 0,-6-4-269,-4-4 0,-5-2 0,-6 6 269,-6 0 0,-3 7 0,-3 4 0,-3-1 0,-3-4 0,-4-7 0,-8 0 0,-6-7 0,-9-1 0,6-9 0,-8 1 0,-5 0 0,-2-1 0,-1-1 0,2-2 0,3-2 0,6-5 0,-8-1 0,6-6 0,-4-1-301,-3 3 1,-7 0 0,0 0 0,7-4 0,14-4 300,9-16 0,45-1 0,24-5 0,-1 4 0,-4 3 0,7 2 0,-13 5 0,7 0 0,6-2 0,2 2 0,-1 0 0,-3 2 0,-6 3-820,1 2 1,-5 3 0,-1 2 0,4 0 782,6 2 0,4-1 0,1 3 1,-4 1-1,-9 2 0,5 10 0,-8 5 1,-4 3-1,0 0 0</inkml:trace>
  <inkml:trace contextRef="#ctx0" brushRef="#br0" timeOffset="127697">9204 7454 24575,'-8'-11'0,"2"2"0,1 4 0,3 0 0,1 4 0,-1-2 0,-1 3 0,-10-2 0,-2-1 0,-18-3 0,-4-1 0,3 3 0,0-2 0,-3 2 0,3 9 0,2 2 0,4 0 0,-1 3 0,-9 3 0,-4 4 0,3-1 0,6-1 0,0 3 0,-3 7 0,-3 3 0,7 0 0,9-5 0,3 2 0,-3 9 0,-1 5 0,5-3 0,8-6 0,3 2 0,0 10 0,0 7 0,3-6 0,2-13 0,4 1 0,6 11 0,6 6 0,3-8 0,6-10 0,4-4-553,1 2 1,3 2-1,5-4 553,1-8 0,5-2 0,1-3 0,-2 0-643,2 0 1,-1-2 0,5-2 642,-4-2 0,5-1 0,2-2 0,-2-1 0,-5-4 0,4-3 0,-4-4 0,2-5 0,-4 0 0,3-5 0,1-1 0,-2-2 0,-5-1 0,2-5 0,-5-2 0,1-7 0,-8 6 0,2-6 0,0-3 0,-1 0 0,-3 1 0,-5 4 0,1-7 0,-6 3 0,-1-3 0,2-3 0,1-5 0,-2 1 0,-8 5 0,-9-4 0,-10 2 0,-4 10 0,-6-3 0,-1 1 0,0 3 0,3 5 0,1 2 0,-6 0 0,-10-3 0,-7-2 0,-2 3 0,5 7 0,-8 7 0,-1 7 0,6 2 0,-4 1 0,-2 2 0,6 2 0,5 3 0,3 1 0,-1 1 0,-6-1 0,-2 0 0,5 1 0,5 2 0,6 1 0,1-1 0,12 14 0,22 4 0,3 14 0</inkml:trace>
  <inkml:trace contextRef="#ctx0" brushRef="#br0" timeOffset="128624">14884 7416 24575,'-42'-22'0,"0"1"0,0-1 0,-1 0 0,1 12 0,-5 6 0,7 2 0,-10-1 0,-4 2 0,0 2 0,4 3 0,10 4-591,4 8 0,7 5 0,-1 5 591,-2 2 0,-3 7 0,0 1 0,3 1 0,7-4-1539,0 11 1,7 1 1538,2-4 0,1 1 0,4-1 0,1 2 0,9 3 0,10-9 0,6 5 0,5 3 0,2-2 0,0-6 0,4 5 0,3-6 0,11-2 0,-10-14 0,8 1 0,4-1 0,4 0 0,1-1 0,1-1 0,-2-4 0,-3-2 0,-5-4 0,13-2 0,-5-6 0,0-5 0,5-5-376,-8 0 1,5-4 0,3-2 0,2-2 0,-2-2 0,-3-2-1,-6 0 1,-7 0 375,-2-8 0,-7-1 0,-5-2 0,1-2 0,2 0 0,0-3 0,-2-1 0,-2 0 0,-5 1-584,-6-2 0,-4 0 0,-3 1 1,-5 3 583,-2-1 0,-5 3 0,-6 0 0,-8-5 0,-7-1 0,-4 2 0,0 8 0,-3 8 0,-1 8 0,-2 0 0,0-2 0,-2 0 0,0 2 0,0 7 0,4 7 0,0 5 0,2 3 0,3 0 59,-14 6 1,5 5-1,11-3 1,0 3-1,7 2 1,14 6 0,0-1-1</inkml:trace>
  <inkml:trace contextRef="#ctx0" brushRef="#br0" timeOffset="129341">16508 7400 24575,'-46'9'0,"-1"1"0,0 0 0,0 0 0,0 0 0,6 10 0,1 4 0,4-10 0,-8 0 0,-4 2 0,1 0 0,7 3 0,12 1 0,6 21 0,14 6 0,6-2 0,3 6 0,4 1 0,2-5 0,1-6 0,2-5 0,3 4-307,-1-3 1,1 4 0,1 0 0,5-3 0,4-8 306,11-7 0,6-8 0,3-3 0,-2-2-1093,4 4 1,-1-3 0,3-3 935,-3-2 0,3-2 1,0-4-1,-2-5 157,-1-8 0,-1-7 0,-1-2 0,-4 1 0,-1 2 0,-3-1 0,0-5 0,-6-3 0,2-5 0,-2-2 0,-3 0 0,-4 3-369,0-11 1,-6 0 368,-1 4 0,-1-2 0,-9 2 0,-15 6 0,-9 1 0,-1 3 0,-5-5 0,-5 2 0,0 9 0,-6 0 0,-1 2 0,3 3-556,-8 1 0,0 5 556,-8 1 0,6 11 0,19 33 0,20-7 0,1 0 0</inkml:trace>
  <inkml:trace contextRef="#ctx0" brushRef="#br0" timeOffset="130299">21899 7359 24575,'-34'-24'0,"7"24"0,-12 8 0,-7 6 0,-3 2 0,-1 2 0,5-1 0,7-2-1093,-7 4 1,6 1 0,-6 4 972,8-4 1,-7 3-1,-4 2 1,-2 2-1,1 1 1,4 0-1,6 0 1,10-2 119,-2 10 0,11 0 0,7 6 0,9-4 0,4 6 0,3 4 0,4 0 0,2-4 0,2-7 0,7 4 0,5-8 0,7 1 0,1-3 0,6 3 0,5 0 0,2-2 0,-1-5 0,-3-7-820,-1-8 1,-2-7 0,1-4 0,2-1 651,1 0 1,1-1 0,1-2 0,0-3 0,-4-5 167,7-9 0,-2-7 0,-2-3 0,-4 2 0,0-2 0,-4-1 0,0-5 0,-6 4 0,1-5 0,-1-2 0,-3 1 0,-5 3 0,-3 0 0,-6 3 0,-2-3 414,1-10 1,-4-3 0,-6 1-415,-13 2 0,-7 0 0,-1 3 0,3 6 0,0 2 0,-4-1-469,1 5 0,-3-2 0,-1 3 0,1 3 469,-11-4 0,0 6 476,-2 4 0,1 5-476,0 2 3276,5 6-3102,30 4 0,-3 1 0,-2-2 0</inkml:trace>
  <inkml:trace contextRef="#ctx0" brushRef="#br0" timeOffset="139854">6408 14036 24575,'-5'-1'0,"-1"0"0,0 1 0,-3 5 0,-19 9 0,10 0 0,-10 4 0,16-3 0,0 0 0,2-3 0,-6 3 0,8-11 0,1 6 0,4-7 0,1 0 0,-2-1 0,2-2 0,-1 1 0,2 16 0,0 8 0,-1 15 0,-3 5 0,1-10 0,-1 0 0,0 0 0,0 0 0,-1 0 0</inkml:trace>
  <inkml:trace contextRef="#ctx0" brushRef="#br0" timeOffset="143848">6900 13807 24575,'-7'-9'0,"1"1"0,-2 3 0,4-1 0,-6 0 0,1-5 0,-3 3 0,-19-9 0,9 10 0,-18-6 0,-5 0 0,-1 6 0,6-3 0,-3 1 0,-2 6 0,3 4 0,17-1 0,-1 1 0,-12 2 0,-6 2 0,7 2 0,-9 11 0,5 3 0,1 4 0,20-7 0,3 1 0,-4 8 0,1 3 0,-1 7 0,1 1 0,5-6 0,-1 2 0,-1 9 0,-2 2 0,1-7 0,-2 1 0,3-3 0,1 0 0,1 0-609,-2-2 0,-2 2 1,3-4 608,5-4 0,1-1-655,0 8 1,2 1 654,2-5 0,3 3 0,3 9 0,3 6 0,1-5 0,3-5 0,2 0 0,-1-1 0,3 7 0,0-1 0,1-7 0,4-2 0,2-3 0,-5 0 0,0 2 0,2-4 0,9 1 0,0-4 0,-7-6 0,2-1 0,10 4 0,5 1 0,-2-4 0,-4-4 0,1-1 0,10 2 0,5 2 0,-3-5-233,-5-5 0,-1-3 233,9 3 0,0-2 0,1-5 0,-1-2 0,-12 1 0,0-2 0,9-2 0,2-7 0,-9-7 0,0-6 0,-3 0 0,2-6 0,-2-3 164,0 1 0,0-4 0,-4-3-164,-6-4 0,-4-2 0,-1 0-145,-3 7 0,0 1 1,-1-3 144,-2 0 0,1-4 0,-1-1 0,0 1 0,-2 3-1042,1-3 1,-2 2-1,0-1 1042,-2 2 0,1-3 0,-1 0 0,-1 4 0,-1-11 0,-1 0 0,-2 3 0,0-3 0,-3 3 0,-2-3 0,-2 2 127,2 9 0,-1 0 1,-5 0-128,-11-1 0,-4 1 0,0 5 0,3 7 0,0 1 316,-1-4 0,-2-2 0,0 5-316,0 9 0,1 3 0,-18-9 0,12 10 0,0 2 0,7 3 0,0 2 0,-11-3 0,2 1 0,2 1 389,-9-1 1,41-3 0,2-3 0</inkml:trace>
  <inkml:trace contextRef="#ctx0" brushRef="#br0" timeOffset="145650">19581 13536 24575,'-32'-10'0,"-12"2"0,11 3 0,4 3 0,1 2 0,-2 0 0,-14 7 0,17 9 0,0 5 0,2 0 0,1 4 0,-6 7 0,-3 6 0,2-2-1009,1 4 1,1 0 1008,4-5 0,0 2 0,2 2 0,0 4 0,1 2 0,2 0 0,4-8 0,2-1 0,-1 5 0,3-5 0,0 5 0,0 1 0,1-1 0,2-2-1093,0 7 1,3-3 0,0 3 1051,1-6 1,0 3 0,1-1 0,1-2 40,0 5 0,2-2 0,2 0 0,1-1 0,1-1 0,1 2 0,0-4 0,0 3 0,1-1 0,0-3 0,2-1 0,1-2 0,1 2-605,2 4 1,3 3 0,0-1 0,0-7 604,4-2 0,2-4-60,0-2 0,1 1 1,2-6 59,3-11 0,2-5 0,4 0 0,5-7 0,1-9 0,7-7 0,1-3 0,-4 2 0,-2 3 0,-2-1 0,4-3-264,-5-1 1,4-3 0,2-2 0,0-1 0,-2 1 0,-5 2 263,8-5 0,-5 1 0,1-2 0,-4 4 0,3-1 0,-1-2 0,-2-3 0,-5 0 0,0-5 0,-1-1 0,-1 0 0,-3 3 0,5-6 0,-4 2 0,1-4 0,-5 5 0,2-3 0,-1-1 0,-2 0 0,-3 3 0,-2-5 0,-5 3 0,-1-1 0,1 2 0,-3-1 0,0-4 0,-2 3 0,-2-6 0,0-1 0,-1 1 0,0 2 0,0 4 0,-1 2 0,0 0 0,-1-4 0,1-3 0,0-3 0,-1-1 0,0 0 0,-1 2 242,-1-1 0,-2 1 0,0 2 0,-2 1-242,1-2 0,-2 3 0,-6 0 0,-9 1 0,-6-1 0,-3 3 0,0 8 0,-7 3 0,-4 8 0,-2 2 0,-4 1 0,3 7 1132,5 8 1,0 5-1133,-12-2 0,1 1 0,21 2 0,0 1 102,-15-1 0,5 2-102,20 3 3276,-4-1-3151,18-5 2667,2 2-2792,1-4 0,1 2 0,-1-1 0,1 11 0,-1 16 0,1 13 0</inkml:trace>
  <inkml:trace contextRef="#ctx0" brushRef="#br0" timeOffset="150694">12210 13571 24575,'-11'-2'0,"5"0"0,-2 1 0,7-2 0,-1 2 0,-5-6 0,1 3 0,-19-5 0,8 5 0,-22-1 0,17 2 0,-3 2 0,-1 1 0,-4-2 0,-5 7 0,-1 3 0,3 1 0,-1 5 0,1 2 0,1 0 0,-3 6 0,1 3 0,1 1 0,2 4 0,2 2 0,7 2 0,-2 6 0,1 2 0,10-19 0,2 0 0,-5 14 0,0 6 0,2-3 0,4-9 0,1 1 0,-1 6 0,0 5 0,1-3 0,1-3 0,1-1 0,-2 3 0,-1 2 0,0 3 0,0-3 0,3-16 0,1 2 0,0 4 0,0 5 0,1-5 0,2-6 0,2 0 0,-1 9 0,0 7 0,1 1 0,-1-5 0,2 4 0,0 0-290,0-5 0,-1 4 1,1 0-1,0-5 290,0 2 0,0-4 0,0 0 0,0-1 0,2 3 0,0-1 0,3 15 0,0-19 0,1-1 0,3 0 0,2-3 0,10 10 0,-1-8 0,4 5 0,-1-5 0,-3-7 0,2-2 0,6 7 0,3 1 0,-1-5 0,16-5 0,-15-5 0,2-2 0,8-7 0,1-2 0,-9 2 0,2-1 0,9-4 0,5-3 0,-5 2 0,-9 2 0,0-1 0,6-3 0,3-2 0,-8 1 0,7-2 0,-3-11 0,-3-4 0,-12-3 0,-2-4 0,3-9 0,-4 4 0,-6 8 0,-2-2-810,6-10 1,2-6-1,-3 5 810,-5 7 0,-2 1 0,4-6 0,-1-3-85,-7 3 1,-3-3 0,-1 3 84,1 0 0,-1-2 0,-2 3 0,1-6 0,-1-1 0,-1 5 0,-1-6 0,0-1 0,0 9 0,0-5 0,1 1 0,-1 3 0,0-10 0,0-2 0,-1 12 0,-1-5 0,0-2 0,0 2 0,-1 4 0,0 2 0,0 3 0,-2-4 0,-2-5 0,-2-6 0,-1-2 0,0 4 0,1 7 0,-3-4 0,-2 4 0,1 4 0,-3-5 0,-1 1 0,1 8 0,0 7 0,0 2 0,-6-12 0,0 0-270,3 13 0,1 1 270,-9-16-1,-6 1 1,17 19 2315,-3 1-2315,13 14 350,-3 2 0,6 8 1,1 3-1</inkml:trace>
  <inkml:trace contextRef="#ctx0" brushRef="#br0" timeOffset="158805">13996 8498 24575,'0'-7'0,"0"2"0,0 1 0,0 2 0,0 9 0,1 26 0,0-3 0,2 15 0,6-16 0,-1-15 0,2 0 0,-3-14 0,40-4 0,-24-5 0,2-2 0,11-1 0,6-1 0,-3 0 0,0-4 0,2-1 0,5 2 0,4 1 0,-6 4 0,-12 4 0,-2 2 0,13-2 0,-2 3 0,-4 8 0,-10 5 0,11 20 0,-15-4 0,3-3 0,2-1 0,7-5 0,3-9 0,9-4 0,-4-2 0,-8-4 0,-1-3-159,5 2 1,3 0 0,-4-1 158,-9-1 0,-3 4 0,10 9 0,-3 5 0,1 10 0,-11 1 0,2 6 0,-4-3 0,7 15-589,-4-9 0,4-4 589,-4-16 0,1-5 0,4-2 0,2-3 0,5 2 0,0-3 0,5-4 0,0-4 0,-2 1 0,3-1 0,2-3 0,5 0 0,-6 0 0,-4 2 0,0 1 0,3 2 0,3 2 0,-6 3 0,6 13 0,-15 0 0,5 4 0,-2-2 0,1-2 0,3-4 0,6-1 0,8-2 0,2-2 0,-4-4 0,-2-5 0,-2-5 0,6-3 0,-10 1 0,5-2 0,4-2 0,1-1 0,-1 0 0,-4 1 0,-5 2-1093,9-4 1,-7 1 0,3-2 1050,-7 2 0,5-4 0,-1 1 0,-5 4 0,-11 7 42,-4 7 0,-23 7 364,-3 1-364,-2-1 245,2-3 1,-7 0 0,-2 0-1</inkml:trace>
  <inkml:trace contextRef="#ctx0" brushRef="#br0" timeOffset="208323">14936 12531 24575,'-2'-3'0,"0"1"0,0 2 0,1 7 0,4-3 0,11 21 0,-2-14 0,7 9 0,-8-6 0,5 1 0,-4-3 0,3 1 0,-9-11 0,4 1 0,19-4 0,-1-7 0,3 0 0,2-1 0,0-3 0,1 0 0,-1 1 0,-9 7 0,12-7 0,-19 10 0,-9-1 0,4 2 0,-1 5 0,-3 1 0,15 8 0,6 8 0,1-8 0,3 6 0,-14-15 0,13 2 0,-15-5 0,28-7 0,-19-6 0,-2-2 0,-1-1 0,6-8 0,-3 4 0,-1 1 0,-4 2 0,12-2 0,-27 12 0,2 6 0,-1 5 0,3 2 0,0 9 0,10 7 0,-9-8 0,7 5 0,-9-15 0,-2 3 0,0-7 0,8 6 0,-3-6 0,12 0 0,1-7 0,17-13 0,-21 9 0,9-8 0,-23 22 0,-3-1 0,3 1 0,-2-3 0,-1-1 0,15 0 0,-1 0 0,11-1 0,12-17 0,-14 5 0,9-14 0,-24 14 0,-4 5 0,-5 5 0,2 2 0,0 0 0,4 0 0,4 6 0,-3-1 0,13 12 0,-14-9 0,5 2 0,-11-9 0,0-1 0,4-18 0,3-5 0</inkml:trace>
  <inkml:trace contextRef="#ctx0" brushRef="#br0" timeOffset="210015">17084 12476 24575,'-6'-1'0,"0"1"0,2 0 0,2 0 0,0 2 0,2 0 0,0 2 0,6 12 0,2 3 0,14 19 0,-5-11 0,6 7 0,-12-17 0,11 7 0,-8-17 0,14-1 0,3-5 0,2-12 0,-2 3 0,1-2 0,3-13 0,-5 5 0,1 0 0,9-5 0,-5 6 0,-1 2 0,-4 6 0,-4 3 0,-1 3 0,-1 6 0,13 5 0,-15 7 0,9 3 0,1 1 0,8 0 0,5-3 0,1-2 0,2-10 0,-16-2 0,3-3 0,3-5 0,0-1 0,-8 2 0,0-1 0,19-4 0,-1 1 0,-22 3 0,-1 2 0,5 1 0,-2 0 0,2 0 0,7 12 0,3 2 0,-14-7 0,2 0 0,14 3 0,6 1 0,-3-2 0,-3-6 0,-1-1 0,-4-1 0,2-1 0,-1-1 0,1-1 0,-1-2 0,-2 1-271,6-1 1,-1 2 270,7-3 0,-3 3 0,-19 4 0,0 1 0,5-1 0,0 2 0,15 1 0,-9 2 0,0 2 0,2 2 0,-14-1 0,-1-1 0,2-1 0,-11-1 0,-3-4 0,-10 3 135,-1-1 0,-1 2 0,0-3 1</inkml:trace>
  <inkml:trace contextRef="#ctx0" brushRef="#br0" timeOffset="-207604.73">15516 11779 24575,'-4'-2'0,"0"0"0,0 2 0,-1 0 0,-2 0 0,1 2 0,-11 1 0,8 5 0,-11 3 0,15 1 0,-5 1 0,3 1 0,3 0 0,-3 2 0,6 2 0,-1 20 0,2-11 0,0 16 0,0-22 0,2 5 0,0-9 0,9 10 0,-2-9 0,13 6 0,-12-8 0,5-3 0,-8-9 0,-2-3 0,3 0 0,-6-16 0,2-3 0</inkml:trace>
  <inkml:trace contextRef="#ctx0" brushRef="#br0" timeOffset="-206505.73">15508 12052 24575,'6'42'0,"-3"-23"0,2 8 0,1-2 0,-1-12 0,0 1 0,0-11 0,-2-3 0,1 0 0,-3-1 0,0 1 0</inkml:trace>
  <inkml:trace contextRef="#ctx0" brushRef="#br0" timeOffset="-194823.73">15560 10615 24575,'-11'-2'0,"-1"0"0,11-1 0,-3 2 0,4-3 0,-1 3 0,0-1 0,9 2 0,21-3 0,15-3 0,-3 0 0,-7 0 0,1 0-333,4-1 1,8-2 0,-1 0 0,-7 1 332,-5-1 0,-4 0 0,8-3 0,-3 2 0,-10 3 0,-5 2 0,-17 4 0,-3 0 0</inkml:trace>
  <inkml:trace contextRef="#ctx0" brushRef="#br0" timeOffset="-192782.73">14979 12567 24575,'-6'-1'0,"3"-1"0,1 0 0,2-1 0,0 0 0,0 2 0,5 16 0,13 23 0,3 4 0,0-5 0,5 6 0,2-8 0,-5-34 0,8-15 0,1-6 0,-10 7 0,0-1-322,11-13 1,-2-1 321,0 1 0,-10 11 0,-10 11 0,1 27 0,-4-5 0,14 24 0,-5-25 643,10-1-643,1-17 0,3-6 0,-6-1 0,1-1 0,9-3 0,5 0 0,-3-1-829,-3-2 0,0 2 829,10-2 0,-1 5-206,-13 5 0,-2 4 206,8 5 0,-3-2 0,-18-22 0,0-9 0</inkml:trace>
  <inkml:trace contextRef="#ctx0" brushRef="#br0" timeOffset="-189461.73">15764 10713 24575,'-4'-2'0,"-5"-3"0,6 2 0,-3-3 0,3 3 0,8 2 0,23-7 0,-2 6 0,14-9 0,-18 11 0,-9-4 0,-6 4 0,-4 10 0,-4 11 0,-8 13 0,-2-10 0,-2 0 0,-10 12 0,6-14 0,0-2 0,5-5 0,6-1 0,29-25 0,9-10 0,5-8 0,1 3 0,-2-2 0,-5-7 0,-10 8 0,-8 6 0</inkml:trace>
  <inkml:trace contextRef="#ctx0" brushRef="#br0" timeOffset="-188695.73">15763 10085 24575,'-4'-8'0,"2"32"0,0 9 0,-1-10 0,1 12 0,2-1 0,0-18 0,0-20 0,7-35 0,5-1 0,-3 9 0,3 2 0,13 0 0,17 4 0,-15 24 0,7 32 0,-25 10 0,-6-10 0,-1-1 0,-2 9 0,0-1 0,0-34 0,1-1 0</inkml:trace>
  <inkml:trace contextRef="#ctx0" brushRef="#br0" timeOffset="-187643.73">17690 10333 24575,'39'-7'0,"0"0"0,0 0 0,7-1 0,1 0 0,-5 2 0,-7 1 0,-1 1 0,8-1 0,-1-1 0,-14 2 0,-3 0 0,4 1 0,-2-2 0</inkml:trace>
  <inkml:trace contextRef="#ctx0" brushRef="#br0" timeOffset="-186843.73">17783 10454 24575,'36'-1'0,"0"-1"0,-1 0 0,17 12 0,-19 6 0,-39 3 0,-4 8 0,-4-1 0,-10-1 0,5-6 0,1-2 0,7-5 0,-3 1 0,13-13 0,6 0 0,32-6 0,1-5 0,-10 3 0,1 0 0,12-7 0,-1-1 0,-14 8 0,-2-7 0,-15 6 0</inkml:trace>
  <inkml:trace contextRef="#ctx0" brushRef="#br0" timeOffset="-185654.73">17754 9850 24575,'-6'0'0,"2"2"0,1 11 0,-1 15 0,-1 3 0,-5 7 0,3-4 0,0-4 0,-1-13 0,4-8 0,4-7 0,-1-21 0,8-8 0,10-10 0,5 0 0,-7 15 0,3 1 0,8-4 0,6-2 0,-4 6 0,5 6 0,-6 2 0,-5 4 0,-16 8 0,-4 6 0,-1 6 0,3 21 0,-3-7 0,5 16 0,-5-21 0,2 1 0,0-5 0,1-7 0,-1 2 0,4-6 0,3-2 0,1-1 0,31 0 0,-16 0 0,22-11 0,-28-17 0,-5-12 0</inkml:trace>
  <inkml:trace contextRef="#ctx0" brushRef="#br0" timeOffset="-182413.73">16998 10383 24575,'-5'-2'0,"-9"8"0,0 16 0,-6 7 0,-1 4 0,5-4 0,0 0 0,-5 9 0,1-3 0,6-12 0,1-3 0,-4 5 0,2-12 0,3-9 0</inkml:trace>
  <inkml:trace contextRef="#ctx0" brushRef="#br0" timeOffset="-182275.73">16780 10384 24575,'32'15'0,"-1"-1"0,-8 1 0,0 3 0,6 2 0,2 4 0,-4 1 0,-1 12 0,-5 2 0,-2 5 0,0-1 0</inkml:trace>
  <inkml:trace contextRef="#ctx0" brushRef="#br0" timeOffset="-179375.73">15090 12624 24575,'0'-5'0,"4"34"0,4-8 0,5 23 0,17-29 0,6-7 0,7-9 0,-6-6 0,6-4 0,-6-3 0,-7-4 0,-3-3 0,2 3 0,2-2 0,-5 3 0,6-6 0,-4 10 0,-14 13 0,-4 0 0,14 14 0,-5-1 0,18 13 0,-12-10 0,3-6 0,1-2 0,1 2 0,-6-5 0,2-1 0,23-10 0,-18-3 0,10-3 0,-29 4 0,-6 6 0,5 1 0,-7 1 0,27 0 0,-20 0 0,22-8 0,-21-8 0,5-9 0</inkml:trace>
  <inkml:trace contextRef="#ctx0" brushRef="#br0" timeOffset="-178141.73">17208 12316 24575,'11'39'0,"0"-1"0,-1 0 0,10-9 0,3 11 0,6 7 0,0-18 0,-5-30 0,2-11 0,6-3 0,7-5 0,-1-2 0,-6 4 0,-3 0 0,-1-1-352,6-6 0,3-3 0,-9 10 352,-15 14 346,-1 8-346,4 6 0,17 13 0,7 2 0,-12-12 0,2-2 0,12 4 0,6 1 0,-3-5-331,-3-6 0,-2-5 331,-6 0 0,1-2 0,-2 0 0,5 1 0,-1-1 0,-1-2 0,2 0 0,-3 0 0,-4 2 0,0 2 0,6 7 0,3 3 0,-6 0 0,4 11 0,-11-5 0,4 3 0,-2-4 0,-4-6 0,3-4 0,5-3 0,8-2 0,1-2 0,-5-2 0,3-5 0,0-3-32,7 0 0,4-2 1,-8 1 31,0-8 0,-3 6 0,-21 17 0,15 14 0,2-7 416,-10-1 0,3 0-416,16-4 0,1-3 0,-11-3 0,2 0 0,9-1 0,7 0 0,-7 0 0,-14-2 0,0 1 0,5 3 0,3 1 0,-6 1 0,7 2 0,2 2 0,2-2 0,3-6 0,-13 1 0,-2 0 0,-1-4 635,-20 2-635,-13 6 0,-23-2 0,-11 2 0</inkml:trace>
  <inkml:trace contextRef="#ctx0" brushRef="#br0" timeOffset="-164560.74">15479 12814 24575,'-6'-2'0,"2"-1"0,0 3 0,3-2 0,0 4 0,8 19 0,4 8 0,1 13 0,0-6 0,3 10 0,1 1 0,-2-6 0,-1-2 0,0 0 0,1 0 0,1 7 0,1-3 0,-2-9 0,9 6 0,-7-8 0,-1-4 0,-1-14 0,2 8 0,-5-5 0,-3-5 0,0 0 0,-7-8 0,0-2 0,-1-1 0,-7-1 0,-2 1 0</inkml:trace>
  <inkml:trace contextRef="#ctx0" brushRef="#br0" timeOffset="-163870.74">15886 12802 24575,'-6'0'0,"-11"5"0,9 1 0,-11 7 0,-9 21 0,0 5 0,4-9 0,-1 2-425,3-1 1,-1 0 424,-3 5 0,-1 0 0,-1-2 0,-1 2 0,2-5 0,-1 3 0,1-3 0,-3 4 0,1-3 0,-7 3 0,2-2 0,15-8 0,2-5 0,-4-5 0,5 5 0,13-19 0,0 1 0,1-4 0,12-8 0,4-3 0</inkml:trace>
  <inkml:trace contextRef="#ctx0" brushRef="#br0" timeOffset="-160751.74">16076 12776 24575,'2'-5'0,"-2"2"0,0-1 0,1 2 0,0-2 0,0 3 0,0 7 0,-2 27 0,0 8 0,0 6 0,0 2 0,0-1 0</inkml:trace>
  <inkml:trace contextRef="#ctx0" brushRef="#br0" timeOffset="-159804.74">18508 12738 24575,'-3'-8'0,"2"-2"0,0 3 0,1 2 0,-1 2 0,18 16 0,-2 1 0,9 8 0,2 3 0,7 10 0,-3-5 0,-1-1 0,0-2 0,7 5 0,-27-24 0,-1-1 0</inkml:trace>
  <inkml:trace contextRef="#ctx0" brushRef="#br0" timeOffset="-159560.74">19059 12647 24575,'-31'26'0,"1"1"0,-1-1 0,1 1 0,4-9 0,1 0 0,-11 12 0,0 0 0,1 0 0,-1 0 0</inkml:trace>
  <inkml:trace contextRef="#ctx0" brushRef="#br0" timeOffset="-159125.74">18689 13014 24575,'-8'48'0,"0"0"0,-1 0 0,1 0 0,0 0 0,0 1 0,-1 1 0,0-1 0,1-5 0,-1-8 0,-2-2 0,1-4 0,-1 7 0,3-3 0,3-7 0,4-20 0,1-9 0</inkml:trace>
  <inkml:trace contextRef="#ctx0" brushRef="#br0" timeOffset="-158740.74">19219 12552 24575,'0'39'0,"0"-1"0,-1 1 0,1 0 0,-2 6 0,1 0 0,-1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1T08:18:03.6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10296 11621 24575,'30'0'0,"3"0"0,13 0 0,-4 0 0,-1 0 0,8 0 0,-7 1 0,-6-2 0,-20-4 0,1-1 0</inkml:trace>
  <inkml:trace contextRef="#ctx0" brushRef="#br0" timeOffset="213">10143 12055 24575,'-7'2'0,"25"-4"0,23-5 0,9 0 0,-9 2 0,-3 1 0,2 1-106,0-2 0,9 0 0,3-1 0,-3 1 0,-8 2 0,1 0 0,-4 2 1,9-1-1,0 0 0</inkml:trace>
  <inkml:trace contextRef="#ctx0" brushRef="#br0" timeOffset="679">10901 11283 24575,'44'7'0,"1"0"0,-1-1 0,-21 4 0,0 1 0,20 4 0,5 2 0,-15 5 0,-25 4 0,-10 3-930,-3 4 0,-2-1 930,-2-4 0,-1-2 300,-3 1 0,0-4-300,-1-2 308,42 14-308,13-16 0,-12-4 0,4 2 0,-3-1 0,-4-4 0,-3 2 0,7 12 0,-8 4 0,-26 13 0,-5-10 0,-8 0 0,-8-5 0,-8-1 0,0-2-738,5-4 0,0-2 1,-2-1 737,-10 4 0,-3-1 0,2-5 0,-6-4 0,2-5 0,-1-1 0,0 0 0</inkml:trace>
  <inkml:trace contextRef="#ctx0" brushRef="#br0" timeOffset="977">11376 11493 24575,'45'-4'0,"0"0"0,1-1 0,-1 1 0,0 0 0,0 0 0,0 0 0,4-1 0,2 0 0,1 1 0,-1-1 0,-3 0 0,-4 1 0,-6 0 0,3-1 0,-6 0 0,1 1 0,12-2 0,1 0 0,-1 0 0</inkml:trace>
  <inkml:trace contextRef="#ctx0" brushRef="#br0" timeOffset="1204">11828 11545 24575,'-15'39'0,"0"-1"0,0 4 0,1 8 0,7-13 0,1 7 0,1 4 0,0 0 0,0-1 0,1-7 0,-2 7 0,0-6 0,1 5 0,2 1 0,-1 6 0,1 0 0,0-3 0,2-12 0,1-9 0,0 0 0</inkml:trace>
  <inkml:trace contextRef="#ctx0" brushRef="#br0" timeOffset="1528">12896 11170 24575,'-25'38'0,"1"-1"0,-1 1 0,1 0 0,-1-1 0,0 1 0,1 0 0,-1-1 0,0 1 0,3 7 0,0 3 0,1 2 0,1 0 0,2-2 0,5-2 0,3-4 0,6-5 0,8 9 0,9-8 0,5 2 0,1 0 0,3 2 0,4-3 0,1-12 0,17-11 0,3-11 0,-13-2 0,-1 0 0,1-1 0</inkml:trace>
  <inkml:trace contextRef="#ctx0" brushRef="#br0" timeOffset="1845">13125 11676 24575,'40'0'0,"0"-1"0,-1 1 0,1 0 0,0-2 0,1 1 0,2 2 0,9 1 0,2 0 0,-2 0 0,-11-1 0,-2 0 0,-6 0 0,8 2 0,-1 0 0</inkml:trace>
  <inkml:trace contextRef="#ctx0" brushRef="#br0" timeOffset="2172">13302 11954 24575,'24'0'0,"10"5"0,9 5 0,-8 4 0,-15 2 0,-7 7 0,-1 11 0,-6 9 0,-8-6 0,-16-6 0,-10-3 0,-5 0 0,-4 2 0,16-9 0,20-12 0,24-7 0,24-7 0,7-2 0,-8-1 0,-12 1 0,-3 0 0,5-2-60,4 2 0,6 0 0,2-1 1,-2-1-1,-8 0 0,8-10 0,-7-2 1,-3 2-1,0 1 0</inkml:trace>
  <inkml:trace contextRef="#ctx0" brushRef="#br0" timeOffset="2581">13517 11151 24575,'-2'21'0,"-4"22"0,-1 3 0,3-11 0,-4 6 0,2-14 0,6-58 0,5-19 0,2 14 0,4-2 0,3-5 0,4-4 0,1 7 0,1 9 0,2 7 0,6-4 0,0 14 0,-8 32 0,-4 11 0,-5-8 0,-2 4 0,0 12 0,-3 8 0,-1-4 0,-3-4 0,-2-1 0,0 15 0,0-5 0,0-15 0,0-5 0</inkml:trace>
  <inkml:trace contextRef="#ctx0" brushRef="#br0" timeOffset="3170">14415 11027 24575,'8'46'0,"0"-1"0,0 1 0,0-1 0,0 1 0,0 0 0,0-1 0,0 1 0,0-1 0,0 1 0,1 4 0,2 1 0,0 0 0,-1-1 0,-2-1 0,-4-4 0,-6-3 0,-7-5 0,-16 3 0,-10-6 0,-7-4 0,1-4 0,5-2 0,3-1 0,1-4 0,-2 0 0,-5 4 0,0 0 0,-1 0 0,1 0 0</inkml:trace>
  <inkml:trace contextRef="#ctx0" brushRef="#br0" timeOffset="3573">14892 11727 24575,'43'-4'0,"-1"-1"0,1 1 0,-1 0 0,0-1 0,1 1 0,-5 0 0,-5 2 0,5-1 0,5-1 0,-1 0 0,0 0 0,1 0 0,-1 1 0,0-1 0</inkml:trace>
  <inkml:trace contextRef="#ctx0" brushRef="#br0" timeOffset="3803">15167 11216 24575,'-1'44'0,"1"1"0,-1 0 0,0-1 0,0 1 0,0 0 0,1-1 0,-1 1 0,0-1 0,0 2 0,0 1 0,1 1 0,-1-2 0,0-1 0,1-2 0,-1-3 0,1-4 0,-1 14 0,1-7 0,0 0 0,0 1 0,0-1 0,0 1 0</inkml:trace>
  <inkml:trace contextRef="#ctx0" brushRef="#br0" timeOffset="4387">16352 11402 24575,'-40'28'0,"-1"0"0,0 1 0,1-1 0,-1 0 0,0 0 0,13-5 0,5-2 0,0 7 0,-3 7 0,-5 11 0,0 5 0,4-1 0,9-5 0,14-12-401,26 0 0,18-9 401,0-5 0,10-1 0,2-5 0,-7-9 0,-11-9 0,-3-7 0,1-2 0,13-4 0,0 0 0,0 0 0</inkml:trace>
  <inkml:trace contextRef="#ctx0" brushRef="#br0" timeOffset="4825">16648 11469 24575,'-14'29'0,"1"1"0,-4 13 0,-1 5 0,8-13 0,10-20 0,19-27 0,13-18 0,-2-2 0,-9 5 0,-2-2 0,4-2 0,2-2 0,4-6 0,2 1 0,-1 7 0,-5 13 0,21 25 0,-26 22 0,-3 14 0,-4-1 0,-4-2 0,-4 4-695,-6 1 0,-3 8 1,-1-1-1,-1-6 695,-2-1 0,-1-4 0,-2-4 0,-2 0 0,7-6 657,17 1-657,26-31 0,10-13 0,-16-3 0,0-5 0,3-2 0,5-1 0,0-1 0,1 1 0,-1 0 0</inkml:trace>
  <inkml:trace contextRef="#ctx0" brushRef="#br0" timeOffset="16821">9675 13362 24575,'-3'-7'0,"-2"2"0,3 5 0,-3-2 0,3-1 0,-4 0 0,3 0 0,-4 2 0,-7 0 0,-1-1 0,-6 1 0,-17 0 0,11 1 0,-13 0 0,13 0 0,0 0 0,-9 9 0,8-5 0,-8 13 0,20-11 0,-4 17 0,1 4 0,2 1 0,3 5 0,-1 8 0,3-3 0,4-8 0,2 0 0,0 7 0,1 3 0,1-3 0,2-11 0,1 0 0,0 12 0,2-2 0,6-4 0,10-1 0,5-2 0,11-6 0,6-8 0,1-6 0,8-19 0,-15-3 0,-1-7 0,-9-4 0,-2-5 0,-1 0 0,6-7 0,-3-2 0,-1-2 0,0-3 0,-3 3 0,-4 7 0,-2 2 0,-1-7 0,-2 2 0,-5 1 0,-5 16 0,1 3 0,-1 15 0,-2 38 0,0 21 0,1-27 0,1 3 0,0 6 0,-1 8 0,2 0 0,0-8 0,2-3 0,1-4 0,4 11 0,4-8 0,4-19 0,23-9 0,-12-9 0,-3-22 0,-16-8 0</inkml:trace>
  <inkml:trace contextRef="#ctx0" brushRef="#br0" timeOffset="17241">10163 13528 24575,'40'0'0,"0"0"0,-1 0 0,1 0 0,3-1 0,0 1 0,-1-1 0</inkml:trace>
  <inkml:trace contextRef="#ctx0" brushRef="#br0" timeOffset="17438">10065 13748 24575,'41'4'0,"-6"-8"0,11 2 0,4-3 0,-18-4 0,-2-2 0,1 0 0,0 0 0</inkml:trace>
  <inkml:trace contextRef="#ctx0" brushRef="#br0" timeOffset="17940">10550 13096 24575,'26'33'0,"1"0"0,0 0 0,0 1 0,0-1 0,4 8 0,0 1 0,-6-2 0,-13-8 0,-24 9 0,21-3 0,9-2 0,9-6 0,0-7 0,-1 1 0,0 11 0,-26 3 0,-7-9 0,-7 1 0,-13 5 0,-7 0-1199,6-5 0,-2-2 1199,-5 1 0,0-5 0,-8-3 0,7-12 0</inkml:trace>
  <inkml:trace contextRef="#ctx0" brushRef="#br0" timeOffset="18165">11299 13995 24575,'-20'22'0,"-6"3"0,-9 6 0,2-4 0,1-5 0,-2-1 0,2 0 0,0 1 0,1 0 0,-1 0 0</inkml:trace>
  <inkml:trace contextRef="#ctx0" brushRef="#br0" timeOffset="18943">12384 12997 24575,'-4'47'0,"1"0"0,0 0 0,0 0 0,0 0 0,0 0 0,0 0 0,-1-1 0,1 0 0,0-1 0,-1 16 0,1 3 0,0-5 0,3-15 0,4-26 0,13-47 0,-5 8 0,4 0 0,14-2 0,4 4 0,-6 6 0,2 5 0,5 6 0,4 4 0,-5 4 0,-6 3 0,-4 7 0,-3 10 0,-2 9 0,-8-2 0,-12 0 0,-10 0 0,-7 5 0,-7 2 0,0-6 0,2-12 0,-4-6 0,-22 2 0,2-11 0,11-28 0,16 0 0,4-5 0,12-2 0,0-1 0</inkml:trace>
  <inkml:trace contextRef="#ctx0" brushRef="#br0" timeOffset="19373">13057 13447 24575,'44'-1'0,"1"1"0,-1-1 0,0 1 0,4-1 0,0 0 0,0 0 0</inkml:trace>
  <inkml:trace contextRef="#ctx0" brushRef="#br0" timeOffset="19563">13059 13628 24575,'39'-8'0,"1"-1"0,-1 1 0,0 0 0,0-1 0,2-1 0,-1 1 0,1-1 0,0 0 0</inkml:trace>
  <inkml:trace contextRef="#ctx0" brushRef="#br0" timeOffset="19924">13495 13202 24575,'24'39'0,"-1"0"0,0 0 0,0 0 0,1 0 0,-15 9 0,-3 4 0,-6 1 0,-4-6 0,-4-9 0,-13-1 0,-8-5 0,-8 7 0,-4 2 0,24-17 0,40-24 0,19-2 0,-6-2 0,7-1 0,-3 0 0,-1 0 0,0 1 0,2-2 0,0 0 0,0 1 0</inkml:trace>
  <inkml:trace contextRef="#ctx0" brushRef="#br0" timeOffset="22072">16520 13679 24575,'-4'14'0,"5"21"0,0-4 0,-1 5 0,2 9 0,0 8 0,-2-15 0,-1 6 0,0 4 0,-1 1 0,1-3 0,0-4-1093,0 7 1,1-5 0,-2 4 436,1-2 1,0 8-1,0-1 1,-1-5 0,1-11-579,0 10 3429,-2-26-2195,-2-44 0,-4-26 0,2 3 0,2 7 0,0-2-188,2 2 1,-2-8 0,1-2-1,1 1 1,3 6 187,3 4 0,2 3 0,3 0 0,7-13 0,4-1 0,2 7-566,3 7 0,2 6 566,9 1 0,0 4 1588,-8 11 0,-2 3-1588,7 0 0,3 0 0,-25 9 2491,3-2-2491,0-3 1632,-2 3-1632,8-8 363,-10 9-363,0-3 0,-6 4 0,1 0 0,-1 1 0,5 0 0,-5 0 0,4 0 0,-5 0 0,-13 0 0,-4 0 0,-13-1 0</inkml:trace>
  <inkml:trace contextRef="#ctx0" brushRef="#br0" timeOffset="22448">16510 13192 24575,'-2'48'0,"1"0"0,-1-1 0,0 1 0,0 0 0,0-1 0,0 1 0,0-1 0,0 1 0,-1-7 0,-1-7 0,1 0 0,0 9 0,0-5 0,1 7 0,0 6 0,0 3 0,0 3 0,0 0 0,0-1 0,0-4 0,0-4 0,0-7 0,-1-8 0,-3 15 0,0-8 0,2-1 0,0 1 0,0-1 0</inkml:trace>
  <inkml:trace contextRef="#ctx0" brushRef="#br0" timeOffset="22907">16318 13797 24575,'46'-8'0,"0"1"0,0 0 0,-1 0 0,1-1 0,0 1 0,0 0 0,-1 0 0,1 0 0,0-1 0,2 0 0,-1-1 0,1 1 0,0-1 0,0 1 0,-1-1 0,1 1 0,0-1 0</inkml:trace>
  <inkml:trace contextRef="#ctx0" brushRef="#br0" timeOffset="23380">17362 13537 24575,'-38'2'0,"23"25"0,2 17 0,2 9 0,3-3 0,5-14 0,8 8 0,-2 5 0,-1 0 0,1 0 0,0-1 0</inkml:trace>
  <inkml:trace contextRef="#ctx0" brushRef="#br0" timeOffset="24022">17478 13678 24575,'9'32'0,"-1"-1"0,15-42 0,-2 26 0,1-3 0,-2-33 0,0-7 0,11 10 0,0 5 0,5 7 0,-9 28 0,-6 9 0,-7 6 0,-6 3 0,-2-4 0,-4-16 0,5-4 0,3-19 0,4-2 0</inkml:trace>
  <inkml:trace contextRef="#ctx0" brushRef="#br0" timeOffset="24258">18101 13425 24575,'6'47'0,"0"0"0,0 0 0,0 0 0,-2-3 0,1 1 0,-3-4 0,-6-4 0,-14 4 0,-6-7 0,1-6 0,-2-2 0,-2-2 0,0 1 0</inkml:trace>
  <inkml:trace contextRef="#ctx0" brushRef="#br0" timeOffset="24611">18357 13608 24575,'40'-2'0,"0"0"0,-1 0 0,1 0 0,9 0 0,-10 0 0,0 0 0,0 0 0,0 0 0</inkml:trace>
  <inkml:trace contextRef="#ctx0" brushRef="#br0" timeOffset="24765">18449 13814 24575,'39'-7'0,"-1"0"0,1 0 0,-1 0 0,7-2 0,0 0 0,0 1 0</inkml:trace>
  <inkml:trace contextRef="#ctx0" brushRef="#br0" timeOffset="25212">19607 13329 24575,'-21'43'0,"0"0"0,0 0 0,0 0 0,0 0 0,0 0 0,17-6 0,5 1 0,-6 1 0,-5 11 0,0 4 0,3-2 0,6-10 0,9-17 0,29-22 0,11-16 0,-9 5 0,-1 0 0,1 0 0</inkml:trace>
  <inkml:trace contextRef="#ctx0" brushRef="#br0" timeOffset="25689">19987 13520 24575,'-12'40'0,"0"1"0,0-1 0,0 0 0,-2 14 0,0-2 0,4-28 0,4-37 0,14-24 0,4 5 0,4-7 0,0 2 0,4-4 0,6 2 0,-1 12 0,5 0 0,2 2 0,-5 6 0,2-2 0,-1 13 0,8 22 0,4 15 0,-10 2 0,-15-3 0,-5 4-939,4 13 1,-1 6 0,-6-6 938,-8-12 0,-3-3 332,3 3 1,0-5-333,-5-10 0,7-15 0,0-32 0</inkml:trace>
  <inkml:trace contextRef="#ctx0" brushRef="#br0" timeOffset="28524">24445 13651 24575,'1'-4'0,"-1"-1"0,2 4 0,1 0 0,7 13 0,-4 15 0,-2 5 0,2 0 0,-2 3-927,-1 1 0,-2 4 1,-2-2 926,-3 8 0,-4 2 0,1-5 0,-3 5 0,1 1 0,-1-7 0,-1 6 0,-1-2-373,0 2 0,0 4 1,3-13 372,3-13 0,4-28 0,2-30 0,3-1 0,2-10 0,1-4 0,0 4 0,-1 3 0,1 1 0,2-4-656,1-1 1,3-6-1,1-1 1,0 2 0,1 8 443,-1 4 0,0 5 0,6 0 42,6-2 0,6-2 0,2 1 0,-4 6 170,3 1 0,2 4 114,4 1 0,4 0 1,-5 5-115,-10 7 0,-1 4 0,9-1 0,-1 4 0,5 2 0,4 3 3276,-15 10-2744,-8 0 1106,-9 14 0,-3 6-1319,-2 13-319,-4-5 0,-5 5 0,-5-11 0,-2 2 0,-2-1-6,2-1 0,0 1 0,-2 2 6,-3 3 0,-2 3 0,0 1 0,2-4 0,1-3 0,1-3 0,1 2 0,-1 11 0,-1 3 0,4-8 0,2-14 0,6-2 0,11 9 0,8-4 0,14-11 0,-3-9 0,2-2 0,-6-2 0,2-4 0,5-10 0,4-4 0,-5 1 0,17-2 0,-8-4 0,-8 1 0,-24 11 0,-7 3 0,-4-29 0,-2-9 0</inkml:trace>
  <inkml:trace contextRef="#ctx0" brushRef="#br0" timeOffset="29215">25344 12245 24575,'1'45'0,"1"-1"0,-1 0 0,0 0 0,0 0 0,0 0 0,0 5 0,0 1 0,-1-1 0,0-4 0,-2-7 0,-2 3 0,-1-3 0,2-4 0,0 2 0,0-5 0,-2-4 0,2-2 0,4 5 0,4-9 0,5-22 0</inkml:trace>
  <inkml:trace contextRef="#ctx0" brushRef="#br0" timeOffset="29537">25532 12712 24575,'46'11'0,"-1"-1"0,0 0 0,1 1 0,9-9 0,-1-5 0,-18-9 0,-29-33 0,-6 7 0,-8 4 0,-27 5 0,-4 9 0,5 21 0,1 6 0,3 6 0,10 6 0,0 0 0</inkml:trace>
  <inkml:trace contextRef="#ctx0" brushRef="#br0" timeOffset="30136">26213 12441 24575,'-21'-10'0,"-6"15"0,15 26 0,4 17 0,1-5 0,-3-17 0,1 0 0,3 11 0,3 5 0,7-14 0,11-22 0,16-22 0,4-10 0,-16 10 0,-1-5 0,0-8 0,3-8 0,-3-1 0,-4 7 0,-1-10 0,-8 9 0,-2 11 0,-10 70 0,0-11 0,0 6-1093,-1 0 1,0 5 0,0-3 902,3-11 1,0-1-1,1 1 190,-2 10 0,0 1 0,1 0-772,1-2 0,0 0 0,0-4 772,-1-3 0,0-2 0,-1 12 0,-4-6 0,-21-18 0,8-19 0,-19-1 0,6-19 0,15-21 0,6-8 0,8 15 0,6-1 409,9-8 1,7-4-1,3 7 1,0 13-1,4 5 1,13-3 0,-1 0-1</inkml:trace>
  <inkml:trace contextRef="#ctx0" brushRef="#br0" timeOffset="31922">26436 13027 24575,'2'-4'0,"6"1"0,3 3 0,17 0 0,-8 0 0,26 0 0,-16 0 0,3 4 0,0 3 0,-3 1 0,-6 12 0,-8 5 0,-22 8 0,-6-3 0,-6 5 0,-1-3 0,-3-7 0,-3-1 0,-1-1 0,-6 3 0,0 0 0,5-6 0,-13 7 0,1-9 0,13-4 0,32-10 0,43-4 0,-2-2 0,-11 2 0,-1-1 0,11-7 0,-17 5 0,-1 0 0,1-4 0,15 1 0,-39 5 0,4-1 0,-5-7 0,3 0 0</inkml:trace>
  <inkml:trace contextRef="#ctx0" brushRef="#br0" timeOffset="32748">26476 12054 24575,'37'15'0,"0"1"0,0-1 0,0 1 0,6 3 0,-2 0 0,-20 0 0,-41 18 0,2-14 0,2 0 0,24-14 0,21 7 0,6 1 0,-13-7 0,1 1 0,8 6 0,2 3 0,-7 1 0,-6 18 0,-37 2 0,-15 1 0,-1-10 0,-6-3 0,7-8 0,-5 1 0,-1-1 0,1-2 0,-5 1 0,0 0 0,0 1 0</inkml:trace>
  <inkml:trace contextRef="#ctx0" brushRef="#br0" timeOffset="41456">27232 12730 24575,'-7'-1'0,"2"1"0,3 0 0,1 0 0,0 0 0,-1 0 0,1 0 0,-2 0 0,2 0 0,0 0 0,4 3 0,37 5 0,-13-4 0,5 0 0,0-1 0,-7-3 0,7 0 0,-24 0 0,1 0 0,-7 0 0,7 0 0,-1 0 0,7 0 0</inkml:trace>
  <inkml:trace contextRef="#ctx0" brushRef="#br0" timeOffset="42279">28338 12289 24575,'-37'-1'0,"0"0"0,5 1 0,1 3 0,-1 16 0,4 2 0,-3 2 0,10-8 0,1 2 0,6 17 0,3-14 0,5 17 0,14-20 0,26-1 0,-2-4 0,-2-6 0,-2 0 0,-5 2 0,-21 17 0,-23 4 0,-6-3 0,-1 1 0,2 11 0,-5-1 0,36-13 0,11-10 0,16 2 0,-5-9 0,2-2 0,10 1 0,-9 1 0,-4 0 0,-9-3 0,6 9 0,-8-9 0,6 2 0,4-4 0</inkml:trace>
  <inkml:trace contextRef="#ctx0" brushRef="#br0" timeOffset="43167">20827 13393 24575,'-5'0'0,"0"0"0,3 1 0,1 1 0,3 0 0,29 1 0,9-1 0,-2-1 0,6 1 0,1-2 0,2-3 0,-27-8 0,5-5 0</inkml:trace>
  <inkml:trace contextRef="#ctx0" brushRef="#br0" timeOffset="43390">20805 13715 24575,'48'-6'0,"-1"1"0,1-1 0,0 1 0,-5 0 0,1 0 0,-3 1 0,-3 1 0,9 2 0,-4 0 0,-1 1 0,0 0 0</inkml:trace>
  <inkml:trace contextRef="#ctx0" brushRef="#br0" timeOffset="43912">22398 13436 24575,'-9'46'0,"-1"0"0,0 0 0,1 1 0,-1-1 0,0 0 0,13-10 0,8-3 0,3 4 0,4 9 0,4 1 0,1-10 0,2-19 0,8-28 0,3-23 0,2-4-656,-5 10 1,2-4-1,0-2 1,-3-2 0,-6 1 448,-6-4 0,-5-2 1,-3 1-1,-1 2 207,0 0 0,-2 2 0,-3-1 0,-1-6 0,-5-1 0,-9 4 0,-14 7 0,-10 5 0,-1 2 0,-5-3 0,-5 6 0,7 10 0,-7 2 0,1 3 0,5 7 0,-3 10 0,5 9 0,-5 7 0,8 6 0,24 5 0,0-1 0</inkml:trace>
  <inkml:trace contextRef="#ctx0" brushRef="#br0" timeOffset="44307">23935 12732 24575,'-17'46'0,"0"0"0,0 0 0,0 0 0,0 0 0,0-1 0,0 1 0,0 0 0,0 0 0,0 0 0,0 0 0,0 0 0,0 0 0,0 0 0,8-1 0,4-8 0,2-2 0,0 3 0,-2 9 0,0-9 0,-3 6 0,-2 6 0,-1 4 0,0 3 0,-1 2 0,0 2 0,1-1 0,2-2 0,1-1 0,3-5 0,2-4 0,4-6 0,4-6 0,4-10 0,25 9 0,12-18 0,2 1 0,-9-1 0,-1 1 0,1-1 0,-1 1 0,1-1 0</inkml:trace>
  <inkml:trace contextRef="#ctx0" brushRef="#br0" timeOffset="45053">29117 12379 24575,'17'43'0,"1"0"0,0 0 0,-1 1 0,1-1 0,0 0 0,-1 1 0,1-1 0,0 0 0,-1 0 0,1 1 0,-2 4 0,0 3 0,1 2 0,-2 0 0,0-1 0,-2-1 0,-2-3 0,-2-3 0,-4-4 0,-3-5 0,-6 11 0,-7-9 0,-8 3 0,-1-3 0,-8 5 0,-3 1 0,-1 0 0,0-4 0,5-7 0,0-3 0,1-5 0,-3 1 0,-8 4 0,-7 2 0,1-2 0,8-8 0,9-11 0,1-1 0</inkml:trace>
  <inkml:trace contextRef="#ctx0" brushRef="#br0" timeOffset="51006">9879 15878 24575,'-10'3'0,"1"1"0,9-3 0,4 1 0,18-1 0,16 1 0,6 0 0,-14 0 0,2 0 0,10 0 0,6 0 0,-9-1 0,2 1 0,-12-3 0,-7-5 0,-17-3 0</inkml:trace>
  <inkml:trace contextRef="#ctx0" brushRef="#br0" timeOffset="51217">9729 16385 24575,'41'-4'0,"1"0"0,-5 2 0,4-1 0,-2-2 0,5-3 0,0 1 0,-4 1 0,6-1 0,1 2 0,-9 1 0,1 0 0,-1 0 0,1 0 0</inkml:trace>
  <inkml:trace contextRef="#ctx0" brushRef="#br0" timeOffset="51951">11373 15787 24575,'-32'34'0,"1"0"0,-1 0 0,0 0 0,1 0 0,-4 2 0,-1-1 0,5 1 0,11 0 0,13 8 0,10 0 0,4-2-1639,1 1 1,5 0 1082,-2-4 1,2 2-1,5-4 556,8-8 0,5-4 0,0-5 0,7-1 0,3-5 0,-6-1 0,3-2 0,-1-10 0,2-15 0,-1-10 0,-2-3 0,-7 4 0,-1-1 0,-1-4 0,-2-1 0,1-3 0,-1-3 0,-4-3 0,-6 2 0,-2-4 0,-2-1 0,-1 1 0,-1 3 0,1-6 0,-2 3 0,-3-2 0,1 1 0,-1-3 0,-5 2 0,-7 5 0,-14 2 0,-9 6 0,-2 5 0,-6 0 0,-4 5 0,1 1 0,-4 0 0,1 6 0,-6 6 0,0 9 98,6 9 0,-1 6 0,5 1 1,7-1-1,4 4 0,4 5 0,1 0 1,0 0-1</inkml:trace>
  <inkml:trace contextRef="#ctx0" brushRef="#br0" timeOffset="52660">12758 15634 24575,'-50'-2'0,"31"21"0,-3 15 0,-1 9 0,-1 7 0,1 3 0,2-2 0,3-4 0,3-10-1093,1 4 1,5-5 0,-2 6 686,-2-3 1,-5 8 0,-2 6-1,0 1 1,2 0 0,5-3-1,7-7 1,9-10 405,24 3 0,13-11 0,-2-4 951,-9 2 0,1-3-951,2-4 0,2 0 0,-8-6 0,-7-8 1047,-3 2-1047,-12-4 0,-4 1 0,1 1 819,-1-2 0,-14-12 0,-2-5 0</inkml:trace>
  <inkml:trace contextRef="#ctx0" brushRef="#br0" timeOffset="53939">13513 15745 24575,'-8'0'0,"2"0"0,2 2 0,1 16 0,3 26 0,-1-6 0,0 8-820,1-7 1,-1 4 0,1 2 0,-2-1-1,1-6 1,-1-1 0,0 1 0,-1 1 745,1 6 1,1 1 0,-2 0-1,1-3 81,-3 0 0,0-2 0,1-4-7,2-4 0,-1-4 0,-4 10 0,6-69 0,2-9 0,2-10-529,4 9 1,3-4 0,1-2-1,0 2 529,-2 7 0,0 1 0,0 0 0,3-1 344,3-7 0,2-1 1,2 2-1,0 4-344,0 9 0,1 3 0,-1 2 0,9-10 0,1 3 373,1 7 1,0 4-374,8-6-15,-11 24 0,-1 5 15,-5 5 2497,14 25-2497,-23-7 0,-6 11 0,-3 11 0,-1-4 0,1-6 0,-2 3-123,0-5 1,-2 7-1,0 2 1,0-1-1,0-6 123,-1 11 0,0-2 0,-1-4 0,1 3 0,-1-4 256,1 3 1,1-4-257,0-13 0,0 0 0,1 2 0,0-4 36,0-4-36,0-11 0,0-14 0,1-46 0,-1 17 0,0 0 0</inkml:trace>
  <inkml:trace contextRef="#ctx0" brushRef="#br0" timeOffset="54441">14143 14966 24575,'-2'43'0,"0"0"0,0 1 0,0-1 0,0 0 0,-1 1 0,1-1 0,-2 6 0,1 1 0,2-8 0,1 10 0,-1 5 0,1 2 0,1-4 0,2-10 0,0-13 0,11 2 0,12-10 0</inkml:trace>
  <inkml:trace contextRef="#ctx0" brushRef="#br0" timeOffset="54846">14561 15285 24575,'0'33'0,"-1"1"0,1 0 0,8 12 0,6-10 0,12-23 0,6-26 0,-1-9 0,-8 1 0,-1-12 0,-5-2 0,-12 7 0,-3-5 0,-31 1 0,6 12 0,-5 10 0,0 1 0,3 3 0,-2 6 0,21 2 0,15 0 0,3 3 0</inkml:trace>
  <inkml:trace contextRef="#ctx0" brushRef="#br0" timeOffset="55378">15045 15056 24575,'-26'30'0,"1"0"0,-1 0 0,-4 15 0,13-4 0,28-13 0,18-3 0,-12-41 0,0-9 0,2-5 0,-5 1 0,-3 0 0,-10 4 0,-1 17 0,0 39 0,-1 8 0,0 11 0,-2-2 0,1-12 0,0-2 0,-1 4-820,0 5 1,0 4 0,0 0 0,-1-5 636,0-6 0,0-3 1,-2 3 182,-3 8 0,-2 5 0,0 0 0,1-8 0,1 1 0,0-3 0,-1 8 0,-1 4 0,-3-23 0,-9-33 0,5-8 0,-13-19 0,18-2 0,4-5 0,5 1 0,6-3-446,5 7 1,5-4 0,2 0 0,1 3 445,1 2 0,1 2 0,3-1 0,6-9 0,3 0 0,-2 3 0,3 0 0,-1 0 0</inkml:trace>
  <inkml:trace contextRef="#ctx0" brushRef="#br0" timeOffset="56286">15278 14825 24575,'26'36'0,"0"0"0,0 0 0,-10 6 0,-6 1 0,-10-8 0,-25-5 0,0-4 0,3-7 0,17-16 0,27 4 0,-2-2 0,25 6 0,-10 4 0,-8-5 0,-5 6 0,-16-2 0,-5-2 0,-9 6 0,-2-5 0,-19 0 0,-4-2 0,1 2 0,-3-3 0,0-2 0,6-3 0</inkml:trace>
  <inkml:trace contextRef="#ctx0" brushRef="#br0" timeOffset="57047">15910 15201 24575,'3'49'0,"-1"0"0,1 1 0,0-1 0,-1 1 0,1-1 0,0 1 0,-1-1 0,1 1 0,0-1 0,-1 1 0,1-1 0,0 0 0,-1 1 0,1-1 0,-3 1 0,1 3 0,0 0 0,0 2 0,0 0 0,-1-1 0,0-1 0,-1-1 0,-1-3 0,-1-2 0,-2-4 0,-2-4 0,-1-5 0,-2-5 0,-18 15 0,-7-15 0,-2 1 0,1 4 0,-3 2 0,1-3 0,5-7 0,7-9 0,2-6 0,-6 0 0,7-9 0,20-35 0,0-15 0</inkml:trace>
  <inkml:trace contextRef="#ctx0" brushRef="#br0" timeOffset="57803">17020 15842 24575,'9'1'0,"19"1"0,9 1 0,-4-1 0,4 0 0,-1-1 0,5 1 0,1 0 0,-4-1-1639,10 0 1,-1 0 1440,-6 0 1,0-1 0,-4 0 0,-9 0 0,-3 0 0,19 0 0</inkml:trace>
  <inkml:trace contextRef="#ctx0" brushRef="#br0" timeOffset="57990">16862 16241 24575,'42'-2'0,"1"0"0,0 1 0,0-1 0,-1 0 0,5-4 0,-3-2 0,6 1-205,-9 2 0,6 1 0,3 0 0,2-1 1,0 0-1,-3 0 0,-6-2 0,9-5 0,-6-1 1,-1 0-1,1-1 0,1 1 0,0 0 0,0 0 1,1 0-1</inkml:trace>
  <inkml:trace contextRef="#ctx0" brushRef="#br0" timeOffset="60580">18859 15628 24575,'-22'0'0,"-23"0"0,15 3 0,-8 22 0,0 8 0,20-13 0,2 4 0,-1 6 0,-2 8 0,0 4 0,0-1 0,3-5-707,2-3 0,3-3 0,-1 5 707,-1 3 0,-1 7 0,0 3 0,1-3 0,3-6-784,1-4 1,3-4-1,1 2 784,-2 12 0,1 1 0,2-1 0,3-8 0,1-2 0,1-2 0,1 8 0,8-3 0,11-7 0,9 0 0,0-7 0,2-7 0,4-8 0,1-7 0,7-3 0,0-5 0,-4-3-1029,-6-3 0,-3-5 0,0-4 1029,1-1 0,0-3 0,1-3 0,-4-4 0,-1-7 0,-3-6 0,-2 0 0,-1 1 146,1 0 1,-2 1 0,-3-5-147,-4 3 0,0-6 0,-2-1 0,-3 2 0,-4 7 0,-4 5 0,-3 5 0,-5-2 0,-5-6 0,-6-4 0,-3 3 0,-2 9 64,-15 3 1,-5 8-65,4 1 0,-3 1 0,3 3 0,-1 7 0,3 3-96,5-2 0,2 2 96,-7 2 0,21 2 0,9 3 0</inkml:trace>
  <inkml:trace contextRef="#ctx0" brushRef="#br0" timeOffset="60990">20157 15556 24575,'-16'45'0,"-1"0"0,0 0 0,1 0 0,-1 1 0,0-1 0,0 0 0,1 0 0,-1 0 0,0 1 0,1-1 0,-1 0 0,0 0 0,0 0 0,1 1 0,-1-1 0,0 0 0,4 7 0,-1 3 0,0 3 0,0 0 0,1 1 0,1-1 0,1-2 0,3-4 0,2-4 0,4-5 0,2-7 0,5-7 0,5-9-140,16-6 0,9-14 0,4-3 1,8 4-1,6-1 0,-2-4 1,-8-7-1,-6-21 0,0 1 0</inkml:trace>
  <inkml:trace contextRef="#ctx0" brushRef="#br0" timeOffset="61531">20528 15963 24575,'-10'47'0,"0"1"0,0 0 0,1-16 0,1 0 0,1 8 0,1 8 0,0-1 0,2-13 0,0-2 0,8-54 0,5-26 0,1 3 0,1 6 0,4-4 0,-1 7 0,4-9 0,2-4 0,0 0 0,0 5 0,-2 8-1444,7-8 0,2 6 1444,2-5 0,4-2 0,-2 18 681,6 30-681,-12 19 0,-3 12 0,-4 6 0,-10-2 0,-4 2-334,2-5 0,-1 2 0,-2 2 334,-4 7 0,-2 2 0,-1-3 0,1-11 0,0-2 0,-2 4 0,0 10 0,-1 7 0,-1-1 0,2-8 0,-2-3 0,1-4 0,1 2 0,1 3 0,-1-15 0,-1-20 0,-1-10 0</inkml:trace>
  <inkml:trace contextRef="#ctx0" brushRef="#br0" timeOffset="61991">21074 14848 24575,'-4'45'0,"-1"1"0,1 0 0,0 0 0,-1 0 0,1 0 0,0-1 0,0-2 0,1-7 0,0 7-282,0-6 1,-1 8 0,0 5 0,0 1 0,0 1 0,1-4 0,1-6 0,1-8 281,1 14 0,3-13 0,5-4 0,4-3 0</inkml:trace>
  <inkml:trace contextRef="#ctx0" brushRef="#br0" timeOffset="62204">21329 15569 24575,'11'32'0,"-7"-11"0,15 26 0</inkml:trace>
  <inkml:trace contextRef="#ctx0" brushRef="#br0" timeOffset="62566">21570 15113 24575,'20'41'0,"-1"0"0,1-1 0,0 1 0,3 8 0,-1-1 0,-3-13 0,-1-13 0,-17 3 0,-19 13 0,-8-13 0,-6 0 0,5-5 0,-1-1 0,-12-1 0,0-3 0,10-9 0,0 1 0</inkml:trace>
  <inkml:trace contextRef="#ctx0" brushRef="#br0" timeOffset="62742">21630 15027 24575,'28'-18'0,"16"-3"0,2-2 0,-23 7 0,1-1 0,7-1 0,0 0 0,0 0 0</inkml:trace>
  <inkml:trace contextRef="#ctx0" brushRef="#br0" timeOffset="63798">22022 15328 24575,'30'-25'0,"0"0"0,0 0 0,-1 1 0,1-3 0,-4-2 0,4-7 0,1-3 0,-2 1 0,-6 7 0,7-4 0,-16 2 0,-26-4 0,-16-3 0,-2 16 0,2 26 0,-5 12 0,-4 1 0,-8 5 0,2 3 0,11 0 0,8 9 0,16 5 0,15-4 0,10 6 0,5-1 0,0-8 0,6-6 0,4-4-820,1 1 1,6 2 0,-1 0 0,-7-3 819,-5-4 0,-5 1 0,3 8 0,-9 3-160,-22 3 0,-10 0 160,2-7 0,-6-2 0,-7 1 0,-6 0 0,2-6 0,0-4 0,0-6 0,-8 0 0,4-10-285,17-18 0,9-7 285,11 3 0,5-2 0,8-17 0,7-1 0,10 9 0,1-1 0</inkml:trace>
  <inkml:trace contextRef="#ctx0" brushRef="#br0" timeOffset="65791">22662 15253 24575,'20'37'0,"1"-1"0,-3-11 0,1 4 0,-4 1 0,4 9 0,0 4 0,0 1 0,-1-1 0,-3-6-1093,1 6 1,-3-4 0,0 5 436,-1-2 1,2 5-1,-1 3 1,-4-1 0,-7-3 92,-8 3 1,-8-2 0,-2-1 0,0-2 562,3-6 0,1-1 0,-1-1 0,-3 2 0,-1 0 0,-2 1 0,-1 0 0,-2 0 0,-2-3 0,-1-3 0,-2-1 0,-2-2 0,1-1 0,1-1 0,-8 9 0,1-2 0,-3-1 0,-1-4 0,-4 0 0,1-1 0,5-7 1202,2-2 1,2-5-1203,-3 0 0,7-4 0,17-6 0,7 0 0</inkml:trace>
  <inkml:trace contextRef="#ctx0" brushRef="#br0" timeOffset="72715">26301 15584 24575,'-11'-6'0,"0"-1"0,5 4 0,-9-6 0,4 6 0,-14-3 0,-5 2 0,-8 2 0,0 10 0,-8 5 0,5 1 0,8 1 0,1 3 0,0 1 0,-3 3 0,-1 1 0,6 0 0,-1 6 0,1 4 0,1-2 0,-4 6 0,1 1 0,5-4 0,-1 6 0,3 2-610,5 0 1,-1 7 0,2 0 0,5-5 609,5 5 0,6-1 0,0-4 0,3 2 0,4-1 0,7-2 0,4 0 0,2-5 0,3-1 0,3-3 0,1-4 0,4 0 0,4-7 0,6-11 0,4-7 0,-1-3 0,-6-1 0,-1-2 0,3-7 0,-1-8 0,4-6 0,2-5 0,0-2 0,-2 0 0,-5 3 0,-1-1 0,-5 1 0,-1-2 0,3-4-469,-4 0 1,3-5 0,2-3 0,-1-1 0,-2 1 0,-3 1 0,-4 5-364,4-12 1,-6 5 0,-1-2 831,-3 6 0,0-1 0,-3 0 0,-4 1-417,-4-2 1,-6 1 0,-3 3 416,-3 2 0,-7 1 0,-10 2 0,-8 0 0,-1 7 0,-1 9 0,-2 5 0,0-1 0,-3 2 0,3 2-199,-2 3 1,3 4 198,-10 5 358,10 16 1,28-5 0,6 9 0</inkml:trace>
  <inkml:trace contextRef="#ctx0" brushRef="#br0" timeOffset="73147">27355 15527 24575,'-26'42'0,"0"0"0,-1 0 0,1 0 0,0 0 0,0 0 0,0 0 0,-1 1 0,1-1 0,0 0 0,0 0 0,6-1 0,5-8 0,2 2 0,-5 7 0,2-8 0,-4 7 0,-4 5 0,-1 3 0,-2 3 0,1 1 0,1-2 0,3-1 0,4-5 0,4-4 0,7-7 0,7-8 0,23 10 0,16-12 0,-2-4 0,9-2 0,1-2 0,-5-6 0,7-7 0,0-6 0,-10 2 0,-1-1 0,1 0 0,-1 0 0</inkml:trace>
  <inkml:trace contextRef="#ctx0" brushRef="#br0" timeOffset="73750">27655 15949 24575,'-8'41'0,"0"0"0,0 0 0,0 1 0,0-1 0,0 0 0,-2 6 0,0 2 0,2-8 0,-2 11 0,0 4 0,0-2 0,2-7 0,1-12 0,-1 7 0,13-60 0,5-24 0,1 1 0,0 8 0,1 1 0,2-4-656,-2-1 1,0-4-1,2-2 1,1 0 0,2 2 275,4 3 0,2 0 1,1 1-1,1 2 1,-3 1 379,6-8 0,-2 2 0,3 1 0,0 6 0,4-1 0,-1 3 0,-5 5 0,-4 5 0,0 5 1560,22 0-1560,-32 53 0,-9 15 0,-1-16 0,-3 4-656,-3-4 1,-1 6-1,-1 3 1,-2-1 0,0-6 622,-1 3 1,-2-5 0,-1 2 32,0 1 0,-1 2 0,0 0 0,1-3-366,1-1 1,2-3 0,1-3 365,0 0 0,2-2 388,0 6 1,2-15 0,3-53 0,0-10-1</inkml:trace>
  <inkml:trace contextRef="#ctx0" brushRef="#br0" timeOffset="74117">28132 15199 24575,'7'44'0,"0"-1"0,0 1 0,-1 0 0,1 0 0,3 4 0,1 2 0,-3-7 0,-9-14 0,-22-11 0,16-17 0,49-25 0,-2-2-271,-2 3 1,2-2 270,4 1 0,-4 1 0,-19 7 0,-2 0 0,7-1 0,-1 0 0</inkml:trace>
  <inkml:trace contextRef="#ctx0" brushRef="#br0" timeOffset="74670">28752 15132 24575,'16'44'0,"0"-1"0,1 0 0,-1 0 0,0 1 0,0-1 0,0 0 0,1 0 0,-1 1 0,0-1 0,0 0 0,2 5 0,2 0 0,1 1 0,0 0 0,-3-2 0,-2-1 0,-5-3 0,-7-3 0,-6-5 0,-13 4 0,-11-6 0,-6-4 0,0-1 0,6-2-473,-1 6 0,4-2 1,-4-1 472,-2 1 0,-4 1 0,0-3 0,7-7 461,-11-1-461,11-11 0,-2-2 0,-19-7 0,16 0 0,1 0 0</inkml:trace>
  <inkml:trace contextRef="#ctx0" brushRef="#br0" timeOffset="75798">27911 15267 24575,'-9'-3'0,"-1"-4"0,6 4 0,0-1 0,3 3 0,-1 0 0,38 0 0,-20-3 0,29 0 0,2-2 0,-18-5 0,3 4 0,-3 0 0,-17 1 0,-3 0 0,-3 5 0,-3-2 0,-2 2 0,0-1 0,3-3 0,2-1 0</inkml:trace>
  <inkml:trace contextRef="#ctx0" brushRef="#br0" timeOffset="120845">26207 4956 24575,'0'-5'0,"-1"1"0,-1 2 0,0 2 0,0-2 0,2 11 0,-1 19 0,0 4 0,1 3 0,-2 2 0,-1 1 0,-3-5 0,2-14 0,-1 3 0,4-20 0,-1 0 0,-6-2 0,-3 0 0,-6 0 0</inkml:trace>
  <inkml:trace contextRef="#ctx0" brushRef="#br0" timeOffset="121573">26246 4659 24575,'43'24'0,"-1"0"0,-6-1 0,1 0 0,-5-2 0,-11-6 0,-3 1 0,13 9 0,-9 5 0,-21 5 0,-10 1 0,-2-3 0,-3 1 0,2-4 0,-3 2 0,-3 0 0,-8-1 0,-4 2 0,-1-1 0,4-4 0,-2 5 0,1-1 0,-7 3 0,-4 3 0,9-8 0,9-7 0,0 0 0,15-26 0,2-3 0</inkml:trace>
  <inkml:trace contextRef="#ctx0" brushRef="#br0" timeOffset="138908">27165 4728 24575,'-5'12'0,"-19"20"0,-8 6 0,10-10 0,-2 0 0,-3 5 0,-3 3 0,0-2 0,-6 1 0,2-3 0,11-6 0,2-1 0,-8 7 0,5-4 0,11-9 0,1 1 0</inkml:trace>
  <inkml:trace contextRef="#ctx0" brushRef="#br0" timeOffset="139171">27100 4933 24575,'0'23'0,"-7"8"0,-5 11 0,-1 2 0,3-6 0,2-3 0,0 0 0,-3 8 0,-2 8 0,-1-2 0,5-13 0,3-9 0,2 4 0,5-31 0,1-7 0</inkml:trace>
  <inkml:trace contextRef="#ctx0" brushRef="#br0" timeOffset="139348">27038 5210 24575,'34'-14'0,"0"0"0,-11 5 0,2 0 0,8-5 0,8-5 0,4-1 0,-2 1 0,-7 3 0,3 0 0,-2 0 0,-3-1 0,4-2 0,-3-1 0,-9 3 0,-5-4 0</inkml:trace>
  <inkml:trace contextRef="#ctx0" brushRef="#br0" timeOffset="139653">27338 4718 24575,'8'41'0,"0"0"0,-1 0 0,1 1 0,0-1 0,-2-4 0,0 0 0,2 3 0,1 10 0,2 2 0,-2-6 0,-3-13 0,0-3 0,0 2 0,-3-20 0,-2-4 0</inkml:trace>
  <inkml:trace contextRef="#ctx0" brushRef="#br0" timeOffset="139871">27477 4627 24575,'15'30'0,"0"0"0,-1-2 0,-1 0 0</inkml:trace>
  <inkml:trace contextRef="#ctx0" brushRef="#br0" timeOffset="140673">28067 4585 24575,'-7'0'0,"0"0"0,2 33 0,1-9 0,5 11 0,2 3 0,5 5 0,0-15 0,2-2 0,-1 1 0,3-7 0</inkml:trace>
  <inkml:trace contextRef="#ctx0" brushRef="#br0" timeOffset="140874">28497 4548 24575,'-25'23'0,"1"0"0,-3 1 0,-3 2 0,1-3 0,-3-4 0,-2-2 0,0 0 0,1 1 0,-1-1 0</inkml:trace>
  <inkml:trace contextRef="#ctx0" brushRef="#br0" timeOffset="141082">27713 4987 24575,'40'1'0,"0"-1"0,1 1 0,-1 0 0,0-1 0,2-2 0,2-2 0,1-1 0,-1-1 0,-4 0 0,-5 1 0,15-4 0,-4-3 0,0-4 0,1-2 0,-10-2 0,-6-12 0</inkml:trace>
  <inkml:trace contextRef="#ctx0" brushRef="#br0" timeOffset="141905">28320 4573 24575,'-11'41'0,"0"-1"0,0 1 0,1-1 0,0 0 0,-1 0 0,-1 6 0,-1 0 0,1-3-1639,3-1 1,0-1 1521,-2-2 1,-1 2 0,3-10 116,5-5 1131,2-15-1131,-8-8 594,-13-3-594,-9 2 0,-10 1 0,3 1 0,6 0 0,-1 1 0,-9 0 0,-5 1 0,13 0 0,15 3 0,45-15 0,16-7 0,-3 2 0,6-7 0,-14 1 0,6-5 0,4-4 0,0-1 0,0-1 0,-3 2 0,-5 4-788,8-8 1,-5 4 0,2-4 787,-2 0 0,4-4 0,0-2 0,-4 4 0,-10 7 0,1-9 0,-14 22 0,-9 39 0,-2 0 0,6 2 0,2 2 0,5 9 0,12-1 0,-8-3 0,-2 1 0,-2 4 0,-1-5 0,-8 3 0,-21-9 0,-11-1 0,1-5 0,4-4 0,-3-4 0,-12 3 0,-7 0 0,7-9 0,1-16 1638,8-3 0,11-4-1145,45-7 1,19 1-494,-21 9 0,4 2-448,6 0 1,7-2 0,2 1-1,-6 2 448,7 3 0,-2 2 0,-6 1 0,1 1 0,-2-1 0,-3 2 0,0-1 0</inkml:trace>
  <inkml:trace contextRef="#ctx0" brushRef="#br0" timeOffset="142497">28920 4804 24575,'2'2'0,"29"0"0,23-3 0,-6 0 0,-21 2 0,0 0 0,22-1 0,7-1 0,-12-1 0,-17-3 0</inkml:trace>
  <inkml:trace contextRef="#ctx0" brushRef="#br0" timeOffset="142967">29169 4621 24575,'2'33'0,"0"1"0,-2-7 0,-1 4 0,-3 13 0,-2 7 0,0-4-1639,-1-1 1,-3-3 1356,1-9 0,-1 0 0,1-4 1555,-7 15-1273,10-27 673,27-18-673,23-21 0,-18 5 0,0-4 0,4-4 0,1 0 0</inkml:trace>
  <inkml:trace contextRef="#ctx0" brushRef="#br0" timeOffset="143296">29467 4724 24575,'34'-5'0,"0"0"0,0 1 0,11-5 0,-3 7 0,-12 20 0,-4 6 0,-10-4 0,-1 2 0,6 15 0,-3 3 0,-11 3 0,-6 0 0,-2-11 0,-4 1 0,-8 12 0,-5-2 0,4-17 0,-3-3 0,-6 1 0,-2-5 0,-11-3 0,0-11 0</inkml:trace>
  <inkml:trace contextRef="#ctx0" brushRef="#br0" timeOffset="143468">29757 4939 24575,'-34'30'0,"-1"0"0,0 0 0,1 1 0,-1-1 0,1 1 0,5-5 0,-4 4 0,-2 2 0,2-2 0,6-5 0,1 3 0,-1-1 0</inkml:trace>
  <inkml:trace contextRef="#ctx0" brushRef="#br0" timeOffset="144172">30292 4611 24575,'-21'27'0,"0"0"0,1-1 0,-10 14 0,9-9 0,-2 5 0,6-7 0,5-4 0,25-14 0,10-9 0,4-4 0,5 2 0,15-1 0,-55 17 0,-20 14 0,1 5 0,1 6 0,30-20 0,18-6 0,7-3 0,8 2 0,5 2 0,-4 3 0,-15 0 0,-7 10 0,-7 1 0,-23 4 0,-15 3 0,-5-1 0,12-21 0,-1-4 0,-12 4 0,3-8 0,8-18 0</inkml:trace>
  <inkml:trace contextRef="#ctx0" brushRef="#br0" timeOffset="144331">30758 4655 24575,'9'0'0,"11"13"0,1 6 0,-9 5 0,6 1 0,0 1 0</inkml:trace>
  <inkml:trace contextRef="#ctx0" brushRef="#br0" timeOffset="148283">25893 6701 24575,'-7'-4'0,"0"1"0,31 13 0,0-4 0,6 4 0,6 6 0,-5-1 0,5 15 0,-2-4 0,-13 5 0,-42-1 0,-21 1 0,1-2 0,10-4 0,-2-1 0,-10 3 0,-5 1 0,14-6 0,19-9 0,33-5 0,14-12 0,10-6 0,-3 0 0,-8 5 0,0-2 0,1-3 0,1 0 0,0-1 0</inkml:trace>
  <inkml:trace contextRef="#ctx0" brushRef="#br0" timeOffset="148572">26064 6588 24575,'44'15'0,"0"0"0,0 1 0,0-1 0,0 0 0,1 0 0,-8 18 0,-1 6 0,-5 4 0,-9-2 0,-12-5 0,-15-1 0,-13-4 0,-4 3-274,2 0 1,-3 4 0,-3 1 0,-1-2 0,-1-7 0,-10 0 0,-3-6 0,1-2 0,-2 1 0,1-1 0,0 1 0</inkml:trace>
  <inkml:trace contextRef="#ctx0" brushRef="#br0" timeOffset="150878">27059 6510 24575,'36'-9'0,"-1"1"0,-7 3 0,0 1 0,16-7 0,-2 4 0,0 19 0,-32 23 0,-9 7 0,-6-13 0,-4 1 0,0 1 0,-1 3 0,0-3 0,-2-1 0,2-4 0,6 15 0,16-11 0,6-1 0,16 4 0,-8-13 0,0 0 0,6 5 0,-15-1 0,-19 4 0,-8 2 0,-17 11 0,4-16 0,-3 2 0,0-4 0,-1-4 0,0-4 0,-14 4 0,2-7 0,7-12 0,-4-9 0</inkml:trace>
  <inkml:trace contextRef="#ctx0" brushRef="#br0" timeOffset="151199">26935 6959 24575,'49'-7'0,"-1"0"0,0 0 0,0 0 0,0 0 0,-5 1 0,0-1 0,-1 1 0,-1-1 0,-2 0 0,11-4 0,-3-1 0,-6 2 0,-5 1 0,-1 0 0,1-1 0,1 0 0,-10 1 0,-15 0 0,1-1 0</inkml:trace>
  <inkml:trace contextRef="#ctx0" brushRef="#br0" timeOffset="153267">27895 6529 24575,'-7'2'0,"2"1"0,2 3 0,3 0 0,0-3 0,0-2 0,0-5 0</inkml:trace>
  <inkml:trace contextRef="#ctx0" brushRef="#br0" timeOffset="153539">27797 6822 24575,'-3'45'0,"0"0"0,1 0 0,-1-4 0,0 0 0,2-6 0,1 15 0,-1-23 0,1-1 0,1 3 0,0-3 0</inkml:trace>
  <inkml:trace contextRef="#ctx0" brushRef="#br0" timeOffset="153995">28366 6413 24575,'32'-12'0,"0"-1"0,-1 2 0,-1 3 0,16 4 0,-15 0 0,-1 0 0,1-2 0,5-2 0,-35 8 0,-1 0 0,0 17 0,0 24 0,-4-5 0,-4 13 0,-1 5 0,0 0 0,2-7 0,1-1 0,0-4 0,-1 7-410,0-10 0,-1 6 1,-1 5-1,-1 1 1,1 1-1,-1-4 0,2-4 1,0-7 60,0 3 0,1-7 1,-2 2 348,-1 10 0,-1 5 0,-1-3 0,0-12 0,-9 4 0,-8-30 0,4-34 0</inkml:trace>
  <inkml:trace contextRef="#ctx0" brushRef="#br0" timeOffset="154424">28107 6932 24575,'-7'19'0,"4"-16"0,16-29 0,3-1 0,5-2 0,-3 9 0,1 1 0,6-4 0,0 6 0,9 19 0,-5 10 0,-6 6 0,-22 21 0,-9 6 0,-3-19 0,-3-1-530,-2 5 0,-2 1 1,-3-5 529,-9-8 0,-4-8-138,-14-3 1,1-7 137,22-5 0,1-3 0,-11 1 0,11-4 0,46-32 0,-5 21 0,-1 0 0</inkml:trace>
  <inkml:trace contextRef="#ctx0" brushRef="#br0" timeOffset="155019">28982 6420 24575,'1'36'0,"-1"0"0,1 0 0,36-13 0,-21-49 0,3-14 0,10 5 0,6-1 0,-1 7 0,-9 12 0,2 6 0,21 6 0,-3 8 0,-14 7 0,4 21 0,-31-15 0,-4 1 0,-2-16 0,-2-15 0,1-22 0,3 10 0,6-6 0</inkml:trace>
  <inkml:trace contextRef="#ctx0" brushRef="#br0" timeOffset="155295">28508 6950 24575,'48'-14'0,"-1"0"0,1 0 0,-1 1 0,1-1 0,0 0 0,-1 0 0,1 1 0,-1-1 0,-1-3 0,-8 2 0,8-2 0,-1 3 0,-1 0 0,0 0 0,0 0 0,1 0 0,-1 0 0,0 0 0,1-1 0,-1 1 0,0 0 0</inkml:trace>
  <inkml:trace contextRef="#ctx0" brushRef="#br0" timeOffset="155798">29245 6825 24575,'-15'40'0,"0"-1"0,2-3 0,3-2 0,8-6 0,2-1 0,0 9 0,35-4 0,-2-45 0,-6-6 0,3-7 0,-4 1 0,-6 0 0,-2 1 0,8-8 0,-9 5 0,-20 15 0,-24 12 0,-17 9 0,2 2 0,5 1 0,-1 2-221,1-4 0,-5 0 0,-1 1 1,2 5 220,-1 8 0,1 6 0,2 1 0,4-4 0,5-6 0,3-2 0,0 4 0,-4 5 0,-3 5 0,4-1 0,12-4 0,20 13 0,21-27 0,17-2 0,9-3 0,1-2 0,-7-2 0,6-1 0,-2-3 0,7-2-410,-16 0 0,6 0 1,3 0-1,3-1 1,-1-1-1,-2 0 0,-3-1 1,-6 0-395,5-2 0,-6-2 1,-1 0-1,1 0 804,8 0 0,1-1 0,-2 2 0,-6 0 0,-2 2 0,-6 0 0,14-12 0,-14-3 0</inkml:trace>
  <inkml:trace contextRef="#ctx0" brushRef="#br0" timeOffset="156318">29753 6475 24575,'28'22'0,"0"0"0,-11 6 0,-4 18 0,-8 0 0,-15-17 0,-4 7 0,4-3 0,15-17 0,4 22 0,-4-9 0,-10 0 0,-14 5 0,-1-1 0,3-3 0,-5-2 0,6-3 0,22-10 0,16 2 0,23-2 0,-15-12 0,1-4 0,6-3 0,-1 0 0</inkml:trace>
  <inkml:trace contextRef="#ctx0" brushRef="#br0" timeOffset="156714">30705 6440 24575,'13'42'0,"8"-31"0,1 10 0,0 0 0</inkml:trace>
  <inkml:trace contextRef="#ctx0" brushRef="#br0" timeOffset="156889">31126 6386 24575,'-31'17'0,"0"0"0,9-2 0,-2 3 0,-6 3 0,-4 2 0,2 0 0,-4 6 0,1 1 0</inkml:trace>
  <inkml:trace contextRef="#ctx0" brushRef="#br0" timeOffset="157053">30280 6856 24575,'-17'0'0,"37"0"0,8-3 0,11-4 0,7-2 0,1 1 0,-6 0 0,7 1 0,-4 1 0,5-2-656,-3 0 1,6-2-1,0-1 1,-2 1 0,-7 2-438,-3-1 1,-6 2 0,0 0 846,12 1 1,-4-4-1,-7-10 1,-3-3 0,-4-2-1,-1 1 1</inkml:trace>
  <inkml:trace contextRef="#ctx0" brushRef="#br0" timeOffset="157894">31027 6272 24575,'-7'44'0,"0"1"0,-1 0 0,1 0 0,0 0 0,-1-1 0,2-6 0,1-7 0,-2 8 0,1 1 0,-1 8 0,0 6 0,-1 1 0,1-2 0,0-7 0,2-9 0,0 4 0,2-6 0,-3 15 0,0-5 0,1-14 0,0-3 0,-2-28 0,-8 0 0,-11 0 0,-15-6 0,-2-2 0,-2-3 0,1-6 0,6-3 0,23 4 0,33-5 0,21-6 0,-1 4 0,-3 5 0,4 0-547,-7 3 1,7-4 0,3-2 0,2 0 0,-3 0 0,-4 2-258,-2 2 1,-3 1-1,-1-1 1,4-4 803,0-4 0,4-4 0,1-3 0,-1 0 0,-3 1 0,-4 4 0,0-1 0,-5 3 0,0-2 0,8-14 0,0-3 0,-14 10 0,-18 14 0,-22 34 0,-3 12 0,11 6 0,-10 2 0,3 2 0,18 7 0,15-2 0,1 0 0,-6 7 0,1-15 0,1 4 0,-6-4 0,-18 14 0,-5-17 0,-7 2 0,-1-3 0,-3-1 0,-5-3 0,0-6 0,-7 1 0,0-2 0,5-5 0,2-4 0,2-7 0,-19-10 0,12-9 0,40-14 0,25 11 0,16 1 0,0 8 0,0 10 0,5 9 160,-6 1 0,7 3 0,2 3 0,-1 0 0,-7 1-160,-3 2 0,-5 1 0,1 2 0,1 1 0,1 3 0,-1-1 0,-3-3 0,8 3 0,-6-3 0,-13-6 0,-1 0 0,1-3 0,-1 1 0</inkml:trace>
  <inkml:trace contextRef="#ctx0" brushRef="#br0" timeOffset="164232">12387 7308 24575,'-5'0'0,"1"1"0,2-1 0,-3 5 0,3-3 0,-8 4 0,-17 10 0,2 1 0,-6 4 0,1 1 0,0-3 0,0 0 0,-2 2-415,1 1 0,-3 2 0,0 0 0,0 0 415,1-1 0,1 0 0,0 0 0,1-2 0,1-1 0,2 0 0,-2-1 0,-4 5 0,-2 1 0,9-5 0,6-1 0,40-7 0,19-1 0,2-3 0,-5-5 0,1-3 0,4 1-429,-1 2 1,4 1-1,2 0 1,1-1-1,-1-2 429,4-3 0,1-2 0,0-2 0,0 1 0,-4 0-820,1 1 1,-3 0 0,0 0 0,2-1 604,-4-2 1,4 0 0,-1-1-1,-3 0 1,-4 1 214,-2 0 0,-3 1 0,-3-1 0,5-4 0,-4 1 0,11-6 0</inkml:trace>
  <inkml:trace contextRef="#ctx0" brushRef="#br0" timeOffset="164505">12532 7381 24575,'-7'0'0,"-5"21"0,-4 21 0,-1 11 0,0 1 0,2-10 0,0-4 0,1-4 0,-1 6 0,0 0 0,1 0 0,-1 0 0,1 0 0,-1-1 0,0 1 0,1 0 0</inkml:trace>
  <inkml:trace contextRef="#ctx0" brushRef="#br0" timeOffset="165234">12190 8169 24575,'-40'5'0,"-7"6"0,11 15 0,13-10 0,-5 5 0,-1 6 0,-4 9 0,-4 3 0,2 1 0,4-6 0,0 0 0,2-4 0,-2 6-191,2-3 1,-5 7 0,-2 1 0,1 0-1,4-3 1,5-7 0,-4 4 0,3-4 0,5-5-1,0 1 1,0-1 0</inkml:trace>
  <inkml:trace contextRef="#ctx0" brushRef="#br0" timeOffset="165659">11599 8535 24575,'-20'40'0,"-1"0"0,8-14 0,-1 2 0,-6 8 0,-3 4 0,3-4 0,6-9 0,3-4 0,-8 23 0,27-26 0,27-13 0,20-7 0,-2-4 0,-18-1 0,-2-2 0,4-1 0,6 0 0,-1 0 0,1 1 0,0-1 0,0 0 0</inkml:trace>
  <inkml:trace contextRef="#ctx0" brushRef="#br0" timeOffset="169994">21609 6852 24575,'9'-4'0,"-2"1"0,-3 2 0,-4 1 0,-31 2 0,2 2 0,-5 7 0,-8 5 0,5-1 0,11-3 0,1 1 0,-6 3 0,-3 2 0,7 2 0,9 4 0,5 0 0,-7 18 0,10-11 0,4 4 0,7 8 0,5 0 0,3-12 0,4-1 0,7 1 0,5-1 0,2-5-1050,7-8 0,4-6 1050,-6-1 0,4-1 0,-2-5 0,8-3 0,1-10 0,-9-7 0,3-9 0,1-3 0,-1-1 0,-5 4 0,0 1 0,-4 2 0,1-5 0,1-7 0,4-8 0,-1-2 0,-5 2 0,-8 8 0,-8 2 0,-10 2-137,-8-5 0,-7-2 0,-3 8 137,-5 11 0,-2 4 0,-13-8 0,-2 3 0,11 10 0,0 3 0,-5-1 0,2 4 0,0 7 0,-3 2 0</inkml:trace>
  <inkml:trace contextRef="#ctx0" brushRef="#br0" timeOffset="170401">22791 6683 24575,'-39'22'0,"0"-1"0,0 0 0,-1 0 0,1 0 0,0 1 0,0-1 0,-3 9 0,-1 3 0,0 2 0,5-1 0,7-1 0,10-4 0,9 7 0,11 0 0,5 5 0,5 5 0,4-9 0,3-16 0,4-5 0,11 5 0,4-3 0,10-4 0,1-4 0,-11-3 0,0-3 0,12-5 0,-1-4 0,-16-5 0,0 0 0</inkml:trace>
  <inkml:trace contextRef="#ctx0" brushRef="#br0" timeOffset="170991">22877 6887 24575,'-13'39'0,"1"-1"0,0 0 0,-1 1 0,1-1 0,-2 3 0,1-1 0,1-2 0,1-4 0,0 2 0,3-8 0,0-12 0,9-27 0,9-22 0,8-16 0,-1 4 0,0 2 0,2-1 0,2 5 0,4-5 0,1 2 0,-3 10 0,-4 11 0,3 6 0,16-3 0,-3 13 0,-15 29 0,-5-1 0,-4 3 0,-7-1 0,-5 3 0,2 13 0,-2 1 0,0-12 0,-1-1 0,0 10 0,-1-3 0,0-5 0,0-14 0,-1-29 0,0-10 0</inkml:trace>
  <inkml:trace contextRef="#ctx0" brushRef="#br0" timeOffset="171366">23159 6477 24575,'33'15'0,"0"0"0,0 1 0,-12 32 0,-17 0 0,-24-15 0,-11 4 0,5-8 0,22-24 0,20-5 0,10 0 0,15-3 0,-14 0 0,1-1 0,11-6 0,2 1 0,-27-2 0,-7 4 0</inkml:trace>
  <inkml:trace contextRef="#ctx0" brushRef="#br0" timeOffset="171915">23761 6407 24575,'13'41'0,"0"0"0,0-1 0,1 1 0,-1 0 0,0 0 0,-9-5 0,-3-3 0,1 4-399,5 5 1,4 7-1,1 4 1,-2-1 0,-5-3-1,-8-8 399,-15 3 0,-10-8 0,0-2 0,6-5 0,1-2 0,-2-1 0,-2 3 0,-2 0 0,2-5 382,0-1 1,2-5-383,-5-3 78,0-18 1,15-28 0,5 6 0,0 0 0</inkml:trace>
  <inkml:trace contextRef="#ctx0" brushRef="#br0" timeOffset="175041">22767 7712 24575,'0'-11'0,"-2"3"0,2 6 0,-2 1 0,0 1 0,0 10 0,7 15 0,7 14 0,2 5 0,-3-6 0,-4-2 0,0-3 0,1 4-436,2-1 1,2 6 0,1 0 0,-1-1 0,-1-4 435,-2 1 0,-1-3 0,1 0 0,4 9 0,2 0 0,-2-4 0,-2-6 0,0-3 0,4 15 0,-2-10 0,-8-30 0,-3-4 0,2-17 0,-1-3 0</inkml:trace>
  <inkml:trace contextRef="#ctx0" brushRef="#br0" timeOffset="175382">22846 8220 24575,'10'44'0,"1"1"0,0-5 0,4 7 0,-2-1-1639,-1 0 1,-1 1 926,-1-6 0,-1 2 0,0-4 1118,1 0 0,-1-4-406,5 10 1043,12-32-1043,-9-31 0,1-14 0,0 1 0,1-6 0,1-3 0,-2 2 0,3-5 0,-2 0 0,1-2 0,-5 7 0,1 1 0,-1-1 0,1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9T05:39:35.2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18667 10597 24575,'9'21'0,"-3"2"0,0 9 0,0 5 0,-4-7 0,-1 4 0,2 8 0,0 6 0,0-3 0,-3 0 0,0-1 0,-1 5 0,0 3 0,1-7 0,0-18 0,-1-2 0,0 9 0,0 1 0</inkml:trace>
  <inkml:trace contextRef="#ctx0" brushRef="#br0" timeOffset="627">18503 11022 24575,'-3'36'0,"1"0"0,-1 1 0,2 0 0,1-7 0,0 0 0,0 5 0,0 1 0,1 7 0,-1-1 0,1-8 0,1-2 0,3-1 0,4-6 0,16-9 0,2-32 0,3-16 0,-4 0 0,2-7 0,0-2 0,-2-2 0,0 1 0,0-1 0,0 0 0</inkml:trace>
  <inkml:trace contextRef="#ctx0" brushRef="#br0" timeOffset="1729">18146 9680 24575,'-6'-4'0,"-6"25"0,6 2 0,1 5-1154,-3 14 1,-2 5 1153,2-14 0,0 0 0,0 3 0,2 2 0,0 4 0,0-1 0,0-5 0,-3 3 0,-1-1 246,5 3 0,0 2 0,0-23-246,3-22 0,6-28 0,7-9 0,-2 13 0,2-2 127,0-4 0,1-4 0,4 9-127,6 11 0,2 6 0,14-6 0,0 35 0,-23 7 0,-13-1 0,-5 1 594,-6 2 0,-8 0-594,-17 3 0,-9 0 0,3-4 0,13-4 0,-1-2 0,-9 3 0,-5-1 0,16-15 0,20-18 0,26-17 0,12-1 0,-5 9 0,0 0 0</inkml:trace>
  <inkml:trace contextRef="#ctx0" brushRef="#br0" timeOffset="2329">18471 9965 24575,'0'43'0,"0"-1"0,0-7 0,0 1 0,0-5 0,0 11 0,33-7 0,-9-67 0,2 9 0,0-3 0,-11 0 0,-2-2 0,6-17 0,-10 24 0,-7 20 0,-2 26 0,1-2 0,23-2 0,3-26 0,0-17 0,6-9 0,-4 3 0,9-4 0,-15 3 0,2-5 0,-9 19 0,-12 23 0,-2 5 0,-4 19 0,1-12 0,-2 1 0,4-16 0,6-14 0,2-3 0</inkml:trace>
  <inkml:trace contextRef="#ctx0" brushRef="#br0" timeOffset="3225">18836 9902 24575,'-5'41'0,"1"1"0,-1-3 0,2 0 0,3 4 0,0-1 0,0-13 0,0-1 0,-1 5 0,2-4 0,0-10 0,24-49 0,6-20 0,-16 26 0,-1-1 0,10-14 0,3-5 0,-6 7 0,-1-6 0,-5 14 0,-15 25 0,-1 31 0,-4 5 0,-3 3 0,2-3 0,-1 1 0,-1 11 0,-5 1 0,-7-2 0,-3-1 0,7-6 0,-2-1 0,-8 2 0,-6 1 0,3-3-1250,0-4 0,-1-3 1250,2-4 0,-2 0 0,-4-5-559,-11-5 0,-4-6 0,3-2 559,0 1 0,-2-3-223,9-4 0,-4-2 0,0-2 0,8 0 223,4-2 0,4-1 0,-3-2 0,6-2 0,13-3 0,9-3 0</inkml:trace>
  <inkml:trace contextRef="#ctx0" brushRef="#br0" timeOffset="3929">20050 10380 24575,'-3'-6'0,"-7"9"0,5 24 0,-2 16 0,1 7 0,2-8 0,1 1-1072,1-1 1,1 3-1,-1-4 1072,1 0 0,-1-4 0,2-2 0,0-2 0,0 9 0,0-7 0</inkml:trace>
  <inkml:trace contextRef="#ctx0" brushRef="#br0" timeOffset="4215">19838 10705 24575,'0'30'0,"1"0"0,11 14 0,5 5 0,-2-6 0,-7-14 0,2-2 0,13 9 0,8 0 0,-4-17 0,5-41 0,-1 2 0,-1-2 0,-8-4 0,-2-1 0,1-4 0,-1-3 0,-1-4 0,-1-3 0,-2-5 0,0 1 0</inkml:trace>
  <inkml:trace contextRef="#ctx0" brushRef="#br0" timeOffset="4853">19992 9537 24575,'-36'24'0,"-1"0"0,1-1 0,0 1 0,0-1 0,-8 1 0,-2-1 0,8 1 0,20 1 0,34 8 0,23 1 0,-5-4 0,-14-6 0,1-1 0,4 3 0,7 5 0,-2 0 0,-7-5 0,-1 12 0,-26-7 0,-11 6 0,-1-6 0,-2-8 0,-3-3 0,-3 7 0,-4 1 0,0-8 0,1-11 0,2-11 0,-2-21 0,6-20 0</inkml:trace>
  <inkml:trace contextRef="#ctx0" brushRef="#br0" timeOffset="5255">20179 9920 24575,'3'26'0,"38"-18"0,10-11 0,-7-6 0,-8-8 0,5-7 0,-10-1 0,-15-3 0,-11-3 0,-10-1 0,-6-3 0,-3 6 0,-17-4 0,-14 13 0,-2 12 0,19 14 0,2 9 0,0 9 0,0 7 0,4 1-1639,6 5 1,5 3 1183,2-1 0,1 4 0,8-4 234,15 2 1,6-4 220,-5-5 0,6-5 142,11-11 0,8-4 0,-4-7 1,-9-6-1,-1-6 0,18-5 1,0 0-1</inkml:trace>
  <inkml:trace contextRef="#ctx0" brushRef="#br0" timeOffset="5518">20738 9548 24575,'-6'49'0,"0"0"0,1 0 0,-1-1 0,-1-3 0,1-1 0,2-5 0,-1 7 0,1 1 0,-1-4 0,0-9 0,0-6 0,-1-6 0,-3 12 0</inkml:trace>
  <inkml:trace contextRef="#ctx0" brushRef="#br0" timeOffset="5739">20993 9329 24575,'-4'46'0,"-1"1"0,1-1 0,-1 0 0,1 0 0,1-2 0,-1 2 0,1 2 0,-1 0 0,1-1 0,0-2 0,0-3 0,0 7 0,0-4 0,0-1 0,0 3 0,1-4 0,0 1 0,0-1 0,-1 0 0,1 0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9T05:40:34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9895 8062 24575,'0'40'0,"0"1"0,0-12 0,0 3 0,0 13 0,0 6 0,0 3 0,0-9 0,0 3 0,0-1 0,0-4 0,0-1 0,0-2 0,0 2 0,0 6 0,0 5 0,0-2 0,0-10 0,0-10 0,0-4 0,0 8 0,0-6 0,0-14 0,-1-8 0,-3-13 0,-2-12 0</inkml:trace>
  <inkml:trace contextRef="#ctx0" brushRef="#br0" timeOffset="1988">9870 8088 24575,'3'0'0,"2"0"0,15 0 0,0 0 0,6 2 0,3 0 0,8 0 0,-3-1 0,-1 1 0,0-1-232,6 1 0,5 0 1,-5-1 231,-6-1 0,-1 0 0,13 0 0,1 0 0,-9 0 0,2 0 0,-3 0 0,5 0 0,1 0 0,-5 0 0,7 0 0,1 0 0,-6 0 0,4 1 0,1 0 0,-6 0 0,2 1 0,-3 0 0,11 2 0,3-1 0,-13 1 0,2 0 0,-4-1 0,1 0 0,1-1-389,8 0 1,5 0 0,-6 0 388,-10-2 0,-1 0 0,2 1 0,2 0 0,-3 0 0,1-1 0,-2 1 0,8 1 0,-1 0 0,-8-1 0,0-1 0,13 1 0,2 0 0,-6-1 0,0 0 0,-8 0 0,1 0 0,2 0 0,7-1 0,3-1 0,-3 0 0,3-1 0,1-1 0,-5 2 0,4-2 0,0 1 0,-4-1 0,-8-1 0,-4-1 0,5 1 0,6 2 0,7 0 0,3 1 0,-2 1 0,-6-2 0,-2 0 0,-5 0 0,4 0 0,4 1 0,7 1 0,1 0 0,-2 0 0,-8 0 0,-5 1 0,-6 0 0,3-1 0,7 0 0,5-1 0,-1 0 0,-5 1 0,7-2 0,-1 0 0,-2-1 0,6-1 0,0 0 0,-7 0 0,0 1 0,-1 0 0,-4-1 0,5 0 0,-2 0 0,-6 0 0,-4 1 0,-2 0 0,11 0 0,0 0 0,-10-1 0,0 0-361,17 1 1,1 2 360,-14 0 0,2 0 0,4 0 0,7 0 0,1 0 0,-6 0 0,2 1 0,-2-1-450,-6 1 1,4-1 0,-1 0 0,-5 0 449,0 1 0,0 0 0,10-2 0,5-1 0,-3 1 0,-2 1 0,1 1 0,-4-1 0,7 0 0,-1-1 0,-6 1 0,2 0 0,-1 0 0,-3 1 0,2 1 0,0-1-410,-2-1 0,-1 0 0,0 0 410,-6 2 0,0 0 0,2 0 0,14-2 0,4 0 0,-6 0 0,-3 1 0,-2 1 0,-9-2 0,1 0 0,2 0 0,9 1 0,3 1 0,-3 0 0,-3-2 0,3 1 0,-6 1 0,8 1 0,5 0 0,0 0 0,-4 1 0,-6-2 0,-3 1 0,-5-1 0,5 1 0,6 0 0,8 1 0,2 0 0,-4-1 0,-9 0 0,0 0 0,-4-1 0,7 1 0,4-1 0,-5 1 0,-7-1 0,0 0 0,1 0 0,6 1 0,0 0 0,-6 0 0,0 1 0,-1 0 0,3-1 0,4 0 0,-7 1 0,-10 1 0,-3-1 444,3-1 1,0-1-445,6 2 634,-3 0-634,-21-2 2470,-6 3-2470,-1-2 1561,-2 1-1561,0 1 54,0-1-54,0 6 0,0 22 0,-8 11 0,-2 4 0,3-2 0,-1 6 0,0-7 0,-2 7 0,-1 4 0,0-3 0,3-6 0,1-6 0,2-5 0,0 4 0,-3 9 0,-1 7 0,3-3 0,9-12 0,10-11 0,6-8 0,18 0 0,-8-18 0,0-1 0</inkml:trace>
  <inkml:trace contextRef="#ctx0" brushRef="#br0" timeOffset="4715">9878 9017 24575,'-3'-6'0,"5"1"0,10 5 0,6 0 0,6 0 0,21 0 0,-8-1 0,-7 0 0,4 0 0,7-3 0,2-1 0,-6 1 0,2 0-749,-6 1 0,1-2 0,-1 1 749,8-2 0,0 0 0,-1 4 0,0 0-238,-1-2 1,3 1 237,-5 3 0,2 2 0,-1 0 0,6-3 0,2 2-410,-9 3 0,3 1 0,1 1 1,-4-2 409,8-2 0,2-1 0,-7 2 0,6 1 0,2 0 0,-2-1 0,-5-1 0,-5-2 0,-5-1 0,4 0 0,6 1 0,4 0 0,1 0 0,-1 0 0,-1-1 0,0 1 0,-2-1 0,-3 1 0,10 1 0,1 1 0,-12-2 0,6 1 0,1-1 0,-2 1 0,-5 0 0,8 2 0,-2 0 0,-5-2 0,3 1 0,0-1 0,3 0 0,1-1 0,-2 1 0,-9-1 0,-2 0 0,2 1 0,10-1 0,3 0 0,-4 0 0,0-1 0,2 0 0,-4-1 0,5 0 0,1 0 0,-4 0 0,-4 0 0,-2 1 0,3 0 0,4-1 0,5 0 0,0-1 0,-6 2 0,-7 1 0,-3 0 0,1 0 0,13 0 0,3-1 0,-3 0 0,-13 0 0,-1 1 0,2-1 0,5 0 0,4 0 0,-1 0 0,-4 0 0,6-1 0,-1 1 0,-8 0 0,2-1 0,-1 0 0,-4 0 0,0 0 0,-2-1 0,5 1 0,0 0 0,5-1 0,4 0 0,-5 0 0,-5 2 0,-1 1 0,12-2 0,4 1-310,-14 2 1,2 2 0,-4-1 309,-1-2 0,0 1 0,2 1 0,2 1 0,-4-2 0,15-1 0,-23 0 0,0 0 0,22 0 0,-11 1 0,0-2 0,-8-1 0,0 0 0,12 2 0,-2-1 0,-12-1 0,-1 0 773,15 0 1,0 2-774,-12-1 0,2 1 0,13 0 0,5-1 0,-3 0 0,-9 1 0,3 0 0,5 0 0,9 0 0,0 0 0,-9-1 0,-7 1 0,-2 0-360,9 0 0,4-1 0,-7 1 360,5 0 0,-11 0 0,1 0 0,-8 0 0,0 0 796,8 0 1,0 0-797,1 0 0,-2 0 0,-9 0 0,1 0 0,8 0 0,5 0 0,-5 0 0,-6 0 0,-1 0 0,7 0 0,4 0 0,-5 0 0,-6 0 0,-2 0 526,5 0 1,0 0-527,14 0 0,-5 1 0,-1 0 0,8 2 0,-1-2 0,-2 1 0,-6-1 356,10-1-356,-22 0 0,-1 0 1820,10 0-1820,-3 0 0,-1 0 0,-3 0 0,0 0 0,0 0 0,2 0 0,-2 0 0,1 0 0,7 0 0,-3 2 0,-1-1 0,-4 0 0,11 3 0,-29-4 0,-1 2 0,-6-2 0,3 0 0,10 1 0,-6-1 0,15 0 0,7-5 0,-5 0 0,3-3 0,-1-1 0,1-4 0,7-4 0,-25 10 0,-7 2 0,-4 3 0,0-2 0,-3 1 0,-3 1 0,-3-1 0,-1 2 0,0 0 0,3 0 0,-1 0 0,-1 0 0,2-2 0,-5 1 0,-12-22 0,3-15 0,5 8 0,-1 0 0</inkml:trace>
  <inkml:trace contextRef="#ctx0" brushRef="#br0" timeOffset="6109">10732 8216 24575,'0'-5'0,"-1"-3"0,1 4 0,-2-1 0,2 2 0,-2 3 0,1 0 0,-2 49 0,2-5 0,1-5 0,-1 7 0,1-4-377,0 0 0,0 0 377,0 5 0,0 5 0,0-6 0,0-8 0,0-2 0,0 12 0,0 0 0</inkml:trace>
  <inkml:trace contextRef="#ctx0" brushRef="#br0" timeOffset="7136">10231 9074 24575,'0'44'0,"-2"-9"0,1-1 0,0 2 0,-3-7 0,0 1 0,1 2 0,-1 3 0,1-1 0,-3 2 0,1 0 0,-1 10 0,1-2 0,2-15 0,0-3 0,-1 5 0,1-5 0,2-51 0,1-10 0</inkml:trace>
  <inkml:trace contextRef="#ctx0" brushRef="#br0" timeOffset="7404">10222 9127 24575,'-32'27'0,"1"1"0,8-14 0,-5 13 0,0 1 0</inkml:trace>
  <inkml:trace contextRef="#ctx0" brushRef="#br0" timeOffset="7569">10232 9160 24575,'27'24'0,"0"-1"0,-1 1 0,12 7 0,-11-9 0,4 4 0,-6-8 0,-3-8 0</inkml:trace>
  <inkml:trace contextRef="#ctx0" brushRef="#br0" timeOffset="8508">10085 10217 24575,'-3'21'0,"1"12"0,-1 4 0,2 7 0,0 5 0,-1-1 0,2-14 0,12-6 0,6-6 0,8-19 0,0-5 0,0-5 0,-1-18 0,-5-5 0,-7 7 0,-3 0 0,1-6 0,0 1 0</inkml:trace>
  <inkml:trace contextRef="#ctx0" brushRef="#br0" timeOffset="8764">10014 9934 24575,'31'13'0,"1"0"0,-6 8 0,15 2 0,0-1 0</inkml:trace>
  <inkml:trace contextRef="#ctx0" brushRef="#br0" timeOffset="10806">7169 10172 24575,'-1'49'0,"1"0"0,1-6 0,0 3 0,-1 8 0,1-9 0,2-4 0,-2 2 0,-1-29 0,0-12 0,-1-17 0,1-1 0,-1-13 0,1 13 0,3 2 0,5 6 0,8 1 0,-1 5 0,7 25 0,-14-7 0,2 21 0,-33-10 0,-8-2 0,13-6 0,-12 5 0,4-10 0,22-41 0,4-7 0</inkml:trace>
  <inkml:trace contextRef="#ctx0" brushRef="#br0" timeOffset="11452">7388 10441 24575,'-3'35'0,"0"0"0,1-1 0,-2 13 0,6-13 0,7-29 0,5-22 0,1-9 0,10-3 0,-10 0 0,0 1 0,-1 9 0,-9 10 0,-2 20 0,-3 9 0,0 15 0,3-13 0,0-1 0,9-21 0,2-1 0</inkml:trace>
  <inkml:trace contextRef="#ctx0" brushRef="#br0" timeOffset="12217">7694 10361 24575,'-1'46'0,"1"-1"0,6-24 0,20-13 0,3-9 0,-8-31 0,7-12 0,-8 10 0,-19 32 0,0 22 0,0 14 0,-1 15 0,0-14 0,0 6 0,0-4-590,0-5 0,0-2 590,-1 9 0,-3 2 0,-12 3 0,-4-3 0,7-16 0,-1 0 0,-13 15 0,-2-4 0,-4-12 0,0-8 0,-2-1 0,-10 1-280,5-3 0,3-2 280,12-6 0,-1-3 0,26-48 0,0 14 0,0 0 0</inkml:trace>
  <inkml:trace contextRef="#ctx0" brushRef="#br0" timeOffset="15765">11651 8306 24575,'1'37'0,"0"0"0,0 3 0,0 7 0,0 4 0,0 0 0,-1-6 0,1 3 0,0-3 0,0 5 0,0-6 0,0 0 0,-1 0 0,1 0 0,0-1 0,-1 1 0</inkml:trace>
  <inkml:trace contextRef="#ctx0" brushRef="#br0" timeOffset="17099">11341 10655 24575,'0'-4'0,"-1"1"0,0 10 0,1 20 0,0 9 0,0 12 0,0-2 0,0-13 0,0-1 0,0 3-526,0 6 0,0 3 0,0 1 0,0-5 526,-1 7 0,1-2 0,0-9 0,0 2 0,0-3-288,-1 1 1,1-3 287,0 10 0,0-5 0,0-14 0,0-17 0,-1-26 0,1-14 0</inkml:trace>
  <inkml:trace contextRef="#ctx0" brushRef="#br0" timeOffset="17472">11304 10575 24575,'-24'40'0,"1"1"0,-2-1 0,5-5 0,11-5 0,-4-8 0,12-14 0,-2-8 0</inkml:trace>
  <inkml:trace contextRef="#ctx0" brushRef="#br0" timeOffset="17859">11307 10621 24575,'40'28'0,"1"1"0,-1-1 0,-10-4 0,1-1 0,-1 1 0,0-1 0,1 0 0</inkml:trace>
  <inkml:trace contextRef="#ctx0" brushRef="#br0" timeOffset="19102">7176 11463 24575,'0'-9'0,"-6"-2"0,-2 8 0,-10-3 0,-1 6 0,-15 8 0,-2 12 0,16-4 0,0 3 0,1 0 0,2 1 0,1 5 0,2-1 0,-1 9 0,3-3 0,25-10 0,6-1 0,5 1 0,3 5 0,0 1 0,-3-6 0,-3 14 0,-15-14 0,-7 19 0,-10-1 0,-6-12 0,-4-2 0,-11 3 0,6-14 0,1-5 0,8-10 0,2-15 0,27-12 0,2-14 0</inkml:trace>
  <inkml:trace contextRef="#ctx0" brushRef="#br0" timeOffset="19540">7135 11793 24575,'39'-16'0,"0"1"0,0 0 0,9-12 0,-21 1 0,-46 4 0,-12 14 0,-2 9 0,-4 21 0,16 1 0,0 8 0,5-2 0,7-4 0,4 1 0,5 25 0,5-3 0,12-11 0,4-10 0,2-5 0,8-8 0,18-13 0,-27-16 0,-1-4 0,4-6 0,0 0 0</inkml:trace>
  <inkml:trace contextRef="#ctx0" brushRef="#br0" timeOffset="19830">7524 11450 24575,'4'49'0,"0"0"0,-1 0 0,1 0 0,0 0 0,0 1 0,-1-1 0,1 0 0,1 0 0,1 2 0,0-1 0,0-2 0,1-2 0,-1-4 0,0-5 0,1-1 0,1 0 0,-1 0 0</inkml:trace>
  <inkml:trace contextRef="#ctx0" brushRef="#br0" timeOffset="20471">7732 11241 24575,'-6'28'0,"9"4"0,4 12 0,1 3 0,-1-4 0,-3-8 0,0-2 0,1 5-274,2 3 1,2 7 0,0 1 0,-1-1 0,-2-5 0,-2 1 0,-2-4 0,-1 0 0,2 4 0,0 1 0,0-1 0</inkml:trace>
  <inkml:trace contextRef="#ctx0" brushRef="#br0" timeOffset="36615">10214 7645 24575,'-4'-4'0,"2"0"0,1 1 0,-1 2 0,0 1 0,-1 0 0,1 0 0,1 0 0,-8 0 0,1 1 0,-3 0 0,4 2 0,-5 13 0,5-3 0,-10 33 0,14-24 0,-3 22 0,6-29 0,8 7 0,2-7 0,26 9 0,-10-12 0,-1-3 0,0-2 0,4-4 0,2-3 0,3-13 0,-13-1 0,10-12 0,-19 0 0,-3-1 0,2-2 0,-5-16 0,-5-1 0,-6 20 0,-1-3 0,-3 4 0,-7 16 0,-5 4 0,4-1 0,-21 3 0,21 1 0,-28 2 0,28 0 0,-6 1 0,5 4 0,3 1 0</inkml:trace>
  <inkml:trace contextRef="#ctx0" brushRef="#br0" timeOffset="39231">11421 11999 24575,'-7'0'0,"3"6"0,3 15 0,2 16 0,0 5 0,-1-11 0,0 3 0,0 2 0,1 8 0,0 3 0,-1-3 0,1-6 0,-1 6 0,0-2-614,0-3 1,1 5 0,-1-2 0,-1-9 613,-5 7 584,-12-12-584,-5-15 0,-14-16 0,13-21 0,0-11 0,3 4 0,-10 0 0,11 1 0,0-5 0,8 13 0,10 19 0,27-4 0,8-3 0,-3 2 0,3-2 0,4-6 0,0 0 0,-9 5 0,-1 0 934,-1-6 1,-2 1-935,-2 6 0,-13-1 0,-5 3 0,-4 0 0</inkml:trace>
  <inkml:trace contextRef="#ctx0" brushRef="#br0" timeOffset="39468">11308 11639 24575,'45'-5'0,"-18"2"0,1 0 0,0 0 0</inkml:trace>
  <inkml:trace contextRef="#ctx0" brushRef="#br0" timeOffset="44342">16950 7318 24575,'-9'47'0,"4"-22"0,0 1 0,-3 19 0,-1-6 0,1-1 0,0-5 0,1-2 0,1-12 0,4-30 0,3-23 0,1-8 0,1 16 0,1-2 0,3-16 0,2-6 0,1 9 0,6 4 0,-3 5 0,0 8 0,-2 23 0,17-11 0,-13 10 0,17-8 0,-12 26 0,-6-1 0,4 17 0,-14 6 0,-3 4 0,2 6 0,-3 0 0,0-2 0,0-10 0,1-7 0,0-3 0,0-7 0,7 10 0,0-31 0</inkml:trace>
  <inkml:trace contextRef="#ctx0" brushRef="#br0" timeOffset="44739">17261 7517 24575,'36'-7'0,"0"-1"0,9-3 0,-1-1 0,-19 7 0,0 0 0,8-4 0,0-1 0</inkml:trace>
  <inkml:trace contextRef="#ctx0" brushRef="#br0" timeOffset="45043">17656 7212 24575,'2'49'0,"-1"-1"0,1 0 0,0 0 0,0 1 0,-1-7 0,0 0 0,0 1 0,-1-1 0,1 1 0</inkml:trace>
  <inkml:trace contextRef="#ctx0" brushRef="#br0" timeOffset="46929">19966 8187 24575,'-5'-5'0,"3"23"0,2 2 0,13 24 0,-5-5 0,9-4 0,-12-2 0,-1-9 0</inkml:trace>
  <inkml:trace contextRef="#ctx0" brushRef="#br0" timeOffset="47141">19826 8268 24575,'32'19'0,"0"-1"0,-8-8 0,1-2 0,10-1 0,0 0 0,0 0 0</inkml:trace>
  <inkml:trace contextRef="#ctx0" brushRef="#br0" timeOffset="47332">20370 8215 24575,'-31'30'0,"0"0"0,0 1 0,0-1 0,0 1 0,-6 2 0,1 1 0,0-4 0,1-4 0,4-9 0,0 0 0,1-1 0</inkml:trace>
  <inkml:trace contextRef="#ctx0" brushRef="#br0" timeOffset="47715">19606 8634 24575,'40'-6'0,"-1"1"0,1 0 0,-8 1 0,1 1 0,11-2 0,9 0 0,1 1 0,-9 1-1427,-6 1 0,-5 1 1427,12-4 0,-4 8 452,-19 19 0,-6 7-452,1 10 0,-12-6 0,-3 5 0,-4-3 0,-5-2 0,-5-1 234,-1 7 1,-7-2-235,-12-5 0,-5-5 0,10-7 0,-3-7 0,-7-12 0,-5-9 0,7-3 0,12-2 0,3-5 0,-15-20 0,14-2 0,40 2 0,-1 22 0,6 5 0,8 5 0,3 5 0,-1 0 0,1 1 0,1-1 0,0 0 0</inkml:trace>
  <inkml:trace contextRef="#ctx0" brushRef="#br0" timeOffset="48219">20870 8479 24575,'-1'49'0,"0"1"0,0-1 0,0 1 0,0-1 0,0-3 0,-1 4 0,0-4 0,4-8 0,5-14 0,17-15 0,9-24 0,-11-2 0,-1 1 0</inkml:trace>
  <inkml:trace contextRef="#ctx0" brushRef="#br0" timeOffset="48400">20919 8175 24575,'25'5'0,"-1"0"0,16-2 0,6 2 0,1 0 0</inkml:trace>
  <inkml:trace contextRef="#ctx0" brushRef="#br0" timeOffset="48682">21480 8452 24575,'39'10'0,"1"0"0,-1-5 0,4 5 0,-1 0 0</inkml:trace>
  <inkml:trace contextRef="#ctx0" brushRef="#br0" timeOffset="48827">21418 8753 24575,'36'-9'0,"1"-1"0,-1 1 0,-1-2 0,2 0 0,6 3 0,0 0 0,-1 0 0,1 0 0</inkml:trace>
  <inkml:trace contextRef="#ctx0" brushRef="#br0" timeOffset="49219">22303 8387 24575,'32'23'0,"-1"-1"0,0 0 0,0 1 0,15-18 0,1-10 0,6-5 0,-19-8 0,-33-16 0,-19-6 0,-6 11 0,-8-2 0,-5 4 0,2 11 0,0 14 0,0 10 0,-3 3 0,-2 4 0,0 1 0,-1 0 0,1-1 0</inkml:trace>
  <inkml:trace contextRef="#ctx0" brushRef="#br0" timeOffset="50463">22286 9525 24575,'-8'-6'0,"3"2"0,1 34 0,7 3 0,-3-2 0,1 5 0,0 0 0,1 3 0,-1-2 0,-1 5 0,0 2-540,-1-6 0,1 4 1,-2-1-1,0-4 540,-1 4 0,-4-2 0,-7 6 0,-6 4 0,2-9 0,-7 2 258,-16-25 1,2-16-259,23-48 0,-2 8 0,3-3 0,12 7 0,10 1 0,11 1 0,6 4 0,-3 6 0,3 4 0,14 2 0,4 3 0,-7 5 0,2 2 0,-4 1 0,-4 2 0,-1 1 0,16-4 0,-6 0 0,-15-2 0</inkml:trace>
  <inkml:trace contextRef="#ctx0" brushRef="#br0" timeOffset="50709">22326 9077 24575,'29'22'0,"-1"-1"0,-7-7 0,1-1 0,12 8 0,0 0 0,1 0 0</inkml:trace>
  <inkml:trace contextRef="#ctx0" brushRef="#br0" timeOffset="51919">22874 9571 24575,'-4'0'0,"26"0"0,1 0 0,21 0 0,-1 0 0,-19 0 0,3 0 0</inkml:trace>
  <inkml:trace contextRef="#ctx0" brushRef="#br0" timeOffset="52131">22902 9762 24575,'42'-1'0,"0"0"0,0 0 0,-5 0 0,1-1 0,-1 0 0</inkml:trace>
  <inkml:trace contextRef="#ctx0" brushRef="#br0" timeOffset="52910">23546 9253 24575,'28'0'0,"-1"0"0,18 0 0,-1 0 0,1 0 0,0 0 0,1 0 0</inkml:trace>
  <inkml:trace contextRef="#ctx0" brushRef="#br0" timeOffset="53239">23503 9264 24575,'3'41'0,"1"0"0,-1 0 0,1 0 0,-7 6 0,-2 3 0,5-13 0,1 7 0,0 4 0,0-1 0,-1-4 0,-2-8 0,-8 8 0,6-6 0,15-2 0,8 0 0,2-16 0,6-30 0,3-12 0,8 4 0,-1 0 0,0 1 0</inkml:trace>
  <inkml:trace contextRef="#ctx0" brushRef="#br0" timeOffset="53666">24087 9376 24575,'0'45'0,"0"1"0,0-1 0,0 1 0,0-1 0,2-12 0,0 0 0,-1 16 0,0 1 0,0-1 0,0 1 0,0-1 0</inkml:trace>
  <inkml:trace contextRef="#ctx0" brushRef="#br0" timeOffset="53911">24423 9840 24575,'-13'26'0,"0"0"0,-21-2 0,11 9 0,0 0 0</inkml:trace>
  <inkml:trace contextRef="#ctx0" brushRef="#br0" timeOffset="54432">25007 9422 24575,'19'31'0,"-1"0"0,0 0 0,-28 13 0,20-4 0,6 9 0,-10-7 0,-24-6 0,-5-6 0,7 12 0,27-2 0,36-34 0,-17-8 0,2-2 0,4-2 0,0 1 0</inkml:trace>
  <inkml:trace contextRef="#ctx0" brushRef="#br0" timeOffset="54634">25766 9811 24575,'3'39'0,"0"-1"0,0 0 0,-7 10 0,1-1 0</inkml:trace>
  <inkml:trace contextRef="#ctx0" brushRef="#br0" timeOffset="55043">26117 9535 24575,'35'22'0,"-1"1"0,-2-5 0,0 1 0</inkml:trace>
  <inkml:trace contextRef="#ctx0" brushRef="#br0" timeOffset="55186">26475 9584 24575,'47'7'0,"1"-1"0,-1 1 0,-3-2 0,0 1 0,-1-1 0</inkml:trace>
  <inkml:trace contextRef="#ctx0" brushRef="#br0" timeOffset="55370">26919 9629 24575,'44'-3'0,"1"0"0,-1-1 0,-4 1 0,1-1 0,-1 0 0</inkml:trace>
  <inkml:trace contextRef="#ctx0" brushRef="#br0" timeOffset="55468">27297 9578 24575,'13'0'0</inkml:trace>
  <inkml:trace contextRef="#ctx0" brushRef="#br0" timeOffset="56599">27846 9463 24575,'0'9'0,"0"39"0,-1-7 0,-2-4 0,-2 7 0,1-6 0,0 8 0,-4-4 0,4-16 0,14-56 0,6-20 0,-4 22 0,1-2 0,1-12 0,2-6 0,3 5 0,0 13 0,2 3 0,-2 3 0,-4 1 0,1 4 0,15-3 0,-2 10 0,-14 19 0,25 10 0,-26 2 0,8 1 0,-13 6 0,-5 7 0,-1 2 0,-1-11 0,-1 2 0,0 8 0,-1 3 0,-1-5 0,1 3 0,0 8 0,2-42 0,1-1 0</inkml:trace>
  <inkml:trace contextRef="#ctx0" brushRef="#br0" timeOffset="56918">28340 9603 24575,'42'4'0,"1"0"0,-1 0 0,0 0 0,5 1 0,0-1 0,0 1 0</inkml:trace>
  <inkml:trace contextRef="#ctx0" brushRef="#br0" timeOffset="57421">28750 9431 24575,'0'48'0,"0"0"0,0 0 0,0 0 0,0-2 0,0 1 0,0-3 0,0-10 0,0 9 0,0-8 0,0-19 0,0-14 0</inkml:trace>
  <inkml:trace contextRef="#ctx0" brushRef="#br0" timeOffset="58193">28847 9132 24575,'32'20'0,"1"0"0,-1 1 0,15 8 0,-16-9 0,-30-19 0,-1 5 0,2 8 0,1 9 0,0 25 0,-1-23 0,-1 4 0,-2 12 0,-2 6 0,0-3 0,-2 1 0,-2 1-820,2-6 1,0 5 0,-1-1 0,0-5 747,-3 1 0,1-2 72,-1 10 0,1-2 0,-3-1 0,5-19 0,-3-8 0,-12-12 0,-27 2 0,14-3 0,0 1 0</inkml:trace>
  <inkml:trace contextRef="#ctx0" brushRef="#br0" timeOffset="60170">20121 11266 24575,'-3'0'0,"0"9"0,3 9 0,1 23 0,0-3 0,0 3 0,0-3 0,-1-11 0,1 21 0</inkml:trace>
  <inkml:trace contextRef="#ctx0" brushRef="#br0" timeOffset="60433">19937 11306 24575,'12'32'0,"-1"0"0,1 0 0,18-8 0,-5 8 0,0 0 0,1 0 0</inkml:trace>
  <inkml:trace contextRef="#ctx0" brushRef="#br0" timeOffset="60618">20484 11234 24575,'-27'36'0,"-1"0"0,1 0 0,0-7 0,-2 1 0,1 4 0,-3 8 0,-2-1 0,3-6 0,3-11 0,0-4 0,0 0 0,-2 2 0,0 1 0,0-1 0</inkml:trace>
  <inkml:trace contextRef="#ctx0" brushRef="#br0" timeOffset="60990">19692 11707 24575,'43'-7'0,"-1"-1"0,1 1 0,-5 3 0,2 1 0,-4 1 0,7-1 0,5 1 0,-1 1 0,-3 1 0,-8 2 0,7 3 0,-4 7 0,6 7 0,2 6 0,-19 2 0,-36 18 0,-9-12 0,-7 4 0,-2-5 0,-4-8 0,-5-4 0,2-3 0,-6 0 0,-1-1 0,6-3 0,2-1 0,1-4 0,-17-2 0,7-9 0,24-20 0,30-21 0,18 6 0,1 20 0,7 1 0,-1 4 0,4 4 0,1 2 0,-2 1 0,0 0 0,0 0 0</inkml:trace>
  <inkml:trace contextRef="#ctx0" brushRef="#br0" timeOffset="62827">21086 11503 24575,'-3'41'0,"0"1"0,0-12 0,-1 2 0,2 4 0,0 4 0,0-2 0,0 11 0,1-5 0,-3-17 0,5-3 0,15 5 0,6-13 0,9-41 0,2 2 0,1-6 0,-9-11 0,1 0 0</inkml:trace>
  <inkml:trace contextRef="#ctx0" brushRef="#br0" timeOffset="63035">21150 11150 24575,'46'18'0,"-15"4"0,6 0 0,0 0 0</inkml:trace>
  <inkml:trace contextRef="#ctx0" brushRef="#br0" timeOffset="63500">21781 11481 24575,'30'3'0,"0"-1"0,7 3 0,9 0 0,2 0 0,-8 0 0,-8 0 0</inkml:trace>
  <inkml:trace contextRef="#ctx0" brushRef="#br0" timeOffset="63699">21747 11771 24575,'48'-2'0,"0"1"0,0-1 0,-21-3 0,2 0 0,10 2 0,11 2 0,-1 0 0,-11-2 0,11-5 0</inkml:trace>
  <inkml:trace contextRef="#ctx0" brushRef="#br0" timeOffset="64115">22487 11261 24575,'-6'34'0,"0"0"0,-1 0 0,3 5 0,0 4 0,-2-2 0,-3 10 0,1 2 0,-1 0 0,3-5 0,3 4 0,2-5 0,-2 4 0,-2-10 0,-1-1 0,1 1 0,-1 0 0,1 0 0</inkml:trace>
  <inkml:trace contextRef="#ctx0" brushRef="#br0" timeOffset="64897">22212 12426 24575,'-1'50'0,"0"-1"0,0 1 0,0-1 0,0 1 0,-1-1 0,1 1 0,0-1 0,0 0 0,0 6 0,2 2 0,1 1 0,-2-4 0,-1-5 0,-2-9 0,-4-11 0,-23 0 0,0-32 0,5-7 0,1-4 0,2-8 0,3-7 0,5-4 0,4-6 0,2 2 0,2-2 0,10 0 0,19 6 0,13-2 0,5 2 0,-6 7 0,1 6 0,3 4 0,-1 1 0,6-1 0,-1 1 0,-8 5 0,6 3 0,-8 0 0</inkml:trace>
  <inkml:trace contextRef="#ctx0" brushRef="#br0" timeOffset="65133">22200 12026 24575,'20'3'0,"13"23"0,-10-13 0,2 1 0,5 10 0,0 0 0</inkml:trace>
  <inkml:trace contextRef="#ctx0" brushRef="#br0" timeOffset="65579">22943 12245 24575,'35'1'0,"0"0"0,-1 0 0,-5 10 0,11-5 0,0 1 0,-1 0 0</inkml:trace>
  <inkml:trace contextRef="#ctx0" brushRef="#br0" timeOffset="65842">22938 12307 24575,'-6'44'0,"1"-1"0,-1 1 0,0-1 0,1 1 0,-1-1 0,-1-4 0,0 0 0,1-1 0,-3 10 0,0 5 0,4-2 0,4-8 0,9-14 0,23-12 0,5-12 0,13-6 0,-14-1 0,0 0 0,0 1 0</inkml:trace>
  <inkml:trace contextRef="#ctx0" brushRef="#br0" timeOffset="66645">22599 12501 24575,'-4'0'0,"12"4"0,9-3 0,8 6 0,2 0 0,16-5 0,-13 3 0,0 0 0</inkml:trace>
  <inkml:trace contextRef="#ctx0" brushRef="#br0" timeOffset="66823">22536 12723 24575,'49'-7'0,"0"0"0,-12 1 0,1-1 0,2 3 0,0-1 0,0 0 0,0 0 0</inkml:trace>
  <inkml:trace contextRef="#ctx0" brushRef="#br0" timeOffset="67478">23699 12341 24575,'30'39'0,"-1"-1"0,0 1 0,-28-8 0,-4 2 0,13 6 0,7 7 0,-2 0 0,-12-8 0,-23-2 0,-10-5 0,-2 1 0,4-5 0,8-4 0,48-11 0,9-12 0,-1-1 0,3-2 0,-7 1 0,0 0 0,0-4 0,-1 0 0,0 2 0,0-1 0</inkml:trace>
  <inkml:trace contextRef="#ctx0" brushRef="#br0" timeOffset="67695">24245 12778 24575,'-24'32'0,"1"1"0,-1-1 0,5-14 0,-2-1 0,-13 13 0,1 1 0,0 0 0</inkml:trace>
  <inkml:trace contextRef="#ctx0" brushRef="#br0" timeOffset="68361">24524 12483 24575,'31'18'0,"-2"-8"0,18-3 0</inkml:trace>
  <inkml:trace contextRef="#ctx0" brushRef="#br0" timeOffset="68565">25043 12473 24575,'34'0'0,"1"0"0,0 0 0,13 0 0,0 0 0</inkml:trace>
  <inkml:trace contextRef="#ctx0" brushRef="#br0" timeOffset="68706">25484 12518 24575,'24'8'0,"0"0"0,0 0 0,4 3 0,0-1 0</inkml:trace>
  <inkml:trace contextRef="#ctx0" brushRef="#br0" timeOffset="68861">25829 12510 24575,'25'13'0,"3"-2"0</inkml:trace>
  <inkml:trace contextRef="#ctx0" brushRef="#br0" timeOffset="69651">26583 12532 24575,'0'40'0,"0"-1"0,0 1 0,0-1 0,-3 9 0,3-8 0,0 12 0,0-2 0,-1-19 0,-2-20 0,13-39 0,8-17 0,-5 15 0,4-1-672,3-3 0,4-7 0,1 1 1,-1 5 671,7-4 0,1 4-217,-1 6 0,2-1 1,-4 8 216,8 4-262,-17 55 0,-6 15 262,-9-25 0,-3 3 0,-1 12 0,-2 7 0,1-6 0,0-9 0,-1-4 0,-3-3 0,0-2 1849,4 11-1849,0-15 0,8-21 0,4-6 0</inkml:trace>
  <inkml:trace contextRef="#ctx0" brushRef="#br0" timeOffset="69998">27138 12748 24575,'47'-3'0,"-1"0"0,1 0 0,0 0 0,-9 0 0,0 1 0,1-1 0,-1 1 0</inkml:trace>
  <inkml:trace contextRef="#ctx0" brushRef="#br0" timeOffset="70446">27687 12406 24575,'0'26'0,"0"16"0,-1 13 0,2-3 0,0-5 0,0 2-102,-1-9 1,0 8 0,0 1 0,0-2 0,0-8 0,0 0-1,0-3 1,0 11 0,-1 1 0</inkml:trace>
  <inkml:trace contextRef="#ctx0" brushRef="#br0" timeOffset="71217">27955 12126 24575,'33'10'0,"0"1"0,0-1 0,15 4 0,-17 0 0,-31-6 0,0 15 0,0 5 0,0 16 0,0-3 0,0 1 0,0-15 0,0 0 0,-1 11 0,0 6 0,0-5 0,-2-5 0,0 0-391,1 14 1,-2 6 0,1-7 390,-2-14 0,-1-3 0,-1 9 0,-2 2 0,-2-8 0,-1 2 0,0-5 0,0-7 0,1-1 0,-5 20 0,-4-2 0,-10-19 0,-2-6 0,6-6 0,-3-3 0,-4 0 0,-4-1 0,1-3 0,-8-8 0,0 0 0</inkml:trace>
  <inkml:trace contextRef="#ctx0" brushRef="#br0" timeOffset="73314">20265 13680 24575,'-11'-11'0,"-2"3"0,10 8 0,-6 1 0,7 19 0,-1 5 0,0 3 0,3 0 0,0 3 0,-1 2 0,0 3 0,0-4 0,-1-1 0,-1-1 0,1 3 0,-3-2 0,-6 5 0</inkml:trace>
  <inkml:trace contextRef="#ctx0" brushRef="#br0" timeOffset="73473">20058 13838 24575,'16'42'0,"0"-27"0,14 7 0,-1 1 0</inkml:trace>
  <inkml:trace contextRef="#ctx0" brushRef="#br0" timeOffset="73648">20564 13781 24575,'-26'34'0,"-1"0"0,1 0 0,-1 0 0,-2-4 0,-1 1 0,5 3 0,0 0 0,1 0 0,-1 0 0,0 0 0</inkml:trace>
  <inkml:trace contextRef="#ctx0" brushRef="#br0" timeOffset="73977">19734 14270 24575,'45'0'0,"0"0"0,0 1 0,0-1 0,1 0 0,-1 0 0,2 8 0,0 1 0,-7-5 0,9-2 0,3 1 0,-2 2 0,-9 5 0,-15 6 0,-17 26 0,-20 9 0,-2-4 0,3-6 0,-5-2 0,0-5 0,-3 3 0,-2-2 0,0-9 0,-3-7 0,-2-12 0,-7-20 0,3-12 0,15-1 0,6-5-538,6-15 0,7-1 538,7 8 0,8 4-1256,10-1 0,6 6 1256,0 8 0,2 4 0,0-2 0,2 4 0,-1 8 0,0 0 0</inkml:trace>
  <inkml:trace contextRef="#ctx0" brushRef="#br0" timeOffset="74813">21127 14035 24575,'0'45'0,"0"0"0,0 0 0,0 0 0,0 0 0,0 7 0,0 3 0,0-10 0,-2-27 0,-2-33 0,0 0 0,-1 2 0,2 12 0,0 11 0,1 8 0,2 21 0,0-8 0,0 6 0,0-19 0,1-5 0,44-8 0,-7-27 0,-6 4 0,-1-4 0,-6-6 0,-5-3 0,-4-1 0,0-1 0</inkml:trace>
  <inkml:trace contextRef="#ctx0" brushRef="#br0" timeOffset="75030">21032 13695 24575,'34'10'0,"-1"0"0,1 0 0,-2 6 0,0 1 0,8 5 0,0-1 0,0 0 0</inkml:trace>
  <inkml:trace contextRef="#ctx0" brushRef="#br0" timeOffset="75405">21729 14101 24575,'45'3'0,"0"0"0,1 0 0,-9 0 0,0 0 0,0 0 0</inkml:trace>
  <inkml:trace contextRef="#ctx0" brushRef="#br0" timeOffset="75597">21702 14429 24575,'14'-5'0,"26"1"0,9 2 0,-16 2 0,1 0 0,6-1 0,1 0 0,-1 1 0</inkml:trace>
  <inkml:trace contextRef="#ctx0" brushRef="#br0" timeOffset="76249">22223 13835 24575,'23'39'0,"1"-1"0,0 1 0,-1-1 0,1 1 0,-18-5 0,-2 1 0,9-2 0,8 9 0,2 4 0,-1-2 0,-6-5 0,-11-12 0,-27 6 0,0-1 0,28-23 0,27-6 0,21-7 0,-3-1 0,-7 4 0,3-2 0,2-2 0,1 0 0,0 0 0,0 0 0</inkml:trace>
  <inkml:trace contextRef="#ctx0" brushRef="#br0" timeOffset="77288">22740 14781 24575,'-18'39'0,"12"-2"0,2 8 0,1-1 0,-2 1 0,1 5-656,4-8 1,2 7-1,0 2 1,1-2 0,-1-7-309,-1 6 1,1-2 963,3 2 0,0 4 0,-4-8 784,-4-13 0,-3-4-784,-6-3 0,-4-3 0,-18 8 0,-4-42 0,1-12 0,7-3 0,6-12 0,11-4 0,21 20 0,7 3 421,3-3 1,5 2-422,12-3 0,4 5 0,-11 10 0,0 2 0,6-4 0,-1 2 0,7 4 0,-3-2 0</inkml:trace>
  <inkml:trace contextRef="#ctx0" brushRef="#br0" timeOffset="77535">22886 14487 24575,'30'19'0,"0"0"0,-2-1 0,0-1 0</inkml:trace>
  <inkml:trace contextRef="#ctx0" brushRef="#br0" timeOffset="78488">23168 14980 24575,'8'-4'0,"5"1"0,22 1 0,0 2 0,1 0 0,-9-2 0,-1 2 0,8 3 0,-3 2 0,-11 0 0,-11 7 0</inkml:trace>
  <inkml:trace contextRef="#ctx0" brushRef="#br0" timeOffset="78620">23156 15209 24575,'48'2'0,"0"0"0,0-1 0,-10 1 0,1 0 0,5-2 0,-1 1 0,1-1 0,0 0 0</inkml:trace>
  <inkml:trace contextRef="#ctx0" brushRef="#br0" timeOffset="78875">23897 14592 24575,'40'-3'0,"0"-1"0,1 1 0,8 0 0,1 0 0</inkml:trace>
  <inkml:trace contextRef="#ctx0" brushRef="#br0" timeOffset="79138">23786 14703 24575,'-8'43'0,"0"0"0,0 0 0,0 0 0,0-1 0,0 1 0,1 0 0,-3 0 0,1-6 0,-1 7 0,2-6 0,-1 7 0,0 4 0,0 0 0,0-1 0,3-5 0,2-8 0,1 11 0,6-10 0,15 2 0,5-14 0,5-5 0,7-14 0,2-9 0,3-8 0,1-5 0,2-2 0,0-1 0</inkml:trace>
  <inkml:trace contextRef="#ctx0" brushRef="#br0" timeOffset="79669">24455 14759 24575,'-5'41'0,"1"-1"0,-1 1 0,1-1 0,-2 1 0,11 3 0,5 13 0,4-1 0,2-18 0,18-18-610,5-2 1,-1-1 609,-7-1 0,-21 27 0,-18-4 0,-16 0 0,-8 0 0,9-15 0,-3-4 0,-12 1 0,0-5 0,13-10 0,0 0 0</inkml:trace>
  <inkml:trace contextRef="#ctx0" brushRef="#br0" timeOffset="79871">24917 15403 24575,'-41'29'0,"0"-1"0,0 1 0,6-6 0,0 0 0,-1 0 0</inkml:trace>
  <inkml:trace contextRef="#ctx0" brushRef="#br0" timeOffset="80325">25432 15085 24575,'36'6'0,"0"-1"0,-1 0 0,0-1 0,0-3 0,0-2 0,0 1 0,0 0 0</inkml:trace>
  <inkml:trace contextRef="#ctx0" brushRef="#br0" timeOffset="80444">25968 15139 24575,'36'9'0,"0"-1"0,0-1 0,0-1 0,-2-6 0,-1 0 0</inkml:trace>
  <inkml:trace contextRef="#ctx0" brushRef="#br0" timeOffset="80640">26407 15102 24575,'27'3'0,"-1"0"0,-1 0 0,1-1 0</inkml:trace>
  <inkml:trace contextRef="#ctx0" brushRef="#br0" timeOffset="80744">26729 15109 24575,'1'-5'0,"12"-3"0,17 4 0</inkml:trace>
  <inkml:trace contextRef="#ctx0" brushRef="#br0" timeOffset="81414">27055 15249 24575,'-11'43'0,"0"1"0,0-1 0,0 0 0,-1 7 0,-1-2 0,-3-10 0,-11-16 0,1 0 0</inkml:trace>
  <inkml:trace contextRef="#ctx0" brushRef="#br0" timeOffset="82112">27537 15103 24575,'-11'45'0,"0"0"0,0-1 0,0 1 0,-3 14 0,0-3 0,9-30 0,6-27 0,11-30 0,4-14 0,-3 4 0,0-4 0,1 3 0,2-2 0,1 4 0,3 6 0,0 5 0,5-12 0,-3 59 0,-2 12 0,-11 4 0,2 9 0,-2 3 0,-8 0 0,1-14 0,2-2 0,2 6 0,4 7 0</inkml:trace>
  <inkml:trace contextRef="#ctx0" brushRef="#br0" timeOffset="82379">27864 15196 24575,'48'-6'0,"-1"0"0,0 0 0,-21 2 0,1 1 0,14 0 0,-1-1 0,1 0 0,0 0 0</inkml:trace>
  <inkml:trace contextRef="#ctx0" brushRef="#br0" timeOffset="82709">28273 14959 24575,'0'48'0,"0"-1"0,0-1 0,0 2 0,0-4 0,-2-6 0,-2-1 0,0 0 0,-1 2 0,0-3 0,0-3 0,0-3 0,-3 0 0,0 1 0</inkml:trace>
  <inkml:trace contextRef="#ctx0" brushRef="#br0" timeOffset="83408">28420 14530 24575,'34'6'0,"1"0"0,-22 1 0,28 3 0,-4 4 0,-36 5 0,2 16 0,-2 0 0,2 8 0,0 10 0,0-5 0,-1-9 0,0 1-657,-1-2 1,2 4 0,-1 1 0,-1-7 656,1-2 0,0-2-517,-2 10 0,1-2 517,0-15 0,-1 1-20,-3 23 1,-3-3 19,-3-13 0,-13 7 0,-7-1 0,4-20 0,-5-4 0,0 0 0,-5-2 0,1 0 0,0-4 0,1 1 0,-1-1 0</inkml:trace>
  <inkml:trace contextRef="#ctx0" brushRef="#br0" timeOffset="84165">21396 15389 24575,'-6'-3'0,"2"0"0,4 10 0,0 5 0,3 8 0</inkml:trace>
  <inkml:trace contextRef="#ctx0" brushRef="#br0" timeOffset="84324">21271 15825 24575,'15'-11'0</inkml:trace>
  <inkml:trace contextRef="#ctx0" brushRef="#br0" timeOffset="84502">21260 16168 24575,'3'0'0,"4"-1"0</inkml:trace>
  <inkml:trace contextRef="#ctx0" brushRef="#br0" timeOffset="84584">21315 16167 24575,'23'0'0</inkml:trace>
  <inkml:trace contextRef="#ctx0" brushRef="#br0" timeOffset="88389">20296 16630 24575,'-6'0'0,"1"-1"0,5 3 0,-1-1 0,1 45 0,0-17 0,-1 9 0,-2 9 0,0-7 0,-1 1 0,1 2 0,-2-8 0,1-32 0,-8-7 0,-2-3 0</inkml:trace>
  <inkml:trace contextRef="#ctx0" brushRef="#br0" timeOffset="88634">20025 16749 24575,'14'31'0,"0"-1"0,14-12 0,-1 10 0,1 1 0</inkml:trace>
  <inkml:trace contextRef="#ctx0" brushRef="#br0" timeOffset="89162">20554 16579 24575,'-22'42'0,"0"-1"0,0 1 0,0 0 0,3-5 0,2 0 0,-2-3 0,-3-5 0,-15-1 0,-4-6 0,5-4 0,9-3 0,0-1 0,-9-2 0,-4-2 0,9-4 0,13-7 0,44-4 0,8 4 0,7 14 0,11 9 0,-9 1 0,-17-2 0,-3 3-701,10 7 1,4 4 0,-14 0 700,-16-1 0,-14 3 0,-11 0 0,-11 5 0,-2 0 0,5-7 0,1 0 0,-2-2-603,-4-2 1,-6 4 0,-2-3 0,5-12 602,2-14 0,3-6 0,-2 2 0,1-3-109,0-8 1,3-5 108,1-8 0,38-11 0,20-9 0,0 5 0,-2 10 0,2 2 0,-3 1 0,5-4 0,0 1 0,-2 6 0,7 6 0,-2 5 0,-6-1 0,1 1 0</inkml:trace>
  <inkml:trace contextRef="#ctx0" brushRef="#br0" timeOffset="89614">21233 17106 24575,'-12'-4'0,"2"27"0,2 26 0,0 11 0,1 0 0,2-15 0,0-10 0,2 0 0,1 2 0,0 12 0,0 4 0,2-3 0,4-10 0,5-18 0,26-22 0,-3-8 0,0-8 0,-7-17 0,-5-6 0,-7 6 0,-1 1 0,1 0 0</inkml:trace>
  <inkml:trace contextRef="#ctx0" brushRef="#br0" timeOffset="89782">21137 16815 24575,'37'0'0,"-1"0"0,-8 1 0,0 0 0,10 0 0,0 0 0</inkml:trace>
  <inkml:trace contextRef="#ctx0" brushRef="#br0" timeOffset="90237">21877 17195 24575,'45'0'0,"1"0"0,-9 2 0,0 0 0</inkml:trace>
  <inkml:trace contextRef="#ctx0" brushRef="#br0" timeOffset="90433">21833 17426 24575,'42'0'0,"0"0"0,-6 5 0,2 3 0,-5 0 0,-7-2 0,-2 2 0,12 9 0,0 0 0</inkml:trace>
  <inkml:trace contextRef="#ctx0" brushRef="#br0" timeOffset="91160">22419 17141 24575,'-5'47'0,"0"1"0,0-1 0,-1 0 0,2-3 0,-1 0 0,1-3 0,1-6 0,2-2 0,2-5 0,-1 20 0,-1-24 0,1-19 0,4-26 0,2-28 0,3-9 0,-1 11 0,2 3 0,2 0 0,1 1 0,4-9 0,1-2 0,0 4 0,-3 13 0,-1 10 0,1 5 0,13-9 0,-3 13 0,-16 28 0,0 19 0,0 8 0,-1-12 0,0 4 0,-3 5 0,-1 6 0,-1 2 0,0-7 0,0-3 0,-1 0 0,-1 5 0,0 4 0,0-10 0,0-8 0,1 2 0</inkml:trace>
  <inkml:trace contextRef="#ctx0" brushRef="#br0" timeOffset="91468">22801 17376 24575,'38'-5'0,"-1"1"0,1-1 0,-1 0 0,6-1 0,0 1 0,-1-1 0</inkml:trace>
  <inkml:trace contextRef="#ctx0" brushRef="#br0" timeOffset="91976">23246 16950 24575,'11'49'0,"1"-1"0,-1 1 0,1-1 0,-1 1 0,1-1 0,0 1 0,-1 3 0,1 4 0,-1-1 0,-2-5 0,-5-8 0,-7-12 0,-22-1 0,30-4 0,21-21 0,17-11 0,5-3 0,-5 1 0,-5 1 0,-2-1 0,3-1 0,0 0 0,0 1 0,0-1 0,0 0 0,0 0 0</inkml:trace>
  <inkml:trace contextRef="#ctx0" brushRef="#br0" timeOffset="92860">23051 18001 24575,'-6'4'0,"2"10"0,3 16 0,1 10 0,0 12 0,1-3-823,-1-3 0,0 3 823,-1-13 0,0 7 0,0 4 0,0 2 0,0-1 0,-1-4 0,0-7 177,1 3 1,-1-6 0,-4 2-178,-7 11 0,-4 7 0,-3-7 0,0-19 0,-19-26-530,-2-14 1,4-11 529,19-6 0,7-8 0,6-5 0,4-5 0,1 4 0,2 10 0,2 0 0,2-4 0,2-3 0,2 11 0,13 13 0,8 7 0,4 6 0,2 2 0,6 1 0,-7 0 0,0 0 0</inkml:trace>
  <inkml:trace contextRef="#ctx0" brushRef="#br0" timeOffset="93107">23061 17802 24575,'32'23'0,"0"-14"0,-5 0 0,0 1 0</inkml:trace>
  <inkml:trace contextRef="#ctx0" brushRef="#br0" timeOffset="93792">23281 18085 24575,'40'0'0,"0"0"0,-4 1 0,8 16 0,-14 0 0,3 13 0</inkml:trace>
  <inkml:trace contextRef="#ctx0" brushRef="#br0" timeOffset="93947">23245 18375 24575,'42'-3'0,"0"-1"0,0 0 0,1 0 0,5 1 0,0-1 0,0 0 0</inkml:trace>
  <inkml:trace contextRef="#ctx0" brushRef="#br0" timeOffset="94816">23904 18092 24575,'-4'42'0,"1"-1"0,0 2 0,1 0 0,1 5 0,2-3 0,-1-15 0,0-1 0,0 10 0,0-16 0,0-28 0,1-24 0,2-17 0,0 3 0,2 9 0,2 0 0,2-2 0,4-7 0,0 2 0,1 10 0,16-3 0,3 21 0,-1 10 0,-11 22 0,-7 16 0,-1 14 0,-3-7 0,-4-13 0,-1 0 0,0 16 0,1 5 0,-1-15 0,1-20 0,-1 0 0</inkml:trace>
  <inkml:trace contextRef="#ctx0" brushRef="#br0" timeOffset="95020">24265 18201 24575,'41'1'0,"0"0"0,0 0 0,-7-1 0,1 1 0,-1 0 0</inkml:trace>
  <inkml:trace contextRef="#ctx0" brushRef="#br0" timeOffset="95250">24650 17966 24575,'-2'34'0,"-1"0"0,0-5 0,-1 4 0,1 7 0,-2 9 0,0 6 0,0-2 0,0-7 0,0 0 0,0-5 0,0 4 0,-1 0 0,0-1 0,0 0 0,0 0 0,0 1 0</inkml:trace>
  <inkml:trace contextRef="#ctx0" brushRef="#br0" timeOffset="106936">15609 11100 24575,'26'27'0,"-10"-11"0,6 1 0,0-2 0,-9-3 0,1 2 0,-16-6 0</inkml:trace>
  <inkml:trace contextRef="#ctx0" brushRef="#br0" timeOffset="107185">15246 11236 24575,'-2'39'0,"1"0"0,-1 0 0,0 0 0,1 0 0,0 1 0,1 6 0,1 9 0,0-1 0,1-10-560,1-12 0,0-4 560,1 1 0,-1-4 0,1-8 0,-4-14 0</inkml:trace>
  <inkml:trace contextRef="#ctx0" brushRef="#br0" timeOffset="107425">15194 11516 24575,'-4'-2'0,"1"-2"0,20-1 0,11-3 0,9-4 0,0 1 0,-5 2 0,-1 1 0,6 0-656,6-1 1,8-2-1,2 1 1,-1 0 0,-8 2-438,-5 0 1,-5 1 0,2 5 1332,3 7 1,3 5-1,-3 3 1,-12 2-241,-7 21 0,-15 7 0,-9-2 0,-13-11 0,-9-6 0</inkml:trace>
  <inkml:trace contextRef="#ctx0" brushRef="#br0" timeOffset="107636">15565 11482 24575,'-20'37'0,"-1"0"0,1 0 0,0-1 0,-1 1 0,3-9 0,0-1 0,2 10 0,-1 0 0,1 0 0,0 0 0,0 0 0</inkml:trace>
  <inkml:trace contextRef="#ctx0" brushRef="#br0" timeOffset="107788">15567 11692 24575,'23'28'0,"0"1"0,-4-4 0,0 1 0</inkml:trace>
  <inkml:trace contextRef="#ctx0" brushRef="#br0" timeOffset="108088">15026 12286 24575,'48'-10'0,"0"1"0,0-1 0,0 0 0,1 0 0,-1 1 0,0-1 0,0 2 0,2-1 0,1 1 0,-2 0 0,-3 3 0,-4 2 0,-8 3 0,10 7 0,-8 7-1231,6 8 1,-15 7 1230,-32 9 0,-15 4 0,2-12 0,-4 0 0,1-3 0,-4 0 0,0-2 0,-5-1 0,0-6 0,-5-12 0</inkml:trace>
  <inkml:trace contextRef="#ctx0" brushRef="#br0" timeOffset="108265">15506 11893 24575,'-17'20'0,"3"16"0,0 14 0,1-2 0,6-16 0,1-1 0,-1 5 0,2 0 0,-2 7 0,1 3 0,0 0 0,1-3 0,1-7 0,2 12 0,1-4 0,1-1 0,0 0 0,0 1 0</inkml:trace>
  <inkml:trace contextRef="#ctx0" brushRef="#br0" timeOffset="108524">16123 11448 24575,'5'49'0,"0"0"0,1 1 0,1-19 0,0 1 0,-1 5 0,0 1 0,0 0 0,0-1 0</inkml:trace>
  <inkml:trace contextRef="#ctx0" brushRef="#br0" timeOffset="108703">16388 11241 24575,'24'33'0,"0"0"0,9-12 0,4 8 0,0 0 0</inkml:trace>
  <inkml:trace contextRef="#ctx0" brushRef="#br0" timeOffset="108851">16646 11232 24575,'-13'32'0,"2"9"0,13-23 0,7 6 0,3-6 0</inkml:trace>
  <inkml:trace contextRef="#ctx0" brushRef="#br0" timeOffset="109393">17069 11131 24575,'-35'34'0,"0"0"0,1 0 0,-1 0 0,7-6 0,2-3 0,-5 5 0,4-3 0,-6 4 0,-2 2 0,-2 2 0,1-2 0,2-1 0,4-5-481,-7 7 0,3-5 1,-5 2 480,7-6 0,-6 3 0,-1 1 0,-1-1 0,3-2 0,5-4 0,-4 2 0,5-4 0,-2 1 0,-4 2 0,-3 3 0,2-2 0,9-5 469,3 3-469,50-30 0,17-10 0,-1-3 0,7-4-547,-14 7 1,6-2 0,2-2 0,1 0 0,-1 0 0,-4 3-211,2-2 1,-3 1 0,-1 1 0,2-1 756,-1 2 0,2-2 0,0 1 0,-2 2 0,-5 2 0,15-5 0,-11 5 0,-14 8 0,-38 22 0,-24 14 0,2-1 0,10-7 0,0-1 0,-2 4-321,0-1 1,-3 3-1,-2 2 1,1 1-1,2 1 321,0 3 0,1 1 0,1 2 0,1-1 0,1-1 0,-2 1 0,3-1 0,-1 1 0,-1 3 0,3-1 0,-3 3 0,-1 2 0,1-1 0,1-1 0,4-3-599,2-2 1,2-3-1,1-1 1,-1 2 598,-1 3 0,-1 2 0,1-1 0,2-4 0,-5 11 0,6-9 0,7-15 0,8-16 0</inkml:trace>
  <inkml:trace contextRef="#ctx0" brushRef="#br0" timeOffset="109640">16444 12012 24575,'49'12'0,"0"-1"0,-1 0 0,1 0 0,-6 0 0,1 0 0,-4-1 0,-9-2 0,3 1 0,-13-2 0</inkml:trace>
  <inkml:trace contextRef="#ctx0" brushRef="#br0" timeOffset="109812">16394 12316 24575,'38'-21'0,"0"0"0,0 0 0,0 0 0,2-1 0,1-1 0,-1 1 0</inkml:trace>
  <inkml:trace contextRef="#ctx0" brushRef="#br0" timeOffset="109988">16205 12706 24575,'33'-18'0,"1"-1"0,-1 0 0,1 1 0,-5 0 0,-1 0 0,3-1 0,3 0 0,6-3 0,1-1 0,-2 1 0,-5 2 0,-3 0 0,-3 1 0,-3 2 0,3-2 0,-5 2 0,9-10 0</inkml:trace>
  <inkml:trace contextRef="#ctx0" brushRef="#br0" timeOffset="110233">16507 12026 24575,'-5'49'0,"-1"1"0,0-1 0,1 0 0,-1 0 0,0 0 0,1 0 0,-1 1 0,0-1 0,1 0 0,0-2 0,0 1 0,0 0 0,0 0 0,0 0 0,1-1 0,0-1 0,0-2 0,0-1 0,1-2-193,-1 7 0,1-3 0,0-1 1,0-2-1,1 0 0,-1 0 0,1 9 1,1-2-1,0 1 0,0-1 0,-1 0 1,1-1-1,0-1 0,0 0 0,0 1 1,0-1-1</inkml:trace>
  <inkml:trace contextRef="#ctx0" brushRef="#br0" timeOffset="111156">13620 13897 24575,'-8'0'0,"-9"6"0,-11 6 0,7 11 0,-5 9 0,-1 5 0,4-5 0,-5 5 0,1 3-59,7-5 0,-2 7 1,0 2-1,2-3 1,5-6-1,4 1 1,3-2-1,1 11 1,-1 0-1</inkml:trace>
  <inkml:trace contextRef="#ctx0" brushRef="#br0" timeOffset="111327">13349 14283 24575,'-9'46'0,"1"0"0,-1 0 0,0 0 0,1 0 0,5-4 0,2 5 0,1 0 0,0 1 0,2-4 0,0-3 0,0-7 0,4 11 0,2-4 0,4 11 0,3 3 0,-2-18 0,-4-25 0</inkml:trace>
  <inkml:trace contextRef="#ctx0" brushRef="#br0" timeOffset="111624">13367 14466 24575,'39'0'0,"0"0"0,-9 11 0,13 10 0,-7 10 0,-31 2 0,-13 6 0,-5 0 0,-7 5 0,-2 2 0,3-7 0,0 2 0,1-3 0,-7 1 0,-1 2 0,16-20 0,46-50 0,-6 4 0,5-4 0,-2 0 0,-4 4 0,-1 1 0,0-1 0,8-9 0,-1 0 0,1 1 0</inkml:trace>
  <inkml:trace contextRef="#ctx0" brushRef="#br0" timeOffset="111986">13976 14033 24575,'-31'29'0,"1"-1"0,2 9 0,5-3 0,-3 8 0,8-9 0,12-10 0,1 20 0,12-42 0,-2 20 0,0 19 0,2 6 0,1 5 0,-1-12 0,3 2 0,-2-6 0,1 5 0,1-1 0,-2-6 0,1-4 0,0-3 0,3 7 0,-2-14 0,-7-38 0,-3-14 0,0-4 0,0 0 0</inkml:trace>
  <inkml:trace contextRef="#ctx0" brushRef="#br0" timeOffset="112100">13975 14359 24575,'43'-17'0,"0"0"0,0 0 0,0 3 0,1 1 0,-9 2 0,0-4 0,-1 11 0</inkml:trace>
  <inkml:trace contextRef="#ctx0" brushRef="#br0" timeOffset="112300">14140 14347 24575,'-2'50'0,"0"-1"0,0 1 0,0 0 0,3-6 0,0 4 0,1 2 0,0-2 0,1-4 0,-1-6 0,3 13 0,0-4 0,2 3 0,2 3 0,-3-14 0,-5-16 0</inkml:trace>
  <inkml:trace contextRef="#ctx0" brushRef="#br0" timeOffset="112519">14680 13798 24575,'-7'35'0,"2"-3"0,1 13 0,-2 8 0,1 5 0,-1 1 0,1-5 0,1-7 0,0-3 0,0-6 0,1 1 0,-2 5-155,1-1 0,-1 6 0,-1 5 0,0 1 0,1-2 0,-1-3 0,2-7 0,0-11 0,0 3 0,-1-9 0,-10 4 0</inkml:trace>
  <inkml:trace contextRef="#ctx0" brushRef="#br0" timeOffset="112701">14349 14050 24575,'44'-16'0,"1"1"0,0-1 0,0 1 0,0 0 0,1 1 0,-9 2 0,7-3 0,2 1 0,-4 0 0,-8 4 0,-2 2 0,-5 3 0,19-2 0</inkml:trace>
  <inkml:trace contextRef="#ctx0" brushRef="#br0" timeOffset="113191">14722 14132 24575,'-7'34'0,"0"0"0,4-1 0,3 10 0,0 5 0,1 3 0,0 0 0,0-3 0,1-5 0,-1 2 0,2-5 0,-1 0 0,1 4 0,-1 0 0,-1 9 0,1 3 0,0-1 0,1-8 0,0-13 0,2-20 0,1-16-1639,-3-35 1,-5-20 1546,0 22 0,0-2 0,1-2 0,2 0 92,4-9 0,3-3 0,1 1 0,-1 7 0,1-7 0,4 7 292,4 9 1,6 2 0,-2 16-293,9 39 0,-12 13 0,-1 12 0,-4-1 0,-6-13 0,-2-1 0,-1 3-680,2 6 0,-1 5 1,0 1-1,-3-6 680,-2-3 0,-3-4 0,-1-2-169,-3 10 0,-3-6 169,-5 2 0,-2-68 0,2-21 0,11 11 0,5-5 28,0 7 0,2-7 1,1-2-1,1 1 1,0 3-1,1 4 1,1 1-1,0 2 0,2-3 1,3-9-1,1 0 1,-1-1-1,0 1 1</inkml:trace>
  <inkml:trace contextRef="#ctx0" brushRef="#br0" timeOffset="113624">15403 13888 24575,'37'-8'0,"0"-1"0,0 1 0,0-1 0,2-1 0,2-1 0,-3 3 0,8-2 0,3 0 0,-4 2 0,-8 2 0,-3 3 0,-5 3 0,0 3 0,0 1 0</inkml:trace>
  <inkml:trace contextRef="#ctx0" brushRef="#br0" timeOffset="114317">15286 14371 24575,'-3'20'0,"1"7"0,19 4 0,5-7 0,-3-27 0,10-11 0,-2-9 0,-17-4 0,-4-3 0,3-8 0,-1 15 0,-3 33 0,-4 27 0,-9 10 0,-1-12 0,-2-2 0,0 0 0,0 4 0,29-39 0,6-20 0,5-15 0,-3 4 0,-4 12 0,-1-1 0,6-13 0,3-6 0,-9 8 0,-10 5 0,-3 7 0,-6 11 0,1 3 0,-3 1 0,0 9 0,1 29 0,2 13 0,-3-10 0,1 4-788,3 6 0,0 6 0,-1 0 788,-1-6 0,-2-1 0,1 4 0,0-4 0,1 4 0,-1 1 0,1 0 0,-1-5 0,-1 5 0,1-3 0,-2 2-137,0 0 0,1 5 1,-3-5-1,-5-13 137,-17-10 0,3-32 0,-1-11 0,-6-11 0,0 0 0</inkml:trace>
  <inkml:trace contextRef="#ctx0" brushRef="#br0" timeOffset="114605">16256 13803 24575,'-11'35'0,"-1"-1"0,11-5 0,7 13 0,8-6 0,27-32 0,-12-11 0,-2-6 0,-8-3 0,-3-4 0,-2-5 0,0 1 0</inkml:trace>
  <inkml:trace contextRef="#ctx0" brushRef="#br0" timeOffset="115287">16210 14052 24575,'-1'49'0,"1"0"0,0-1 0,0 1 0,0-1 0,-1 1 0,2 2 0,1-5 0,-1 6 0,1-6 0,0 6 0,-1 4 0,2-2 0,0-5 0,0-9 0,5 6 0,1-15 0,-1-17 0,-1-33 0,1-22 0,-2 2 0,1-3 0,0-1 0,1-4 0,1-3 0,1 10 0,11 2 0,10 16 0,-14 24 0,-2 22 0,-4 5 0,-4-12 0,-1 8 0,-6-52 0,-1-32 0,0 2-1093,3 14 1,0 2 0,1-4 720,-2-2 1,-1-4 0,4-1 0,5 6 67,9 9 0,5 2 0,1 3 0,-2 4 304,1-5 0,4 7-250,11 11 1,6 7 0,-11 11 249,-17 15 0,-7 8 0,5 19 0,-9 5 0,-11-17 0,-7 0 0,-2 0 0,0 0 0,-1 1 0,-5 0 0,-1-3 0,-4 2 0,-1-2 0,4-4 0,-3 2 0,6-6 0,11-1 0,28-41 0,13-16 0,0 7 0,5-2 0,-2-2 0,-8 3 0,1-1 0,-3-1 0,-2 2 0,5-12 0,-3 1 0,-8 6 0,1 0 0,0 1 0</inkml:trace>
  <inkml:trace contextRef="#ctx0" brushRef="#br0" timeOffset="115719">16717 13602 24575,'9'42'0,"1"0"0,-1 0 0,-8-3 0,-2 7 0,-2 2 0,-1 0 0,-1-3 0,1-6 0,-2 4 0,-2-6 0,0 4 0,0 3 0,-1 6 0,-1 1 0,3-4 0,2-9 0,3-6 0,7-7 0,22 2 0,5-7 0,-5-11 0,4-3 0,-8 1 0,-23-3 0,-9 28 0,-9 6 0,5-12 0,0 3 0,-3 10 0,0 0 0,5-11 0,7-2 0,20 6 0,8-4 0,16-2 0,3-24 0,1-10 0,-17-5 0,-4-4 0,1-7 0,0 0 0</inkml:trace>
  <inkml:trace contextRef="#ctx0" brushRef="#br0" timeOffset="115936">17024 13963 24575,'28'7'0,"0"0"0,-2 2 0,12 1 0,1 0 0</inkml:trace>
  <inkml:trace contextRef="#ctx0" brushRef="#br0" timeOffset="116524">17039 14227 24575,'-3'50'0,"1"-1"0,-2-6 0,3-6 0,1 6 0,2-9 0,5-7 0,0-15 0,19-7 0,-8-6 0,29 14 0,-24-8 0,14 2 0,-23-23 0,-1-10 0,-2-4 0,1-8 0,-1-5 0,0 0 0,-1 4-367,2-9 0,-1 3 1,0-5 366,-1 4 0,0-6 0,0 0 0,-2 4 0,-2 9 0,-4-1 0,3 13 0,21 14 0,3 48 0,-2-1 0,5 2 0,0-7 0,4 2 0,-6-3 0,3 3 0,0 1 0,-3-3-880,-4-5 1,-3-1 0,0 2 879,13 13 0,-1 3 0,-17-2-765,-28-3 0,-13-2 765,2-4 0,-7-3-51,-4-11 0,-8 0 0,0-4 0,4-3 51,1-3 0,2-5 0,-21-3 0,13-12-15,49-35 15,6 16 0,6 0 0,6-2 0,4 0 0,-7 11 0,1 0 0,-1 0 0</inkml:trace>
  <inkml:trace contextRef="#ctx0" brushRef="#br0" timeOffset="118772">12377 15866 24575,'-34'-15'0,"7"12"0,27-2 0,0 12 0,0-5 0,1 0 0,28-2 0,-11 0 0,31-3 0,-35 0 0,6 0 0,-12 1 0,4-4 0,6 2 0,5-8 0,-6 2 0,-1 3 0,-9 2 0,-4 5 0,-1 0 0,0 0 0,0 0 0,2 0 0,3 0 0,21-3 0,-5 0 0,24-1 0,-28-1 0,12 4 0,-25-2 0,8 6 0,-11 3 0,-1 1 0,-2 10 0,4 7 0,-3 2 0,-4 2 0,-4 0 0,-12 6 0,-2-13 0,-5-3 0,1-9 0,0-1 0</inkml:trace>
  <inkml:trace contextRef="#ctx0" brushRef="#br0" timeOffset="118994">12260 16047 24575,'42'4'0,"-11"1"0,-16 13 0</inkml:trace>
  <inkml:trace contextRef="#ctx0" brushRef="#br0" timeOffset="119128">12308 16201 24575,'27'-16'0,"0"-1"0,-1 0 0,2 4 0,0 2 0,-11 7 0</inkml:trace>
  <inkml:trace contextRef="#ctx0" brushRef="#br0" timeOffset="119324">12195 16453 24575,'-10'4'0,"24"-3"0,30-10 0,-4-5 0,9-5 0,-3 0 0,-1 0 0,-1-1 0,-2-1 0,3-2 0,-9 1 0,-15 7 0,0-1 0</inkml:trace>
  <inkml:trace contextRef="#ctx0" brushRef="#br0" timeOffset="119607">12536 15926 24575,'-2'-12'0,"-2"33"0,-2 27 0,1 11 0,0-10 0,2-14 0,0-4 0,-1 6-547,0 5 1,-1 7 0,-1 5 0,1 0 0,0-4 0,0-7-547,1-1 1,0-6 0,0 0 103,-2 7 0,1 0 1,-1-5 1495,1-6 1,-2-9 0,-5-14 0,-3-18 0</inkml:trace>
  <inkml:trace contextRef="#ctx0" brushRef="#br0" timeOffset="119779">12548 16326 24575,'19'43'0,"0"0"0,1 0 0,-4-13 0,1-1 0,2 13 0,3 4 0,0-12 0,17-9 0,-19-30 0,8-10 0</inkml:trace>
  <inkml:trace contextRef="#ctx0" brushRef="#br0" timeOffset="120083">12958 15728 24575,'43'-9'0,"0"-1"0,-2-4 0,-7-2 0,-12-2 0,-7-14 0</inkml:trace>
  <inkml:trace contextRef="#ctx0" brushRef="#br0" timeOffset="120227">13114 15550 24575,'-2'12'0,"2"28"0,4 17 0,-4-6 0,-3-20 0,-2 2 0,3 9 0,1 0 0,-1 0 0,1 0 0</inkml:trace>
  <inkml:trace contextRef="#ctx0" brushRef="#br0" timeOffset="120496">12771 16225 24575,'8'4'0,"16"-14"0,16-13 0,8-6 0,1 0 0,-7 8 0,-6 6 0,-2 5 0,6-3-469,-1-2 1,8-3 0,4-2 0,1-1 0,-1 3 0,-5 3 0,-9 6-1171,11 4 1,-5 10 1062,1 6 0,0 5 0,-13 3 576,-19 20 241,-21 5 0,-9 1 0,0-22 0,-3-3 0,-12 10 0,0-1 0</inkml:trace>
  <inkml:trace contextRef="#ctx0" brushRef="#br0" timeOffset="120671">13111 16160 24575,'11'21'0,"-1"0"0</inkml:trace>
  <inkml:trace contextRef="#ctx0" brushRef="#br0" timeOffset="120816">13070 16358 24575,'30'-14'0,"0"0"0,-2 6 0,-3-6 0,-5 4 0,-15 14 0</inkml:trace>
  <inkml:trace contextRef="#ctx0" brushRef="#br0" timeOffset="120979">13044 16549 24575,'-6'6'0,"1"0"0,12-5 0,25-8 0,18-7 0,-6 1 0,-16 4 0,1-1 0,4-1 0,7-2 0,-1-1 0,-9 1 0,5-13 0</inkml:trace>
  <inkml:trace contextRef="#ctx0" brushRef="#br0" timeOffset="121196">13259 15971 24575,'0'34'0,"-1"-5"0,0 11 0,-1 9 0,0 5 0,0 2 0,0-1 0,-1-6 0,1-7 0,-1-1 0,0-7 0,0 1 0,-1 6-235,1-2 1,-1 8 0,1 4 0,-1 4 0,0-1 0,0-3 0,-1-4 0,0-8 0,-1-10 0,-4 0 0,-2-8 0,-2 1 0,-1 0 0</inkml:trace>
  <inkml:trace contextRef="#ctx0" brushRef="#br0" timeOffset="121367">13236 16594 24575,'25'32'0,"0"1"0,0-1 0,8 2 0,5 2 0,-1-3 0,-4-7 0,-2-6 0,1-4 0,6 2 0,1 1 0,0-1 0</inkml:trace>
  <inkml:trace contextRef="#ctx0" brushRef="#br0" timeOffset="121683">14229 15834 24575,'5'43'0,"-1"-1"0,1 1 0,-1-1 0,1 1 0,0-1 0,1-6 0,1-6 0,0 6 0,-1 2 0,0 7 0,0 5 0,1 1 0,-1-3 0,2-7 0,-1-11 0,5-3 0,-1-8 0,5 18 0</inkml:trace>
  <inkml:trace contextRef="#ctx0" brushRef="#br0" timeOffset="121855">14376 16116 24575,'39'-20'0,"1"0"0,-1 0 0,-3 8 0,-1 0 0,3-5 0,3-1 0,-7 6 0,5 12 0,-15 3 0</inkml:trace>
  <inkml:trace contextRef="#ctx0" brushRef="#br0" timeOffset="122243">14315 16499 24575,'-3'30'0,"-1"0"0,1-11 0,4 24 0,6-77 0,16 10 0,10-3 0,-3 2 0,-6-2 0,3 3 0,13 2 0,9 2 0,-7 9 0,6 20 0,-20 28 0,-11 8 0,-16-19 0,-8 1 0,-5 11 0,-6 5 0,-4-9-1147,-7-13 0,-5-7 1147,-8 7 0,-2-7-224,2-16 1,4-8 223,-3-18 0,22 1 0,6-5 0,18-2 0,0 1 0</inkml:trace>
  <inkml:trace contextRef="#ctx0" brushRef="#br0" timeOffset="122502">14050 17073 24575,'49'-1'0,"0"0"0,0-1 0,0 1 0,-10-1 0,-4 0 0,7-2 0,-2 1 0,7-1 0,4-1 0,2 0 0,-1-1 0,-4 0 0,-7 0 0,7-3 0,-6-2 0,0 0 0,-2 1 0,0-1 0,0 1 0,-1-1 0</inkml:trace>
  <inkml:trace contextRef="#ctx0" brushRef="#br0" timeOffset="124563">15357 15772 24575,'2'1'0,"24"-4"0,9-2 0,-10 2 0,1 1 0,18-5 0,1 4 0,-13 8 0,-6 5 0,-1 13 0,-28 7 0,-13 14 0,-4 3 0,1-8 0,-6 4 0,-3-2 0,2-1 0,-4 6 0,0-3 0,4-10 0,5-14 0,4-6 0,1-1 0,57-28 0,-6 6 0,12-3 0,0 1 0,-17 6 0,-2 0 0,-7 2 0,-19 4 0,0 0 0,0-1 0,3 1 0,-1-1 0,-2 5 0,1 1 0,-5 26 0,-5 9 0,-1-16 0,-1 2 0,-1 4 0,-1 5 0,-3-2 0,-4-2 0,-1-1 0,0-4 0,-1-5 0,-1-2 0,-11 18 0,2-7 0,8-21 0,-8 5 0,8-13 0,2-27 0,-8-7 0</inkml:trace>
  <inkml:trace contextRef="#ctx0" brushRef="#br0" timeOffset="124727">15281 16297 24575,'15'23'0,"0"0"0,1 0 0,2-1 0,0 1 0,3-3 0,23 2 0,1-7 0</inkml:trace>
  <inkml:trace contextRef="#ctx0" brushRef="#br0" timeOffset="124901">15767 16049 24575,'8'35'0,"0"-1"0,0 1 0,1 13 0,0-14 0,0-29 0,-5-9 0</inkml:trace>
  <inkml:trace contextRef="#ctx0" brushRef="#br0" timeOffset="125170">15919 15428 24575,'6'50'0,"-1"-1"0,1 0 0,-1 0 0,1 0 0,-1 0 0,1 1 0,-1-1 0,-1-2 0,-1-5 0,-1-1 0,1 2 0,1 7-298,0-10 0,0 4 0,1 3 0,0 3 0,1 2 0,-1 0 0,1 0 0,1 0 1,-1-1-1,0-3 0,0-2 248,1 4 0,1 0 1,0-1-1,0-1 0,0-2 1,0-2-1,-1-1 0,-1-4 1,2 12-1,-2-6 0,0-2 1,2 4-1,2 1 0,1-1 1,-1 1-1,0 0 0,1-1 1</inkml:trace>
  <inkml:trace contextRef="#ctx0" brushRef="#br0" timeOffset="126139">16454 15477 24575,'-4'2'0,"0"5"0,6 10 0,14 8 0,10 6 0,-4-1 0,-8-6 0,1 1 0,10 7 0,1 1 0,0-1 0</inkml:trace>
  <inkml:trace contextRef="#ctx0" brushRef="#br0" timeOffset="126303">16723 15410 24575,'-4'0'0,"8"23"0,5 6 0,2-6 0,2 9 0,0 0 0</inkml:trace>
  <inkml:trace contextRef="#ctx0" brushRef="#br0" timeOffset="126471">17011 15289 24575,'-11'38'0,"0"-1"0,0 1 0,-3-5 0,-2 0 0,2 5 0,0-1 0,0 1 0,0-1 0</inkml:trace>
  <inkml:trace contextRef="#ctx0" brushRef="#br0" timeOffset="126813">16123 16064 24575,'43'-13'0,"1"0"0,0 0 0,-1-1 0,0 0 0,4-3 0,3-1 0,1-1 0,-2 1 0,-3 0 0,-5 3 0,-3 0 0,-4 2 0,-2 0 0,4-1 0,8-3 0,9-3 0,-2 1 0,-12 6 0,-20 12 0,-42 33 0,-6-3 0,-8 5-656,8-5 1,-6 6-1,-2 2 1,2-1 0,3-3-47,-3 4 0,3-3 0,-2 5 702,9-9 0,-3 6 0,-1 1 0,-1 2 0,3-1 0,2-3 0,6-5-110,1 3 0,5-4 1,0 1 109,-6 7 0,1 1 0,7-8 0,12-6 0,-2-22 0</inkml:trace>
  <inkml:trace contextRef="#ctx0" brushRef="#br0" timeOffset="126971">16854 16013 24575,'30'16'0,"-1"0"0,0 1 0,-1 1 0,1 0 0,0 1 0,1 0 0</inkml:trace>
  <inkml:trace contextRef="#ctx0" brushRef="#br0" timeOffset="127153">16651 16400 24575,'34'-16'0,"0"0"0,-1-1 0,1 1 0,6-4 0,-2 2 0,-8 6 0,-7 7 0</inkml:trace>
  <inkml:trace contextRef="#ctx0" brushRef="#br0" timeOffset="127311">16517 16704 24575,'17'-9'0,"19"-7"0,-2-3 0,7-4 0,-1 0-1093,-7 6 1,0 0 0,1-2 727,-1 0 1,2-2 0,-1 0 0,-5 1 0,6-5 0,-4 3 0,-8 4 0,0-1 0</inkml:trace>
  <inkml:trace contextRef="#ctx0" brushRef="#br0" timeOffset="127515">16719 15978 24575,'6'45'0,"0"0"0,0 0 0,-1 0 0,1 0 0,0 0 0,0 0 0,0 0 0,-1 0 0,1 0 0,1 3 0,0 1 0,0 1 0,1 0 0,-1 0 0,0-1 0,0-2 0,-1-3 0,-1-3 0,0-5 0,-1 9 0,0-7 0,-2-2 0,2 3 0,1 2 0,-1 0 0,1 1 0,0-1 0,-1 0 0</inkml:trace>
  <inkml:trace contextRef="#ctx0" brushRef="#br0" timeOffset="127755">17873 15472 24575,'-12'0'0,"5"21"0,1 21 0,1 13 0,1 4 0,1-4 0,-1-13 0,-2 1 0,0 0 0,2 6 0,0 0 0,0 0 0,0 1 0,0-1 0,0 0 0</inkml:trace>
  <inkml:trace contextRef="#ctx0" brushRef="#br0" timeOffset="128442">17497 15803 24575,'7'39'0,"0"1"0,0 0 0,7-18 0,4-2 0,14 10 0,8 2 0,-2-15-467,0-25 1,-2-11 466,-6 3 0,1-3 0,-7 1 306,4-16-306,-32 17 155,-32 36-155,10 0 0,-5 6 0,-2 2 0,4-2 0,2-3 0,3 0 0,-1 2 0,-5 6 0,-2 4 0,3-2 0,8-5 0,6 6 0,24-5 0,37-28 0,-14-7 0,7-4 0,2-2 0,-5 1 0,-3 3 0,-2 1 0,2-3 118,7-4 0,5-3 0,-3 0 0,-9 4-118,4-4 0,-55 51 0,-2-13 0,-6 3 0,1 6 0,-5 8 0,-2 4 0,2-1 0,5-7 0,-6 7 0,3 0-462,5-5 0,-3 6 0,2-3 0,9-7 462,8 2 0,36 1 0,-8-23 0,19-9 0,4-10 0,-20-8 0,-2-7 0,7-11 0,2-8 0,-5 5 0,-11 9 0,-3 0 0,3-20 0,-1 17 0,1 57 0,0 14 0,8 0 0,-8-11 0,2 4 0,0-5 0,14 10 0,-14-15 0,-6-11 0</inkml:trace>
  <inkml:trace contextRef="#ctx0" brushRef="#br0" timeOffset="129271">18147 15609 24575,'43'-21'0,"1"0"0,-1 0 0,1 0 0,-6 7 0,-1 0 0,1-4 0,0 0 0,0 0 0,1 0 0</inkml:trace>
  <inkml:trace contextRef="#ctx0" brushRef="#br0" timeOffset="129417">18365 15687 24575,'-15'37'0,"1"0"0,9 6 0,9-12 0,8-5 0,27-13 0</inkml:trace>
  <inkml:trace contextRef="#ctx0" brushRef="#br0" timeOffset="129596">18728 15648 24575,'-10'3'0,"-10"17"0,-7 13 0,1-2 0,5-7 0,-3 2-244,0 0 1,-6 5-1,-2 2 1,0-2-1,3-4 1,-1-2 0,1-3-1,-2 1 1,-1 0-1,-1 0 1,0 0 0,0 0-1</inkml:trace>
  <inkml:trace contextRef="#ctx0" brushRef="#br0" timeOffset="129739">17974 16225 24575,'16'-6'0,"12"-4"0,11-4 0,5-1 0,-4 0 0,2-2 0,0 0 0,5-2-219,-9 4 1,7-2-1,3-1 1,0-1-1,0 0 1,-5 2-1,-6 0 1,6-4-1,-8 1 1,3 0 0,3 0-1,0 0 1,0 1-1,0-1 1</inkml:trace>
  <inkml:trace contextRef="#ctx0" brushRef="#br0" timeOffset="130038">18546 14936 24575,'-6'28'0,"4"-5"0,0 11 0,0 8 0,-1 7 0,1 5 0,0 3 0,0 1 0,0-1 0,0-2 0,1-5 0,0-5-547,-1 6 1,0-5 0,1-2 0,0 0 0,0 6 0,2 8 392,-1-23 1,1 5 0,0 2-1,0 4 1,0 1 0,1 4-1,0 0 1,0 3 0,0 0-1,0 0 1,0 1 0,0 0 0,1-1-1,-1-1 1,0-2 0,0-1-1,1-2 1,-1-3 0,0-3-1,0-4 1,0-3-394,1 20 1,0-8 0,-1-4 0,1-3 0,1 3 0,0 5 436,1-4 1,0 6 0,2 4 0,-1 2 0,1 0 0,0-3 0,-1-4-1,0-7 1,-1-9 0,-1-11 0,2-2 0,-6-21 0</inkml:trace>
  <inkml:trace contextRef="#ctx0" brushRef="#br0" timeOffset="130324">18566 16206 24575,'-28'41'0,"-1"0"0,1 0 0,0 0 0,-1 0 0,1 0 0,5-13 0,3-5 0,1 5 0,0 14 0,-2 11 0,3 2 0,8-8 0,14-20 0,20-21 0,13-14 0,-5-2 0,8-4 0,4-4 0,1-1 0,-4 1 0,-6 4 0,12-4 0,-4-3 0,-1-4 0,5-6 0,-4-1 0,-17 6 0,-19-3 0</inkml:trace>
  <inkml:trace contextRef="#ctx0" brushRef="#br0" timeOffset="130525">19151 16431 24575,'-5'-2'0,"2"0"0</inkml:trace>
  <inkml:trace contextRef="#ctx0" brushRef="#br0" timeOffset="130657">19117 16746 24575,'-2'-10'0,"-8"-7"0,1 1 0</inkml:trace>
  <inkml:trace contextRef="#ctx0" brushRef="#br0" timeOffset="142966">14186 10984 24575,'-6'-21'0,"0"3"0,5 9 0,0 3 0,0 0 0,1 7 0,5 14 0,7 6 0,7-1 0,3-1 0,8-2 0,-7-8 0,0 1 0</inkml:trace>
  <inkml:trace contextRef="#ctx0" brushRef="#br0" timeOffset="143134">14301 10704 24575,'-9'0'0,"9"26"0,7 7 0,10-3 0,-1 9 0,1 0 0</inkml:trace>
  <inkml:trace contextRef="#ctx0" brushRef="#br0" timeOffset="143790">17206 10911 24575,'3'28'0,"0"0"0,-1 10 0,1-3 0,8-3 0,-6 11 0</inkml:trace>
  <inkml:trace contextRef="#ctx0" brushRef="#br0" timeOffset="143930">17260 10798 24575,'29'37'0,"-21"-11"0,-2 3 0,2 12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9T05:43:25.9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13032 8663 24575,'0'-7'0,"0"0"0,0 3 0,0 1 0,0 1 0,-3 1 0,-3 1 0,-30 0 0,9 0 0,-4 3 0,0 1 0,1 0 0,3 3 0,1 1 0,-4 3 0,-16 7 0,22-5 0,-2 2 0,9-5 0,-8 10 0,3-6 0,-6 16 0,0 6 0,4 5 0,0-8 0,3 0 0,12 8 0,0-17 0,0 1 0,1 13 0,-1-6 0,1 0 0,5-4 0,-2 22 0,3-12 0,2-2 0,0 2 0,0-14 0,10 1 0,3 3 0,2 1 0,-1-1 0</inkml:trace>
  <inkml:trace contextRef="#ctx0" brushRef="#br0" timeOffset="2622">12573 9352 24575,'-7'17'0,"4"-4"0,-1 1 0,4-8 0,-1-1 0,1-3 0,0-2 0,-2 1 0,1 0 0,-1 1 0,2 1 0,0 1 0,5 5 0,-1-2 0,5 5 0,1 0 0,-3-5 0,5 5 0,-5-8 0,3 3 0,2-2 0,11 7 0,-7-5 0,11 5 0,-16-9 0,7-1 0,-5-2 0,25-4 0,-16 3 0,16-7 0,-23 5 0,17-13 0,-10 5 0,15-9 0,-8-1 0,-5 2 0,12-14 0,-19 16 0,9-13 0,-15 16 0,4-8 0,-6 3 0,-2 3 0,-2-8 0,-5 5 0,2-8 0,0-17 0,1 9 0,-1 8 0,1 0 0,-1-2 0,0 0 0,-2-2 0,0-1 0,0-1 0,0-8 0,0 8 0,0 3 0,0 11 0,-1 5 0,-4-13 0,2 13 0,-4-10 0,4 18 0,-1-3 0,-1 4 0,-19-17 0,13 14 0,-17-12 0,23 18 0,-2 2 0,3 2 0</inkml:trace>
  <inkml:trace contextRef="#ctx0" brushRef="#br0" timeOffset="15532">18042 10276 24575,'-6'-1'0,"3"0"0,0 4 0,3 3 0,1 4 0,10 14 0,-1-11 0,22 13 0,-15-19 0,9 1 0,-11-7 0,1 0 0,21-10 0,-5-9 0,11-4 0,-20 9 0,-2 1 0,9-3 0,8 3 0,-16 4 0,0 4 0,-9 2 0,-3 1 0,-6 1 0,0 2 0,0 0 0,2 1 0,-3 2 0,23 0 0,-7-2 0,9-6 0,4-3 0,7-4 0,-13-1 0,0 1 0,5 1 0,-3 2 0,-9 7 0,13 25 0,-16-13 0,14 19 0,-15-23 0,2-1 0,-5-6 0,4 4 0,-9-4 0,8 3 0,0-4 0,7 0 0,9-1 0,-2-1 0,1 1 0,5-1 0,12-1 0,-34 3 0,-7 0 0,-2 0 0,5 1 0,3-1 0,25 3 0,-2-1 0,10-14 0,-8-4 0</inkml:trace>
  <inkml:trace contextRef="#ctx0" brushRef="#br0" timeOffset="42977">22458 10976 24575,'-5'0'0,"1"4"0,3 25 0,3-10 0,4 13 0,3-22 0,19-4 0,4-2 0,5-2 0,0 0 0,0-3 0,-5-8 0,5-6 0,-19 2 0,2 5 0,-11 5 0,2 1 0,10 15 0,-3-4 0,12 8 0,-14-11 0,24-2 0,-17-5 0,1-5 0,0-1 0,0 0 0,18-13 0,-21 15 0,6-3 0,-10 7 0,10 4 0,-6 1 0,12 3 0,14-2 0,-6-1 0,-8-6 0,1-1 0,-9 1 0,1 0 0,17-4 0,0 1 0,5 1 0,-14 1 0,-4 1 0,-13 2 0,-5 0 0,-2 1 0,-1 2 0,0-1 0,-3 0 0,0-1 0,-2-1 0,0-1 0</inkml:trace>
  <inkml:trace contextRef="#ctx0" brushRef="#br0" timeOffset="74908">6607 6783 24575,'0'-5'0,"-1"2"0,0 2 0,-3 1 0,0 0 0,-19 0 0,3 0 0,-19 2 0,2 11 0,13-5 0,0 2 0,-10 14 0,13-1 0,4 2 0,7 2 0,10 12 0,6 2 0,13-5 0,-5-7 0,2-4 0,14-7 0,1-6 0,1-2 0,0-6 0,-1 4 0,-5-2 0,-18-6 0,1 0 0,7 0 0,8-16 0,14-4 0</inkml:trace>
  <inkml:trace contextRef="#ctx0" brushRef="#br0" timeOffset="78909">6740 7600 24575,'-1'-7'0,"-3"1"0,-1 6 0,-2 0 0,1 0 0,-2 0 0,1 0 0,-7 0 0,8 0 0,-6 1 0,10-1 0,-4 1 0,4 0 0,-3 2 0,-2-1 0,-17 16 0,11-8 0,-13 9 0,21-13 0,-8 2 0,10-2 0,-9 8 0,7-4 0,-4 4 0,1 4 0,-1-4 0,-1 18 0,4-10 0,0 5 0,6 6 0,-1-13 0,2 9 0,19-5 0,-6-11 0,15 2 0,-9-12 0,5-2 0,2-1 0,11 2 0,1-4 0,0 0 0,-5 1 0,5-5 0,-23 1 0,-8 3 0,-1-2 0,-3 0 0,2-16 0,4-7 0</inkml:trace>
  <inkml:trace contextRef="#ctx0" brushRef="#br0" timeOffset="82399">6836 8396 24575,'1'-7'0,"1"3"0,-2 3 0,-2 1 0,-4 0 0,-8 2 0,4-2 0,-10 3 0,14-2 0,-8 2 0,9-2 0,-4 1 0,3-1 0,-7 0 0,9 0 0,-9 3 0,4-1 0,-2 0 0,0 5 0,3-7 0,0 9 0,2-5 0,-5 7 0,6-3 0,-1 0 0,0 3 0,1-6 0,-4 5 0,5-7 0,0-1 0,1-1 0,2 2 0,0-3 0,1 4 0,0-1 0,0 2 0,0 2 0,0-3 0,0 4 0,0-1 0,1 5 0,0-3 0,3 1 0,4 4 0,-1-6 0,3 10 0,-6-11 0,2 1 0,-4-6 0,3-1 0,0 2 0,2 0 0,2 3 0,-2-2 0,5 2 0,-5-3 0,1 0 0,-2-3 0,5 2 0,-3-1 0,16 3 0,-16-4 0,13 2 0,-12-3 0,1 2 0,11-2 0,-11 0 0,15 0 0,-17 0 0,11-2 0,-10 2 0,1-3 0,-3 0 0,-5 1 0,3 0 0,-3 2 0,0 0 0,0-3 0,-1-9 0,0-4 0</inkml:trace>
  <inkml:trace contextRef="#ctx0" brushRef="#br0" timeOffset="88591">7764 9174 24575,'2'-3'0,"-3"-2"0,-9 4 0,-9-4 0,-8 1 0,-9 1 0,-4 0 0,-2 2 0,-3 1 0,10 0 0,-2 2-471,-7 1 1,-5 2 0,4 1 470,6 2 0,-2 0 0,3-2 0,-5 1 0,-1-1 0,8 0 0,1 1 0,2-1 0,-2-3 0,-3 0 0,6-2 0,1-1 0,-15 5 0,11-2 0,-11 2 0,-1 2 0,-1-1 0,-1 0 0,1-1 0,6-1 0,12 1 0,1 0 0,2-1 0,4 3 0,15-4 1411,6-2-1411,-3-1 0,2 0 0,-1 0 0,3 1 0,-1 8 0,13 30 0,-8-2 0,4-6 0,-1 1 0,-4 15 0,-1-16 0,0 1 0,-1-6 0,1 1 0,-1 19 0,0 2 0,0-13 0,0-1-404,0 3 0,0 0 404,0-11 0,0 3 0,-1 6 0,0 6 0,-1-5 0,0-5 0,0 0 0,0 11 0,0 5 0,-1-8 0,-4 2 0,2 2 0,0 0 0,0-16 0,0 1 0,-1 14 0,-1 6 0,0-6 0,-1-11 0,1 0 0,2 8 0,1 8 0,-1 0 0,1-7 0,-1-5 0,1-1 0,1 12 0,1 6 0,0-7 0,0-16 0,0-3 0,0 12 0,0-2 0,0 8 0,2-18 0,-1-1 0,1 25 0,0-11 0,0-11 0,0-1 0,0 11 0,0-12 0,0 0 0,0 10 0,1 2 0,0 1 0,0 8 0,0-1 0,0-1 0,-1-1 404,0-6 0,0-3-404,0-8 0,0 19 0,1-28 0,0 3 0,1-1 0,-2-9 0,1 14 0,-1-15 0,0 10 0,2-15 0,-1 0 0,1-1 0,0 12 0,-1-3 0,1 30 0,1-20 0,-2 19 0,4-23 0,-4 13 0,4-14 0,-3 9 0,2-15 0,-2-5 0,2-5 0,-1-1 0,0 1 0,-2-1 0,-1 3 0,1 4 0,-1 21 0,-1-9 0,-3 29 0,0-39 0,-3 31 0,3-3 0,-2 3 0,-1 5 0,2-27 0,0 0 0,5-7 0,2-2 0,34 3 0,-7-9 0,7 3 0,7 2 0,-3-2 0,-9-1 0,-1 0-146,6 2 1,3 2-1,-4-2 146,-8-3 0,0-1 0,13 1 0,0 0 0,-10-2 0,1 0 0,6-1 0,4 0 0,-5 0 0,-9-1 0,0 1 0,10-1 0,4 1 0,-5-1 0,7-1 0,-9 0 0,2 1 0,-8-1 0,-1 0 0,16 0 0,-17 0 0,0 0 0,1-1 0,-2 1 0,2 0 0,0-1 0,-3 0 0,-9-1 0,8-2 0,-7 2 437,5-1-437,-1-1 0,-1-1 0,-10 1 0,4 0 0,-9 3 0,4-3 0,3-11 0,5-4 0</inkml:trace>
  <inkml:trace contextRef="#ctx0" brushRef="#br0" timeOffset="97791">24390 10604 24575,'13'-6'0,"0"3"0,20 1 0,6 1 0,-15 1 0,3 0 0,12 2 0,13 0 0,4 1 0,-1 0 0,-8-1 0,-8 0 0,-4-1 0,5 1-547,-1 0 1,8 0 0,2 1 0,0 0 0,-4-1 0,-7 1-306,8 2 1,-5-1 851,-5-1 0,1-2 0,-3 2 754,-1 1 0,0 0-754,15-2 0,0 0 0,-11 1 0,2-1 0,0 0 0,5-2 0,1 1 0,-5 0 0,6 2 0,2-1 0,-8-1 0,8-1 0,2 0 0,-1 0 0,-8 1 0,10 0 0,-2 0-385,-11 0 0,3-1 0,0 0 1,-5 1 384,-1 1 0,-2 1-640,12-3 1,-1 0 639,-12 1 0,-1 0 1060,7 0 1,-1-2-1061,10-1 0,-19 1 0,-2-1 0,1 2 0,1-15 0,-5 5 0,1 1 0</inkml:trace>
  <inkml:trace contextRef="#ctx0" brushRef="#br0" timeOffset="98241">27476 10419 24575,'-10'-3'0,"-14"-1"0,-3 0 0,1 0 0,-6 12 0,-8 6 0,6-2 0,2 3 0,4 8 0,-3 9 0,8-3 0,5 13 0,18-1 0,7 8 0,6-6 0,7-11 0,8-4-820,1-1 1,6 1 0,3-1 0,-3-8 633,11-7 0,1-6 186,-2 1 0,3 0 0,-8-1 0,5 3 0,-3 4 0</inkml:trace>
  <inkml:trace contextRef="#ctx0" brushRef="#br0" timeOffset="101408">25542 11495 24575,'-2'-4'0,"8"2"0,17 0 0,6 2 0,-2-1 0,2 2 0,14 1 0,7 2 0,-3 0-1093,-11-2 1,-2 1 0,2 0 662,10 1 0,3 1 0,-3 1 430,-10-2 0,-3 1 0,3 0-4,11 1 1,3-1-1,-6 0 4,-7 2 0,-2 0 0,13 1 0,-9-2 0,-30-2 0,1-2 0,5 0 0,9-11 0,7-2 0</inkml:trace>
  <inkml:trace contextRef="#ctx0" brushRef="#br0" timeOffset="101848">27245 11453 24575,'-39'-11'0,"-1"1"0,0-1 0,-4 3 0,0 2 0,6 8 0,13 9 0,4 5 0,-7 14 0,6 4 0,12-8 0,6 1 0,8 19 0,7 0 0,-1-19 0,2-3 0,5 5 0,5-1 0,11-2 0,2-5 0,10-3 0,1-3 0,1-5 0,-22-13 0,0-3 0,10-3 0,0 1 0</inkml:trace>
  <inkml:trace contextRef="#ctx0" brushRef="#br0" timeOffset="108684">26982 11831 24575,'-9'14'0,"1"-3"0,-17 23 0,9-15 0,-5 5 0,-1 0 0,3-5 0,-1 1 0,2 0 0,7-8 0,-6 10 0</inkml:trace>
  <inkml:trace contextRef="#ctx0" brushRef="#br0" timeOffset="110010">27051 12211 24575,'0'-9'0,"-4"3"0,-7 4 0,-12 8 0,-3 6 0,-4 14 0,3-7 0,1 4 0,12 10 0,7 1 0,5-8 0,2-1 0,1 8 0,8-3 0,25-7 0,9-8 0,-9-6 0,2-7 0,4-8 0,4-7 0,-5 0 0,-6-3 0,-3-2 0,3-13 0,1 1 0</inkml:trace>
  <inkml:trace contextRef="#ctx0" brushRef="#br0" timeOffset="110606">25604 12144 24575,'14'3'0,"0"2"0,27 8 0,10 3 0,-19-6 0,3 1-820,2 0 1,5 1 0,2 1 0,-4-3-274,-4-1 1,-2-1 0,2-2 848,4 0 0,4 0 0,0-2 0,-5 0 308,8 1 0,-3-2-64,-9-2 0,0-2 0,-5 1 388,16 0 0,-8 0 0,-12 0 0</inkml:trace>
  <inkml:trace contextRef="#ctx0" brushRef="#br0" timeOffset="112104">27661 10620 24575,'3'-3'0,"7"0"0,9 3 0,26 8 0,-6-4 0,-8 3 0,-1 0 0,0-1 0,-2 2 0,-22 0 0,-11 27 0,-6-2 0,-3 9 0,-2 2 0,5-21 0,-2 0 0,-5 19 0,-1 2 0,7-19 0,2 1 0,-3 18 0,3 1 0,3-16 0,4 0 0,10 6 0,7-4 0,8-11 0,8-13 0,-1-4 0,-11-2 0,2-7 0,-53 15 0,9 4 0,-15 8 0,21 1 0,4-1 0,7 5 0,3 3 0,-1 11-231,2 1 1,1 2 230,0-13 0,1 1 0,0 18 0,1 0 0,-1-16 0,0 0 0,1 4 0,0 5 0,0-7 0,0 13 0,-6-4 0,-5-1 0,-12-5 0,-9-4 0,-4 0 0,10-16 0,-1 0 0,-6 6 0,-5 4 0,3-4 0,2-5 0,0 1 0,2 3 0,-1 3 0,2-4 0,6-5 0,3-2 0,-15 15 0,29-24 0,27-15 0,-2-12 0,4-7 0,10-5 0,-1-1 0</inkml:trace>
  <inkml:trace contextRef="#ctx0" brushRef="#br0" timeOffset="112682">28905 11134 24575,'-13'-6'0,"-18"10"0,-18 8 0,-3 4 0,10 1 0,9 4 0,0 2 0,-2-7 0,-9 0 0,-2 0 0,5 3 0,12 1 0,11 15 0,8 2 0,-3 2 0,5 0 0,10-2 0,7-2 0,3-1 0,7-3 0,6-10 0,6-4 0,0-3 0,3-1 0,3-4 0,7 1 0,4-2 0,-8-2 0,10-3 0,-18-3 0,0 1 0</inkml:trace>
  <inkml:trace contextRef="#ctx0" brushRef="#br0" timeOffset="120474">9081 13926 24575,'-4'-1'0,"1"0"0,1 0 0,0 7 0,0 3 0,1 10 0,-1 21 0,1 3 0,-1-10 0,-1 15 0,6-7 0,9-33 0,14 10 0,13-25 0,-16-13 0,0-5 0,0-7 0,1-1 0</inkml:trace>
  <inkml:trace contextRef="#ctx0" brushRef="#br0" timeOffset="120751">8952 13617 24575,'12'13'0</inkml:trace>
  <inkml:trace contextRef="#ctx0" brushRef="#br0" timeOffset="121161">9434 13831 24575,'47'-1'0,"-10"1"0,-29 4 0</inkml:trace>
  <inkml:trace contextRef="#ctx0" brushRef="#br0" timeOffset="121354">9368 14067 24575,'41'-4'0,"-1"0"0,0 0 0,-11-3 0,1 0 0,12 1 0,7 1 0,-9-2 0,3-9 0</inkml:trace>
  <inkml:trace contextRef="#ctx0" brushRef="#br0" timeOffset="121660">9757 14003 24575,'32'14'0,"-1"1"0,1 0 0,15 0 0,-4-11 0,9-4 0,-10-9 0,-17-8 0,-6-8 0,-1-7 0,-3-5 0,-6 3 0,-7 5 0,-9 2 0,-11-9 0,-7 8 0,-19 18 0,12 15 0,4 9 0,14 9 0,5 7 0,1 11 0,-1-1 0</inkml:trace>
  <inkml:trace contextRef="#ctx0" brushRef="#br0" timeOffset="125570">11461 13874 24575,'-3'-4'0,"0"-2"0,1 4 0,-1-1 0,0 3 0,0 0 0,1 2 0,-2 25 0,2 7 0,1-14 0,-2 18 0,2-1 0,7-24 0,12 14 0,0-16 0,8-8 0,-8-14 0</inkml:trace>
  <inkml:trace contextRef="#ctx0" brushRef="#br0" timeOffset="127037">11439 13648 24575,'0'35'0,"0"1"0,0 1 0,0 8 0,0-3 0,0-5 0,0 0-1093,0 7 1,0 4 0,0-6 1046,0-15 1,0-3 1101,0 19-1056,0-24 553,0-5-553,0-11 0,0-1 0,0-1 0,6 7 0,1-1 0</inkml:trace>
  <inkml:trace contextRef="#ctx0" brushRef="#br0" timeOffset="127541">11810 13890 24575,'22'-3'0</inkml:trace>
  <inkml:trace contextRef="#ctx0" brushRef="#br0" timeOffset="127741">12011 13866 24575,'31'0'0</inkml:trace>
  <inkml:trace contextRef="#ctx0" brushRef="#br0" timeOffset="127887">12278 13942 24575,'34'-7'0,"-1"2"0</inkml:trace>
  <inkml:trace contextRef="#ctx0" brushRef="#br0" timeOffset="129726">12793 13762 24575,'0'26'0,"0"6"0,0-7 0,0 2 0,0 5 0,0-2 0,0 5 0,0-4 0,0-30 0,0-3 0,0-3 0,0 1 0,-2-6 0,1-5 0,-1 6 0,2-5 0,0 11 0,0-6 0,0-1 0,0-15 0,0 10 0,3-18 0,-1 28 0,1-12 0,-3 13 0,0-1 0,0-5 0,0-1 0,19-14 0,-10 9 0,16-4 0,-18 12 0,-2 5 0,-3 2 0,6 1 0,0 9 0,5-1 0,0 34 0,-6-11 0,-4-6 0,0 3 0,-2-2 0,-2 1 0,-4 9 0,-1 0 0,1 11 0,-1-12 0,0-5 0,5-19 0,26 8 0,4-31 0,-3 2 0,0 1 0</inkml:trace>
  <inkml:trace contextRef="#ctx0" brushRef="#br0" timeOffset="130155">13033 13929 24575,'39'-9'0,"2"4"0,1 1 0,4-2 0,-6 1 0,-2 1 0,-10-2 0</inkml:trace>
  <inkml:trace contextRef="#ctx0" brushRef="#br0" timeOffset="130473">13396 13667 24575,'-2'27'0,"1"0"0,-2 0 0,0 5 0,1 10 0,-1 9 0,1 2 0,0-5 0,1-9 0,-1-3 0,0 3 0,0 11 0,0-1 0,0 1 0,0 0 0</inkml:trace>
  <inkml:trace contextRef="#ctx0" brushRef="#br0" timeOffset="138181">15215 13728 24575,'0'-4'0,"0"20"0,2 33 0,0-18 0,-1 3 0,2 7 0,0 2 0,1 5 0,-1-1 0,-1-13 0,0-2 0,1 7 0,-1-2 0,-2-4 0,0-19 0,1-47 0,3-20 0,0 12 0,2-2-342,-1-1 1,1-4-1,1 4 342,3 1 0,3 7 0,11-7 0,-8 24 0,6 11 0,-13 14 0,19 18 0,-17 6 0,-3 2 0,-1 8 0,-1-4 0,-3-10 0,-2 1 170,1 14 1,-1 5 0,2-10 0,5-8 0,4 14 0</inkml:trace>
  <inkml:trace contextRef="#ctx0" brushRef="#br0" timeOffset="138519">15591 14079 24575,'48'-8'0,"1"1"0,-1-1 0,1 0 0,-5 1 0,0-1 0,-4 2 0,-8 2 0,4 4 0</inkml:trace>
  <inkml:trace contextRef="#ctx0" brushRef="#br0" timeOffset="138733">16081 13812 24575,'-1'45'0,"1"0"0,0-1 0,0 1 0,0-1 0,0 1 0,0 3 0,0-1 0,0 1 0,0-1 0,0 0 0</inkml:trace>
  <inkml:trace contextRef="#ctx0" brushRef="#br0" timeOffset="139673">8911 15033 24575,'0'37'0,"3"11"0,-2-21 0,3 0 0,8 4 0,2-2 0,7 9 0,-1-22 0,5-3 0,10-5 0,2-7 0,-9-14 0,-1-5 0,15-3 0,-1 0 0</inkml:trace>
  <inkml:trace contextRef="#ctx0" brushRef="#br0" timeOffset="139885">9014 14731 24575,'21'15'0,"-3"7"0,6 4 0,0 0 0</inkml:trace>
  <inkml:trace contextRef="#ctx0" brushRef="#br0" timeOffset="140155">9445 14942 24575,'42'-8'0,"0"0"0,-5 1 0,0 0 0</inkml:trace>
  <inkml:trace contextRef="#ctx0" brushRef="#br0" timeOffset="140325">9379 15220 24575,'41'0'0,"1"0"0,-1 0 0,1 0 0,-3 1 0,0 0 0,2-1 0,0 1 0,0-1 0,0 1 0,0-1 0</inkml:trace>
  <inkml:trace contextRef="#ctx0" brushRef="#br0" timeOffset="140815">10160 14669 24575,'8'46'0,"0"0"0,1 0 0,-1 0 0,0 0 0,0 0 0,0 0 0,1 0 0,1-4 0,1-7 0,0 1 0,1 8 0,-2 1 0,0 1 0,0 0 0,0-1 0,0 1 0,0 0 0,0-1 0,0 1 0,0 0 0,0-1 0</inkml:trace>
  <inkml:trace contextRef="#ctx0" brushRef="#br0" timeOffset="142533">11447 14921 24575,'-8'-12'0,"2"2"0,2 10 0,13 2 0,11 13 0,9 4 0,11 8 0,-18 1 0,-2-9 0,-17 13 0,-16 5 0,-2 3 0,11-14 0,0 0 0,-15 16 0,5-2 0,20-12 0,21-14 0,6-7 0,-8-7 0,1-2 0,21 3 0,0-2 0,-17-10 0,-1 1 0</inkml:trace>
  <inkml:trace contextRef="#ctx0" brushRef="#br0" timeOffset="142774">11942 15109 24575,'25'13'0,"-14"0"0,31 11 0</inkml:trace>
  <inkml:trace contextRef="#ctx0" brushRef="#br0" timeOffset="142925">12261 15171 24575,'33'0'0,"-1"0"0</inkml:trace>
  <inkml:trace contextRef="#ctx0" brushRef="#br0" timeOffset="143068">12493 15105 24575,'22'3'0,"-3"-1"0,5-2 0</inkml:trace>
  <inkml:trace contextRef="#ctx0" brushRef="#br0" timeOffset="143566">12893 14995 24575,'-3'41'0,"0"0"0,13-62 0,3-14 0,-2 3 0,8-20 0,0 18 0,-9 57 0,0 18 0,0 3 0,4-8 0,8 6 0,4-4 0,0-18 0,-3-3 0,0-1 0</inkml:trace>
  <inkml:trace contextRef="#ctx0" brushRef="#br0" timeOffset="143762">13171 15101 24575,'42'-6'0,"0"1"0,0-1 0,0 0 0,4-1 0,1 0 0,0-1 0</inkml:trace>
  <inkml:trace contextRef="#ctx0" brushRef="#br0" timeOffset="143941">13498 14885 24575,'2'46'0,"0"0"0,0 0 0,0 0 0,-1 0 0,1 0 0,0 2 0,0 1 0,0-1 0,0 0 0,0 0 0</inkml:trace>
  <inkml:trace contextRef="#ctx0" brushRef="#br0" timeOffset="145808">15284 14912 24575,'-3'-5'0,"-2"-1"0,4 6 0,-3-6 0,4 10 0,0 27 0,0 20 0,-1-6 0,1-17 0,0 0-368,0 9 1,0 9 0,1-2-1,-1-11 368,2-6 0,4 1 0,4-27 0,7-26 0,-7 0 0,0-7 0,1-5 0,1-8 0,0-1 0,-1 5 0,0-5 0,0 1 0,1-5 0,1-3 0,-1 17 0,-4 23 1470,-2 8-1470,5 10 0,-2 11 0,2 20 0,0 5 0,-6-12 0,-1 1-569,3 18 0,-1-1 569,-5-20 0,-2-3 0,-3 23 0,2-20 0,-3-3 0,3-19 0,1-2 0,0 1 0,1-1 0</inkml:trace>
  <inkml:trace contextRef="#ctx0" brushRef="#br0" timeOffset="146432">15646 15003 24575,'-6'-4'0,"29"2"0,12 2 0,0 1 0,6-1 0,-2 0 0,-13-1 0,-9-3 0,-4 2 0,-8-1 0,-2 1 0</inkml:trace>
  <inkml:trace contextRef="#ctx0" brushRef="#br0" timeOffset="147310">15791 14739 24575,'25'28'0,"1"0"0,-1-1 0,-1 12 0,-9-6 0,2 9 0,-3 1 0,-7-8 0,-11-9 0,-5 0 0,-4 6 0,-3 7 0,-2-2 0,3-6 0,-11 11 0,-1-3 0,5-7 0,18-26 0,5-6 0,9 3 0,-3-1 0,7 2 0,-10-2 0,-1-1 0,-1 0 0,-1-1 0,5 2 0,5-1 0,8 3 0,9-2 0,14 0 0,4 0 0,-16-1 0,0-1 0,7 0 0,3 1 0,-5-1 0,8 0 0,-3 0 0,-28 0 0,-5-5 0,-4-3 0</inkml:trace>
  <inkml:trace contextRef="#ctx0" brushRef="#br0" timeOffset="149040">9532 15675 24575,'3'-5'0,"2"3"0,0 13 0,-2 3 0</inkml:trace>
  <inkml:trace contextRef="#ctx0" brushRef="#br0" timeOffset="149219">9461 16063 24575,'2'1'0,"-1"-3"0,8 8 0</inkml:trace>
  <inkml:trace contextRef="#ctx0" brushRef="#br0" timeOffset="149373">9529 16236 24575,'0'0'0</inkml:trace>
  <inkml:trace contextRef="#ctx0" brushRef="#br0" timeOffset="150040">8980 17050 24575,'4'48'0,"-1"1"0,1-1 0,1-2 0,1-2 0,5-15 0,14-24 0,6-9 0,-6-8 0</inkml:trace>
  <inkml:trace contextRef="#ctx0" brushRef="#br0" timeOffset="150224">8849 16784 24575,'35'6'0,"-4"-3"0,5 1 0,-1-1 0</inkml:trace>
  <inkml:trace contextRef="#ctx0" brushRef="#br0" timeOffset="150519">9366 17081 24575,'31'5'0,"0"-1"0,-4-1 0,0 1 0</inkml:trace>
  <inkml:trace contextRef="#ctx0" brushRef="#br0" timeOffset="150667">9324 17258 24575,'47'-3'0,"-6"1"0,-10-2 0,1-1 0,-7 0 0,0 0 0</inkml:trace>
  <inkml:trace contextRef="#ctx0" brushRef="#br0" timeOffset="151636">9666 16946 24575,'-7'7'0,"3"12"0,8 13 0,1 0 0,0 2 0,3 12 0,-1 4 0,-1-3 0,-1-20 0,-2 3 0,0-10 0,-2-20 0,0 0 0,0-33 0,-1-14 0,4 6 0,-2 4 0,2-7 0,1 6 0,8-8 0,-3 19 0,2 3 0,8-7 0,-7 18 0,2 15 0,8 41 0,-6-1 0,-3-3 0,2 7 0,-3-6 0,-1 1 0,-4-5 0,3 5 0,-1-15 0,-2-19 0,5 14 0,-6-26 0,-3-1 0</inkml:trace>
  <inkml:trace contextRef="#ctx0" brushRef="#br0" timeOffset="151892">10025 17115 24575,'46'-4'0,"1"0"0,-8 1 0,-5 0 0,-6 3 0</inkml:trace>
  <inkml:trace contextRef="#ctx0" brushRef="#br0" timeOffset="152546">10175 16921 24575,'48'8'0,"-1"-1"0,0 1 0,-4 10 0,-3 6 0,-13 1 0,-21 0 0,-9 4 0,-4 4 0,-6 7 0,-1 0 0,3-8 0,2-8 0,0-1 0,-6 9 0,-3 3 0,6-13 0,8-17 0,36 10 0,17-1 0,-23-8 0,1-1 0,12 2 0,5 2 0,-2-3 0,-3-6 0,-2-3 0,3 0 0,-1-1 0</inkml:trace>
  <inkml:trace contextRef="#ctx0" brushRef="#br0" timeOffset="153466">12430 16934 24575,'4'35'0,"0"0"0,1 0 0,1 18 0,1-8 0,1-17 0,3-3 0,-8-33 0,2-21 0,-1-15 0,0 4 0,1 9 0,1 0 0,2-6 0,1-6 0,1 1 0,0 9 0,12-9 0,4 28 0,0 10 0,-10 25 0,0 23 0,-5 8 0,-8-22 0,-3 2 0,1 8 0,0 3 0,-1-6 0,4 7 0,5-13 0,2-8 0,0-21 0,11-6 0</inkml:trace>
  <inkml:trace contextRef="#ctx0" brushRef="#br0" timeOffset="153692">12823 17081 24575,'37'-7'0,"1"0"0,0 0 0,9-2 0,0 1 0</inkml:trace>
  <inkml:trace contextRef="#ctx0" brushRef="#br0" timeOffset="153952">13129 16770 24575,'3'44'0,"1"0"0,0 0 0,0 0 0,0 0 0,0 0 0,0 0 0,-1 0 0,2-1 0,-1 0 0,0 0 0,1 1 0,-1-1 0,0 0 0,0 0 0</inkml:trace>
  <inkml:trace contextRef="#ctx0" brushRef="#br0" timeOffset="155103">15821 16792 24575,'0'46'0,"0"1"0,0 0 0,0 0 0,0 1 0,0-2 0,0 4 0,0-3 0,0 3 0,0 3 0,1-2 0,-1-3 0,0-5 0,0 1 0,0-1 0,0 0 0</inkml:trace>
  <inkml:trace contextRef="#ctx0" brushRef="#br0" timeOffset="160100">15451 14383 24575,'-5'0'0,"16"1"0,1 4 0,16-1 0,15 12 0,-5-5 0,-13-5 0,3 0 0,7-1 0,-1-3 0,5-1 0,-7-1 0,-4 1 0,-13-1 0,-2-7 0,-12-2 0</inkml:trace>
  <inkml:trace contextRef="#ctx0" brushRef="#br0" timeOffset="160384">15741 14302 24575,'-16'44'0,"1"-1"0,6-15 0,1 2 0,-5 16 0,0 0 0,0 0 0</inkml:trace>
  <inkml:trace contextRef="#ctx0" brushRef="#br0" timeOffset="161052">15452 15594 24575,'40'-3'0,"-1"1"0,1-1 0,2 1 0,1 0 0,-8 0 0,1 1 0,6-1 0</inkml:trace>
  <inkml:trace contextRef="#ctx0" brushRef="#br0" timeOffset="161251">15625 15455 24575,'-5'42'0,"1"0"0,-1-2 0,4-5 0,0 0 0,-1 0 0</inkml:trace>
  <inkml:trace contextRef="#ctx0" brushRef="#br0" timeOffset="161586">15592 16019 24575,'4'-7'0,"4"3"0,-2 2 0</inkml:trace>
  <inkml:trace contextRef="#ctx0" brushRef="#br0" timeOffset="161745">15595 16082 24575,'-4'19'0,"2"-11"0,1 7 0</inkml:trace>
  <inkml:trace contextRef="#ctx0" brushRef="#br0" timeOffset="161906">15589 16341 24575,'-1'-20'0</inkml:trace>
  <inkml:trace contextRef="#ctx0" brushRef="#br0" timeOffset="162305">15538 16612 24575,'33'-14'0,"1"1"0,-5 2 0,14 0 0,0 1 0</inkml:trace>
  <inkml:trace contextRef="#ctx0" brushRef="#br0" timeOffset="162456">15697 16485 24575,'-2'47'0,"1"0"0,-1 0 0,1-5 0,-1 0 0,1 0 0</inkml:trace>
  <inkml:trace contextRef="#ctx0" brushRef="#br0" timeOffset="165096">18628 14202 24575,'-6'-9'0,"1"-1"0,2 9 0,0 11 0,-1 32 0,-1 9 0,2-16 0,0 4-671,-1 3 1,0 8-1,1 0 1,0-6 670,-1 1 0,2-3 0,0-1 0,0 2 0,1-6 0,4 8 0,-1-5 0</inkml:trace>
  <inkml:trace contextRef="#ctx0" brushRef="#br0" timeOffset="165319">18686 14566 24575,'45'-13'0,"1"0"0,-1 0 0,0 0 0,1 0 0,-1 0 0,1 0 0,-1 0 0,1 0 0,-1 0 0,1 0 0</inkml:trace>
  <inkml:trace contextRef="#ctx0" brushRef="#br0" timeOffset="165602">19020 14217 24575,'-5'40'0,"-1"0"0,1 1 0,0-1 0,0 0 0,1-1 0,0-1 0,-2 2 0,1 1 0,-1-1 0,0 0 0,1 0 0</inkml:trace>
  <inkml:trace contextRef="#ctx0" brushRef="#br0" timeOffset="166523">19193 14173 24575,'-6'-4'0,"12"2"0,17 0 0,17 8 0,3 4 0,-16-4 0,-3 8 0,2 23 0,-2 13 0,-11-2 0,-14-9 0,-8 2-820,3-3 1,-1 6 0,-3-1 0,-1-8 803,-8-6 1,-2-5 401,-1 2 1,5-4-387,10-10 0,17-2 0,31-10 0,-14-2 0,1 0 0,0 0 0,0 0 0,-1-3 0,1-1 0,-2 1 0,1 0 0</inkml:trace>
  <inkml:trace contextRef="#ctx0" brushRef="#br0" timeOffset="167002">19669 14494 24575,'48'-9'0,"1"0"0,0 0 0,-1-1 0,1 1 0,0 0 0,-1-1 0,1 1 0,-1-1 0,1 1 0,0-1 0</inkml:trace>
  <inkml:trace contextRef="#ctx0" brushRef="#br0" timeOffset="167300">20011 14146 24575,'-7'0'0,"-1"25"0,1 24 0,1 13 0,-1 0 0,0-14 0,-6 0 0,1 0 0,3 0 0,1 1 0,0-1 0,-1 0 0,1 0 0,0 0 0</inkml:trace>
  <inkml:trace contextRef="#ctx0" brushRef="#br0" timeOffset="167611">20566 14366 24575,'24'13'0</inkml:trace>
  <inkml:trace contextRef="#ctx0" brushRef="#br0" timeOffset="167720">20789 14344 24575,'13'10'0</inkml:trace>
  <inkml:trace contextRef="#ctx0" brushRef="#br0" timeOffset="167905">21024 14324 24575,'33'-7'0</inkml:trace>
  <inkml:trace contextRef="#ctx0" brushRef="#br0" timeOffset="168196">21445 14402 24575,'35'-4'0,"0"-1"0,0 1 0,-10-1 0,0 2 0,20-1 0,8 1 0,-7 1 0,-15 1 0,0 0 0</inkml:trace>
  <inkml:trace contextRef="#ctx0" brushRef="#br0" timeOffset="168393">21619 14145 24575,'4'45'0,"0"1"0,0 0 0,-1 0 0,1-1 0,-1 7 0,0-1 0,-1-2 0,1-7 0,4 5 0,-1-5 0,-3-3 0,0 1 0</inkml:trace>
  <inkml:trace contextRef="#ctx0" brushRef="#br0" timeOffset="168888">22092 14163 24575,'4'36'0,"1"0"0,0 0 0,2 14 0,-3-5 0,-3-14 0,-2-6 0,1-8 0,0-20 0,7-21 0,8-20 0,2-6 0,-4 9 0,-3 7 0,2 2 0,6-2 0,5-7 0,2 7 0,-5 18 0,7 34 0,3 19 0,-3 8 0,-17-14 0,-2 3 0,-1 0 0,1 6 0,0 0 0,-2-5 0,0 3 0,-2-3 0,-1 1 0,0 2 0,3-11 0,5-12 0,-3-7 0</inkml:trace>
  <inkml:trace contextRef="#ctx0" brushRef="#br0" timeOffset="169126">22474 14467 24575,'44'-15'0,"0"-1"0,-1 1 0,-19 4 0,0 1 0,14-2 0,1 0 0,0 0 0,0 0 0</inkml:trace>
  <inkml:trace contextRef="#ctx0" brushRef="#br0" timeOffset="169475">22980 14098 24575,'-4'42'0,"-1"0"0,1 1 0,-1-1 0,0 5 0,-1 2 0,0-1 0,0 0-211,0-5 1,-1-2 0,1 2 0,0 0 0,0-3 0,1 2 0,0 0 0,0 1-1,0-1 1,-1 1 0,1-1 0,-1 1 0,1 0 0,-1 0 0</inkml:trace>
  <inkml:trace contextRef="#ctx0" brushRef="#br0" timeOffset="173904">18462 13722 24575,'-9'-4'0,"0"-1"0,3 5 0,2-3 0,2 2 0,0 0 0,-31 3 0,7 18 0,-1 4 0,-9 8 0,-1 3 0,7-2 0,10-4 0,3 0 0,-1 5-547,-1 1 1,-3 8 0,-2 3 0,2 0 0,3-3 0,4-6 545,5 0 0,4-5 0,1 3 1,-2 8 0,-1 5 0,2 0 0,4-7 0,3-1 0,6-1-559,6 0 0,5 5 0,2 0 0,-1-5 559,-2-6 0,0-4 0,5 2 0,6 0 0,7 4 0,2-1 0,0-3 0,-5-6 0,6 0 0,1-6-389,0-2 1,4-1 0,-7-4 388,7-3 0,3-1 0,-3 0 0</inkml:trace>
  <inkml:trace contextRef="#ctx0" brushRef="#br0" timeOffset="175956">23000 13592 24575,'-8'-3'0,"2"-3"0,1 5 0,2-4 0,2 4 0,-1 1 0,26 15 0,-10-3 0,18 7 0,5 1 0,3 6 0,-8-5 0,1-1 0,-11-8 0,0 1 0,10 12 0,4 7 0,-2-5 0,-5-8 0,-1 1-291,-1 6 1,3 6 0,-2 0 0,-6-3 290,-5-4 0,-3 0 0,1 16 0,-3 1 0,-6-14 0,-4 2 0,-8 14 0,-6 0 0,-3-11 0,-3-1 0,0-1 0,-3 3 0,-4 1 0,-1-7 0,-4 1 0,-2 1 0,0-1 0,4 0 0,4 1 0,1 0 0,2-1 0,-4 1-330,-2-1 1,-3 1 0,-1-1 0,3 0 0,4-2 329,-5 14 0,3-4 0,-2-5 0,2-4 0,-1 3 0,16-3 0,29-56 0,-2 9 0,0-1 0</inkml:trace>
  <inkml:trace contextRef="#ctx0" brushRef="#br0" timeOffset="179125">24338 13994 24575,'0'-7'0,"0"1"0,0-6 0,0 6 0,1-4 0,-2 9 0,0 0 0,-4 1 0,-7-4 0,-1 2 0,-17-4 0,13 5 0,-23-2 0,17 3 0,-23 12 0,25-2 0,-22 7 0,26-2 0,-15-7 0,17 9 0,-15 8 0,9-3 0,4-1 0,1 3 0,-4 10 0,7-12 0,1 3 0,6-1 0,1 3 0,2 21 0,4 0 0,6-18 0,5 0 0,5 7 0,5 3 0,2-8 0,2-14 0,2-4 0,11 9 0,-1-3 0,-13-12 0,1-5 0,8-6 0,5-5 0,-4-1 0,-6 2 0,-2-3-192,5-2 1,3-2 0,-9 0 191,-5-8 0,1 4 0,-9 3 0,10 4 0,0-1 0,-4 3 0,7-6 0,-9 2 0</inkml:trace>
  <inkml:trace contextRef="#ctx0" brushRef="#br0" timeOffset="186215">23770 14139 24575,'-3'-3'0,"-2"0"0,3 2 0,-12 15 0,2 0 0,-8 12 0,-3 2 0,0-1 0,3-6 0,1-2 0,3-5 0,7-12 0,3 3 0</inkml:trace>
  <inkml:trace contextRef="#ctx0" brushRef="#br0" timeOffset="186375">23700 14093 24575,'12'36'0,"0"0"0,-1-1 0,1-3 0,-1 0 0,1 0 0</inkml:trace>
  <inkml:trace contextRef="#ctx0" brushRef="#br0" timeOffset="202378">18989 16178 24575,'-4'-5'0,"-1"0"0,0 5 0,-2 0 0,0 0 0,-4 0 0,-9 0 0,1 2 0,-8 2 0,-12 8 0,9-4 0,-5 4 0,11-1 0,7 0 0,-8 16 0,0 4 0,-4 7-647,5-4 0,1 0 647,10-12 0,2 2 0,2 9 0,1 4 0,2-2 0,-3-1 0,3 2 0,4 1 0,1 5 0,2 0 0,3-9 0,13 9 0,0-13 0,6 2 0,0-9 0,25-16 0,-10 6 0,3-4 0,3-12 0,0-5 0,-9 2 0,0-3 0,-3 1 0,1-2 0,-2-4 0,-2-7 0,-3-4 0,-2 1 0,5-2 0,-2-1-658,-5-1 1,-1-4 0,-3 2 657,-3 0 0,-4-2 0,-3-5 0,-2-5 0,-1 4 0,0 3 0,-2 1 0,-1 1 0,0-2 0,-2 5 0,-7-10 0,-2 8 0,-9 5 0,-3 2 0,-5 2 0,3 2 0,-1 3 0,-7 7 1160,-2 0-1160,1 3 0,0 1 0,-13 0 1053,14 1 0,3 0-1053,-1 4 0,14-1 0,7 20 0,5 17 0,3-6 0,0-1 0</inkml:trace>
  <inkml:trace contextRef="#ctx0" brushRef="#br0" timeOffset="202960">20181 16066 24575,'-42'19'0,"0"0"0,0 0 0,0 0 0,1 0 0,-1 0 0,10-3 0,7-2 0,-5 7 0,-2 4 0,-6 7 0,-5 4 0,1 2 0,3 1 0,8-3 0,9-5-765,9 18 1,10-1 764,0-9 0,0 1 0,3-2 248,0 7 1,11-6-249,17-15 0,10-5 0,-3 1 0,-4 11 0,3-2 0,6-12 0,8-2 0,0-4 0,-8-7 0,-5-11 0,-3-6 0,0 2 0,0 0 0,-1 0 0</inkml:trace>
  <inkml:trace contextRef="#ctx0" brushRef="#br0" timeOffset="203746">20468 16245 24575,'-9'44'0,"0"1"0,0-1 0,0 1 0,0-1 0,-2 10 0,-1 4 0,3-12 0,5-27 0,4-28 0,5-14 0,2-8 0,1-7 0,2-4 0,5 3 0,5-5 0,0 0 0,-3 4 0,0-8 0,1 3-505,3 6 0,2-1 0,-4 14 505,-6 16 492,1 14-492,-4 12 251,6 14-251,-6 10 0,0 0 0,-7-3 0,-1 9 0,0-5 0,0-7 0,-1 1 0,-1 3 0,-2 8 0,0-2 0,1-9 0,-2 12 0,-2-4 0,-1-7 0,3-26 0,0 14 0,0-21 772,3 4-772,-1-3 0,1 1 0,-2-3 0,-2-2 0,-3-2 0</inkml:trace>
  <inkml:trace contextRef="#ctx0" brushRef="#br0" timeOffset="204277">21029 15802 24575,'13'42'0,"-14"-20"0,7 13 0,-4 6 0,-21-4 0,-5-3 0,10-8 0,0 0 0,-11 8 0,3-6 0,14-16 0,16-6 0,11-10 0,17-6 0,-7 2 0,1-1 0,-6 0 0,1-1 0,6-1 0,0 0 0</inkml:trace>
  <inkml:trace contextRef="#ctx0" brushRef="#br0" timeOffset="204943">21535 15759 24575,'20'42'0,"1"0"0,0 0 0,-1-1 0,1 1 0,0 0 0,0 0 0,-13-3 0,-7-4 0,-2 8 0,1-6 0,0 9 0,0 6 0,-1 3 0,-2 3 0,0 0 0,-2-3 0,-3-4 0,-2-7 0,-2-8-290,-11-1 1,-4-9 0,-3-3 0,-2 5 289,2 3 0,-4 5 0,-3 3 0,-1 0 0,3-3 0,4-5 0,5-9 0,0-4 0,3-5 0,-2 4 0,0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9T05:47:53.3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8732 6930 24575,'-4'0'0,"4"3"0,6 0 0,13 27 0,-8-13 0,4 9 0,2 0 0,-3-9 0,7 13 0,-9-25 0,2 5 0,0-6 0,22 4 0,-8-5 0,11 0 0,-10-9 0,14-11 0,-9-2 0,0-1 0,1 0 0,0 1 0,1 0 0,-1 0 0,-3 5 0,-8 2 0,-3 1 0,-6 2 0,4 14 0,-4 11 0,11 12 0,3 1 0,5 3 0,-8-5 0,1-4 0,2-11 0,-14-3 0,5-6 0,-5 0 0,-3-6 0,13 0 0,1-8 0,0 0 0,2 0 0,9-5 0,-8 5 0,1 2 0,-2 4 0,-2 2 0,11-1 0,-12 2 0,0 1 0,12 2 0,-8 7 0,-1 2 0,0 2 0,6 8 0,-11-5 0,0 0 0,10-2 0,-8 0 0,0-8 0,-11-2 0,3-3 0,14-7 0,-1-5 0,13-4 0,3-2 0,-23 8 0,1 1 0,21-6 0,-1 3 0,-14 9 0,-5 8 0,-1 3 0,2 4 0,7 10 0,2 1 0,9-3 0,-7-6 0,6 1 0,-4-3 0,-11-6 0,2-3 0,15 0 0,7-1 0,-8-3 0,-16-2 0,-2-2-219,16-1 1,-2-2 218,-9-9 0,-6 3 0,-8 4 0,4 1 0,-10 9 0,17-1 0,-8 1 437,9 0-437,11 0 0,-9 0 0,-2 0 0,0 0 0,8 0 0,11-3 0,-3 2 0,1 0 0,-21-2 0,1-1-474,22 2 0,-2-1 474,-5-8 0,-11 4 0,1 1 0,17-6 0,-10 5 0,-1 2 0,0 1 0,8 1 0,-17 7 0,-1 2 0,1 2 0,-4 0 0,3 0 0,14 3 0,5 1 0,-3-2 0,-7-1 0,3-1 0,3-2 0,9-1 0,0-1 0,-6-3 0,3-2 0,-1-5-820,-5 1 1,5-2 0,0-1 0,-6 0 765,0-3 1,-2 0-198,-6 0 0,2-1 0,-5 3 251,3 1 747,0 3-747,-25 5 0,3 0 0,14 9 3276,-5-2-3223,8 2 1,4 0 901,9 1-955,2-5 0,1-2 0,-18 0 0,2-2 0,5-1 0,5-1 0,-6 0 0,8 0 0,-2 0 0,-3-1 0,-15 0 0,9 1 0,9 0 0,-7 0 0,16-2 0,-1 0 0,-16 0 0,3 1 0,-26-16 0,-4-5 0</inkml:trace>
  <inkml:trace contextRef="#ctx0" brushRef="#br0" timeOffset="10649">24680 6929 24575,'-6'0'0,"1"0"0,0 0 0,4 0 0,-2 2 0,3 5 0,0 11 0,0 14 0,0 11 0,0-5 0,0-10 0,0 0 0,1 20 0,1 6 0,-1-11 0,0-14 0,4 11 0,-3-31 0,-2-3 0,3-16 0,-3-1 0</inkml:trace>
  <inkml:trace contextRef="#ctx0" brushRef="#br0" timeOffset="12573">24665 6958 24575,'-2'-3'0,"10"1"0,20 0 0,5 1 0,9 1 0,-1-1 0,1-1 0,5 1 0,-7 0 0,8 0 0,5 0 0,0 0 0,-2 1 0,-7-1-1093,4 1 1,-5-1 0,4 0 998,-1 1 0,4-1 1,2 1-1,-3 0 1,-6-1 381,-5 1 1,-6 0 0,5 0-289,9 1 0,6-1 0,0 1 0,-6-1 0,-9 1 0,-4-1 0,3 0 0,3 0 0,5 1 0,2-1 0,-4 1 0,-8-1 0,-3 0 0,-3-1 0,13 0 0,-3 0 0,-3 0 0,-7 0 0,-1-1 0,15 0 0,-7 1 0,5 1 0,-3-1 0,-8 0 0,-1 0 0,4 1 0,3 0 0,-1 0 0,8-2 0,-3 1 1213,-6 1 0,2-1-1213,5-2 0,5 0 0,-5-1 0,-2 1 0,0-1 0,6-1 0,3 0 0,-4 0-890,-7 1 0,-2 0 890,15 1 0,-2 0 0,-15 1 0,-2 1 0,1 1 0,2-1 0,11-2 0,0 0 0,-8 2 0,1-1 0,0 0 0,3 0 0,-4 0 0,-1 0 0,1 0 0,12 0 0,6-1 0,-7 0 0,-14 1 0,-2 1-228,6-1 1,4-1-1,-7 1 228,6 2 1713,6-2-1713,-13 0 0,0 0 0,-6 1 0,1-1 0,4-1 0,4 0 0,-3 0 0,-7 1 0,0 1 0,17-1 0,7 0 0,-8 1 0,7 1 0,-14 0 0,5 0 0,-7 0 0,-5 0 0,12 1 0,-11 2 0,-10-2 0,17 4 1203,-22-4-1203,4 1 0,-13-1 0,2-1 0,0 0 0,1 3 0,-4-2 0,2 2 0,-4-3 0,0 2 0,-1-1 0,-1 2 0,-1-2 0,1 2 0,-1 1 0,-6 20 0,0 11 0,-2 5 0,3-7 0,-1 3 0,0 2 0,-2 3 0,3-3 0,3-5 0,1-1 0,-3 2 0,2-3 0,3 6 0,0-13 0,0-31 0,0-10 0</inkml:trace>
  <inkml:trace contextRef="#ctx0" brushRef="#br0" timeOffset="14736">24629 7420 24575,'-13'3'0,"6"1"0,5-3 0,19 1 0,15-1 0,18-1 0,-22 0 0,4 0 0,10 0 0,6 0 0,-2 0 0,-1 0 0,3 0-630,-3 0 0,6 0 0,1 0 0,-6 0 630,-10 0 0,-3 0 0,2 0 0,11 0 0,4 0 0,1 0 0,-5 0 0,-6-1 0,-3 1 0,1-1 0,-1 1 0,1 0 0,1 0 0,-1 0 0,8-2 0,-1 0 0,-3 1 0,5 0 0,0 1 0,-1-1 0,2 0 0,-4 0 0,-7 1 0,-3 0 0,9 0 0,1 0-377,6 1 0,-1 0 377,-17-1 0,1 0 0,3 1 0,5-1 0,-6 1 0,-7-1 0,-2 0 0,8 2 0,-1-1 0,-7 0 0,-1-1 0,2 2 0,1-1 0,16-1 0,0 0 0,-10 0 0,2 0 0,7-1 0,5 1 0,-5-1 0,-8 1 0,0-1 0,11 1 0,6-1 0,-6 0 0,-14 0 0,0-1-463,17 2 1,-2-1 462,-1-1 0,-7 2 0,0 0 0,9 0 0,0 0 0,0 0 0,-21 0 0,0 0 569,8-1 0,5 0 0,-4 1-569,-7-1 0,-2 1 0,24-1 0,-4 0 0,-10 1 788,8 0-788,4-6 0,-20 5 0,-3-2 0,0 0 1066,-2 3-1066,6 0 638,-4 0-638,14-2 0,-13 1 0,22-2 0,-27 3 0,12 0 0,-15-3 0,12-2 0,-13 1 0,25-1 0,-21 5 0,15 0 0,0 0 0,-10-3 0,1 2 0,-1 1 0,-4-3 0,-13 3 0,10 0 0,-17 0 0,1 0 0,1 0 0,2 0 0,7 0 0,12 0 0,-5 2 0,21-1 0,-28 4 0,8-1 0,-21-14 0,-1-3 0</inkml:trace>
  <inkml:trace contextRef="#ctx0" brushRef="#br0" timeOffset="16912">26715 6312 24575,'13'44'0,"-6"-17"0,1 10 0,1 13 0,-2-6 0,-3-10 0,-1 0 0,0 3 0,1 3 0,-2-1 0,-1 11 0,-2-3 0,1-15 0,-1-1-455,1 10 0,0-2 455,-5 1 17,1-3 1,-1 2-18,-1 5 0,1-7 0,-1 8 0,1-9 0,3-1 0,-3 8 0,2-1 0,3-13 0,0 8 0,0 1 0,0-1 0,0-7 0,0-2 680,-2-13-680,0 9 195,0-4-195,-1 25 0,2-16 0,-1 8 0,0 7 0,1-22 0,-1 22 0,2-29 0,0 0 0,0-7 0,0-3 0,0 2 0,0-4 0,0 1 0,0-1 0,0 0 0,0 6 0,0-5 0,0 6 0,0-7 0,0 6 0,0-6 0,1 5 0,-1-5 0,1 0 0,0-1 0,4-3 0,13-32 0,7-10 0</inkml:trace>
  <inkml:trace contextRef="#ctx0" brushRef="#br0" timeOffset="27777">24588 7681 24575,'-2'-4'0,"-1"2"0,2 1 0,0 1 0,0 4 0,1 8 0,0 12 0,1 12 0,3-8 0,9 17 0,-7-26 0,12 12 0,-9-4 0,1-17 0,-4 8 0,-5-15 0,0 1 0,-1 3 0,3-3 0,-2-1 0,5-6 0,1-2 0,5-7 0,3-2 0,13-8 0,-8 3 0,9-4 0,-2 5 0,-13 8 0,4 3 0,-17 7 0,9 0 0,-4 0 0,6 0 0,-3 3 0,1 4 0,1 5 0,-2 4 0,4 7 0,-6-3 0,5 13 0,-8-13 0,0 4 0,-3-16 0,1-4 0,0-4 0,11-17 0,0 2 0,13-19 0,-7 11 0,0 4 0,0 2 0,-8 12 0,18-6 0,-12 8 0,8 0 0,-9 2 0,9 1 0,-11 0 0,15 0 0,-18 0 0,12 0 0,-16 0 0,6 0 0,-6 0 0,0 0 0,8 0 0,2 0 0,7 0 0,4 0 0,9 0 0,2 0 0,1 0 0,1-2 0,-4 0 0,0 1 0,1-5 0,-6 4 0,1 1 0,4-2 0,-1 1 0,1 0 0,7-1 0,-5 0 0,-1 0 0,1-2 0,10 3 0,-2 0 0,-13 2 0,-5 0 0,0 0 0,8 0 0,-3 0 0,6 0 0,-4 0 0,-10 0 0,1 0 0,11 0 0,5 1 0,-7 0 0,2 2 0,-8-2 0,0 0 0,0 2 0,6-3 0,-10 0 0,-2 0 0,7 4 0,-17-3 0,4 3 0,-15-4 0,-1 1 0,2-1 0,-6-3 0,3-12 0,-5-7 0</inkml:trace>
  <inkml:trace contextRef="#ctx0" brushRef="#br0" timeOffset="32177">26793 6602 24575,'22'-19'0,"-1"-5"0,9-6 0,-8-4 0,11 0 0,-18 8 0,3 6 0,-11 8 0,0 4 0,1-2 0,-6 5 0,5-10 0,-7 9 0,0-8 0,1 10 0,1-1 0,5 5 0,25 0 0,-8 0 0,21 0 0,-17 1 0,-2 0 0,8 0 0,-9 0 0,7 2 0,1 0 0,-1 0 0,-1 1 0,0 1 0,-2-3 0,15 4 0,-15-4 0,8 0 0,-15 0 0,-9-2 0,0 3 0,-9-2 0,-1 1 0,2-2 0,0 1 0,3-1 0,-4 0 0,1 0 0,-3 0 0,0 0 0,6-10 0,3-8 0,4-7 0,0-3 0,-5 5 0,1-6 0,-7 4 0,1-13 0,-4 16 0,-1-4 0,1 8 0,-1 4 0,0-4 0,0 6 0,1 4 0,0 0 0,0 12 0,2 25 0,0 8 0,3 3 0,-1-6 0,1 5 0,-1-5 0,5 1 0,5 3 0,-10-29 0,1-7 0,-4-2 0,0 0 0,-1-1 0,1 1 0,-1-1 0,2 1 0,0 0 0,11 0 0,11-1 0,7 0 0,7 0 0,-2 0 0,-2 1 0,3-2 0,6 1 0,9-1 0,0 1 0,-8-1-332,-3 1 0,-1-1 332,-4 1 0,5 0 0,-2 0 0,-5 1 0,-2-1 0,-3 0 0,14 1 0,-1 0 0,0 0 0,4 0 0,-11 1 0,-11 0 0,9 0 0,-19-1 664,3 0-664,-7 0 0,2 0 0,4 0 0,2 2 0,29 2 0,-16-1 0,-7 0 0,0-1 0,3 0 0,-2 1 0,15-1 0,-11-1 0,3-1 0,-21 0 0,-7 1 0,-5 1 0,0 1 0,-1 0 0,-7 28 0,-3 11 0,4-11 0,-2 3 0,-1 6 0,-2 6 0,-1-2 0,-1-6 0,0-1 0,-1 0 0,-1 1 0,-1 1 0,0 0 0</inkml:trace>
  <inkml:trace contextRef="#ctx0" brushRef="#br0" timeOffset="37976">23769 8532 24575,'-4'-3'0,"0"1"0,4 1 0,-1-2 0</inkml:trace>
  <inkml:trace contextRef="#ctx0" brushRef="#br0" timeOffset="39287">23714 8570 24575,'5'-11'0</inkml:trace>
  <inkml:trace contextRef="#ctx0" brushRef="#br0" timeOffset="40906">23791 8448 24575,'-4'0'0,"-1"0"0,-5 29 0,-3-5 0,3 2 0,-1 4 0,-3 0 0,-2 4 0,1-4 0,3-5 0,0 1 0,-7 21 0,1-5 0,7-21 0,6 1 0,1-12 0,0 3 0,2-7 0,-1 7 0,2-11 0,1 5 0,0-6 0,0 1 0,6-2 0,7 6 0,13-4 0,9 4 0,-5-4 0,0-1 0,-5 0 0,0 0 0,7 1 0,1 0 0,3-2 0,-2 1 0,2-1 0,12 0 0,-43-1 0,0-10 0,-4-4 0</inkml:trace>
  <inkml:trace contextRef="#ctx0" brushRef="#br0" timeOffset="45601">24321 8514 24575,'-31'1'0,"0"0"0,-2 7 0,6 5 0,14 7 0,-3 10 0,26 18 0,7-25 0,-28-14 0,-13 1 0,-13 1 0,-9 1 0,-9 1 0,-7 0 0,-4 0 0,-2 0 0,-1 0 0,0-1 0,4 0 0,5-1 0,7-2 0,8-1 0,11-1 0,12-3 0,14-2 0,19-2 0,18-4 0,16-3 0,11-2 0,8-2 0,6 0 0,2-1 0,-3 0 0,-4 1 0,-9 1 0,-12 2 0,-15 3 0,-18 3-81,-22 4 0,-17 3 1,-15 2-1,-12 1 0,-9 3 0,-4 0 1,-2 0-1,2 0 0,5-1 1,8-1-1,11-2 0,16-3 1,18-3 80,18-3 0,14-2 0,14-2 0,11-3 0,8 0 0,7-2 0,6-1 0,2 0 0,1-1 0,-1 1 0,-3 0 0,-4 1 0,-8 1 0,-8 2 0,-12 1 0,-12 3 0,-15 2 0,-10 2 0,-4 0 0,2 0 0,-3 0 0,1 0 0,1 0 1049,-2 0-1049,3 0 0,-2-2 0,2 1 0,-1-1 0,2 2 0,0-1 0,11 4 0,-6-2 0,15 13 0,-13-11 0,7 9 0,-2-6 0,-3-1 0,4 3 0,-7-4 0,0-2 0,-1 0 0,2 1 0,-1 0 0,2 0 0,-4-1 0,2 0 0,-3-2 0,1 2 0,-1 1 0,1 2 0,0-2 0,1 0 0,-1-3 0,0 2 0,0 3 0,-1 5 0,0 11 0,-1-5 0,-11 13 0,1-11 0,-17 7 0,9-10 0,-11-6 0,14-4 0,-12 0 0,18-4 0,5 3 0,26-31 0,11-6 0</inkml:trace>
  <inkml:trace contextRef="#ctx0" brushRef="#br0" timeOffset="46656">27627 5394 24575,'-1'-8'0,"5"1"0,36-1 0,0 4 0,-5 3 0,7 1 0,-5 1 0,-7 3 0,-2 2 0,20 5 0,-6 3 0,-24 1 0,-31 28 0,-14 4 0,-4-18 0,2 3 0,-6 7 0,4-10 0,-9-15 0,14-1 0,0-1 0</inkml:trace>
  <inkml:trace contextRef="#ctx0" brushRef="#br0" timeOffset="46945">27675 5455 24575,'1'43'0,"0"0"0,0 0 0,0 0 0,-1-13 0,0-1 0,0 13 0,0 10 0,-2-3 0,-3-15 0,-10-15 0,8-10 0,-3-4 0</inkml:trace>
  <inkml:trace contextRef="#ctx0" brushRef="#br0" timeOffset="47161">27671 5739 24575,'33'16'0,"1"1"0,-1-1 0,10 2 0,-3 2 0,6 4 0,-11-6 0,-14-9 0,2 3 0</inkml:trace>
  <inkml:trace contextRef="#ctx0" brushRef="#br0" timeOffset="48551">28374 5478 24575,'-18'-2'0,"-3"3"0,9 1 0,-4 2 0,6 1 0,-7 5 0,7-5 0,-5 7 0,12-10 0,-3 4 0,6 1 0,4-1 0,5 8 0,20 12 0,-4-6 0,-4 5 0,4 6 0,-4-4 0,6 8 0,-2 2 0,-4-1 0,-12-9 0,-17-10 0,-22 8 0,2-16 0,-5-2 0,-11 2 0,-3 0 0,12-4 0,-1 0 0,1-1 0</inkml:trace>
  <inkml:trace contextRef="#ctx0" brushRef="#br0" timeOffset="53583">24663 8674 24575,'-5'0'0,"1"-1"0,13 0 0,10 0 0,14 3 0,2 0 0,4 0 0,-8 1 0,-3-1 0,-12 0 0,-8-1 0,6 0 0,-2-1 0,5-1 0,-3-1 0</inkml:trace>
  <inkml:trace contextRef="#ctx0" brushRef="#br0" timeOffset="54211">24589 8897 24575,'39'-4'0,"-1"0"0,5 1 0,-7 1 0,-11 4 0,6-1 0,7-1 0,-4 0 0,-9 0 0,0 0 0,8-1 0,4 0 0,-6-1 0,11-5 0</inkml:trace>
  <inkml:trace contextRef="#ctx0" brushRef="#br0" timeOffset="55964">25300 8555 24575,'0'31'0,"0"8"0,-1 5 0,-1-19 0,0 1 0,-4 20 0,0-17 0,1-12 0,4-21 0,8-22 0,5-1 0,6-9 0,3-1 0,-1 8 0,-2 3 0,-4 5 0,-10 16 0,-1 3 0,1 2 0,-1 8 0,0 22 0,-1 5 0,-2-9 0,0 0 0,0 3 0,8-17 0,4-32 0,10-18 0,-6 11 0,0 1 0,7-6 0,0 4 0,-16 25 0,-3 6 0,-3 21 0,0-1 0,5 23 0,0-23 0,7 9 0,2-24 0,3 3 0</inkml:trace>
  <inkml:trace contextRef="#ctx0" brushRef="#br0" timeOffset="56536">25955 8597 24575,'-41'10'0,"0"0"0,2 12 0,9 2 0,22-1 0,6 14 0,9-33 0,12-25 0,2-8 0,-7 13 0,7-16 0,-5 10 0,-16 32 0,7 21 0,3 4 0,4 2 0,-4 0 0,5-4 0,17-21 0,-9-9 0,11-1 0</inkml:trace>
  <inkml:trace contextRef="#ctx0" brushRef="#br0" timeOffset="56797">26154 8559 24575,'19'33'0,"-1"1"0,1 0 0,5 5 0,-2-5 0,3 4 0,-2-10 0,2-16 0</inkml:trace>
  <inkml:trace contextRef="#ctx0" brushRef="#br0" timeOffset="56961">26467 8545 24575,'-35'29'0,"0"0"0,0-1 0,0 1 0,5-3 0,-1-1 0,0 0 0,1 1 0</inkml:trace>
  <inkml:trace contextRef="#ctx0" brushRef="#br0" timeOffset="57846">26435 8840 24575,'30'0'0,"6"0"0,-11 0 0,2 0 0,3 0 0,1 0 0,-2 0 0,1 0 0,1-1 0,1 0 0,-3 0 0,0 1 0</inkml:trace>
  <inkml:trace contextRef="#ctx0" brushRef="#br0" timeOffset="58207">26912 8608 24575,'-4'41'0,"1"-1"0,-1 1 0,1-1 0,0 1 0,-2-2 0,1 2 0,1 3 0,-1 11 0,1 2 0,1-5 0,-1-15 0,-1 2 0,-1-7 0</inkml:trace>
  <inkml:trace contextRef="#ctx0" brushRef="#br0" timeOffset="58467">26948 8527 24575,'28'15'0,"0"0"0,-33 13 0,18 1 0,-4 1 0,-30-9 0,-7-2 0,1 16 0,7-13 0</inkml:trace>
  <inkml:trace contextRef="#ctx0" brushRef="#br0" timeOffset="59178">27236 8551 24575,'0'26'0,"1"8"0,-1 10 0,1-8 0,-1 2 0,1-6 0,0-12 0,1-59 0,-3 5 0,3-1 0,12-11 0,-3 28 0,12-4 0,6 21 0,-8 0 0,29 5 0,-33-1 0,12 0 0,-25 0 0,-1 3 0,-2 8 0,-1 14 0,0 3 0,0 3 0,2-4 0,1-2 0,1-10 0,26-13 0,-6-13 0,-2-5 0,0-4 0,-5-3 0,-4-3 0,1-3 0,-3 0 0,-1-7 0,-28 6 0,-4 23 0,-17 11 0,10 4 0</inkml:trace>
  <inkml:trace contextRef="#ctx0" brushRef="#br0" timeOffset="59475">27957 8234 24575,'-28'2'0,"16"21"0,3 17 0,1 9 0,0 0 0,2-9 0,-5 6 0,1 3 0,3-7 0,0 9 0,0 5 0,0 0 0,1-6 0,2-10 0,-2 1 0,2-6 0,-4 17 0,-1-9 0,-3-26 0,-2-9 0</inkml:trace>
  <inkml:trace contextRef="#ctx0" brushRef="#br0" timeOffset="59680">27728 8501 24575,'41'8'0,"0"0"0,3-9 0,-6 2 0,1-1 0,-1 0 0</inkml:trace>
  <inkml:trace contextRef="#ctx0" brushRef="#br0" timeOffset="59848">28254 8359 24575,'17'30'0,"0"1"0,-4-5 0,1 0 0</inkml:trace>
  <inkml:trace contextRef="#ctx0" brushRef="#br0" timeOffset="60032">28095 8621 24575,'5'46'0,"-1"0"0,5-10 0,0 3 0,0 1 0</inkml:trace>
  <inkml:trace contextRef="#ctx0" brushRef="#br0" timeOffset="60354">28626 8317 24575,'-8'43'0,"0"1"0,0-1 0,0 1 0,0-1 0,5 1 0,0 3 0,2-2 0,2-5 0,3-8 0,15 12 0,3-13 0,1-12 0,1-39 0,0-8 0</inkml:trace>
  <inkml:trace contextRef="#ctx0" brushRef="#br0" timeOffset="60561">28351 8531 24575,'48'-1'0,"0"0"0,-4 1 0,-2 0 0,-13 0 0,-2 0 0,0 1 0,0-1 0</inkml:trace>
  <inkml:trace contextRef="#ctx0" brushRef="#br0" timeOffset="61106">28767 8760 24575,'17'0'0,"9"2"0,5-1 0,-2-1 0,2 0 0,12-1 0,2-3 0,-9 0 0,1-1 0</inkml:trace>
  <inkml:trace contextRef="#ctx0" brushRef="#br0" timeOffset="61974">29224 8567 24575,'-46'-17'0,"-1"17"0,27 20 0,4 6 0,-11 15 0,11 3 0,4-1 0,9-8 0,31-20 0,7-11 0,8-27 0,-15 2 0,6-6 0,-1-3 0,-6 3 0,-2-4 0,-4-2 0,3-6 0,1-5 0,-6 9 0,-5 1 0,1-10 0,-14 36 0,-1-3 0,0 5 0,0-3 0,-4 8 0,-5 15 0,-8 20 0,-2 6 0,7-14 0,0 3 0,-1 16 0,-1 9 0,3-11 0,0-6 0,7-4 0,1 1 0</inkml:trace>
  <inkml:trace contextRef="#ctx0" brushRef="#br0" timeOffset="62412">29609 8557 24575,'-22'36'0,"0"0"0,0 0 0,27-5 0,-12 3 0,-3 8 0,12-14 0,34-31 0,0 0 0</inkml:trace>
  <inkml:trace contextRef="#ctx0" brushRef="#br0" timeOffset="64279">30124 8312 24575,'-25'28'0,"1"1"0,-5 7 0,2 1 0,9-7 0,2 0 0,-4 6 0,2 1 0,6 8 0,4-2 0,-4 5 0,6-5 0,6-4 0,11-14 0,5-3 0,4-1 0,17-6 0,4 0 0,-17-12 0</inkml:trace>
  <inkml:trace contextRef="#ctx0" brushRef="#br0" timeOffset="68553">25104 6980 24575,'0'-7'0,"0"1"0,0 3 0,0 1 0,0 7 0,-4 11 0,-7 23 0,-1 4 0,5-19 0,-1 0 0,-1 10 0,-2 6 0,2-9 0,1-4 0,2 8 0,5-26 0,5-4 0,20 1 0,3-6 0,16 2 0,3-1 0,-20-1 0,0 0-505,17 0 0,-1 0 505,7 0 0,-23-2 0,1-1 0,3-3 0,2-1 0,-1-4 0,1 1 0</inkml:trace>
  <inkml:trace contextRef="#ctx0" brushRef="#br0" timeOffset="69387">25530 7058 24575,'-5'31'0,"-4"1"0,5 1 0,0 6 0,-2-6 0,0 1 0,0-1-1639,1 8 1,1 0 1562,-2 8 0,1-1 290,5-16 1,0-7 0,0-13 0,0-10 0</inkml:trace>
  <inkml:trace contextRef="#ctx0" brushRef="#br0" timeOffset="69771">25547 7022 24575,'34'2'0,"0"0"0,0 1 0,8 3 0,-3-2 0,6 2 0,-9 2 0,-10 7 0,-11-1 0,-9 2 0,-21 2 0,-13 8 0,7-11 0,-4 0 0,-19-1 0,-1-1 0,20-4 0,0-2 0,-10-2 0,0-1 0</inkml:trace>
  <inkml:trace contextRef="#ctx0" brushRef="#br0" timeOffset="70954">27450 6977 24575,'-8'-3'0,"2"-1"0,5 2 0,12-2 0,26 3 0,0-1 0,-5 1 0,-1 2 0,1 2 0,3 1 0,-20 6 0,-7-1 0,-3 4 0,-10 6 0,-20 20 0,4-6 0,2-11 0,-1-3 0,1-4 0,-3-6 0</inkml:trace>
  <inkml:trace contextRef="#ctx0" brushRef="#br0" timeOffset="71305">27410 6990 24575,'-5'49'0,"1"1"0,0 0 0,0 4 0,0-1 0,1-11 0,2-10 0,0 3 0,0-42 0</inkml:trace>
  <inkml:trace contextRef="#ctx0" brushRef="#br0" timeOffset="71505">27404 7118 24575,'0'17'0,"12"4"0,6 1 0,5 6 0,6-2 0,2-2 0,-3-7 0,14 4 0,-22-17 0,8 3 0</inkml:trace>
  <inkml:trace contextRef="#ctx0" brushRef="#br0" timeOffset="72041">27908 7012 24575,'-9'42'0,"-1"0"0,1 0 0,0 0 0,-1 0 0,1 0 0,-1 4 0,0 4 0,-1-3 0,2-10 0,3-18 0,2-16 0,0-3 0</inkml:trace>
  <inkml:trace contextRef="#ctx0" brushRef="#br0" timeOffset="72363">27853 6927 24575,'38'12'0,"-1"-1"0,1 0 0,-26 8 0,32 8 0,-12 0 0,-67-4 0,-19-3 0,31-9 0,0 0 0,-14 5 0,7-5 0,22-10 0</inkml:trace>
  <inkml:trace contextRef="#ctx0" brushRef="#br0" timeOffset="73387">30590 8197 24575,'-2'8'0,"-1"14"0,-5 17 0,-4 13 0,1-4 0,2-10 0,-1 2 0,0 0 0,-1 6 0,0-1 0,2-11 0,-4 2 0,1 3 0,11-37 0,-1 1 0,5 1 0,18 6 0,7-2 0,14 0 0,-7-1 0,6 1 0,-5-2 0,14-4 0,-15 0 0,-6 1 0,-19-2 0,-5-1 0</inkml:trace>
  <inkml:trace contextRef="#ctx0" brushRef="#br0" timeOffset="73929">31007 8299 24575,'-5'40'0,"1"0"0,0 0 0,0 0 0,-1 7 0,0 1 0,0-7 0,0 8 0,0 2 0,0-4 0,0-9-650,1-5 0,1-3 650,0 17 0,-1-14 0,3-32 0,-1 2 0</inkml:trace>
  <inkml:trace contextRef="#ctx0" brushRef="#br0" timeOffset="74269">31065 8224 24575,'29'25'0,"-1"0"0,0 0 0,11 16 0,-17-4 0,-45-10 0,-2-8 0,-7 2 0,2-4 0,4-5 0,1-3 0,-21 10 0,6-6 0,26-13 0,5 1 0</inkml:trace>
  <inkml:trace contextRef="#ctx0" brushRef="#br0" timeOffset="74754">31484 8263 24575,'2'9'0,"0"21"0,1 20 0,-3 4 0,-5-8 0,-9-14 0,-4-4 0,0 5 0,5 12 0,0 0 0,0 0 0,0 0 0,0 0 0</inkml:trace>
  <inkml:trace contextRef="#ctx0" brushRef="#br0" timeOffset="80405">31351 8187 24575,'-3'-3'0,"0"1"0,3 0 0,-1 1 0,1 13 0,-1-6 0,3 18 0,2-12 0,-2 1 0,7 5 0,-8-10 0,4 3 0,-3-4 0,-1-3 0,1 7 0,-2-5 0,0 24 0,0-19 0,1 15 0,-1-22 0,2-3 0,-1 4 0,1-4 0,-1 6 0,0-1 0,-1 5 0,0-2 0,0 24 0,0-18 0,0 24 0,0-30 0,0 5 0,0-9 0,0 7 0,0-6 0,-1 12 0,0-8 0,0 7 0,0-3 0,-4 19 0,4-14 0,-4 8 0,5-20 0,-2-3 0,-5 9 0,4-3 0,-9 12 0,9-12 0,-4 7 0,3-8 0,-14 18 0,8-14 0,-19 22 0,20-25 0,-4 4 0,8-10 0,-10 9 0,3-6 0,-4 13 0,3-12 0,8 0 0,-6 5 0,7-8 0,0 3 0,4-8 0,7-16 0,2-3 0</inkml:trace>
  <inkml:trace contextRef="#ctx0" brushRef="#br0" timeOffset="81739">31385 8222 24575,'0'-10'0,"0"1"0,-2 8 0,2-4 0,-2 4 0,1 0 0,1 20 0,3-5 0,7 24 0,1-20 0,1 0 0,-5-5 0,-1-6 0,-3 2 0,0-1 0,-2 0 0,1-1 0,0 3 0,2 3 0,-2-6 0,1 8 0,-2-8 0,-1 1 0,0 3 0,0-5 0,0 3 0,0-4 0,0 8 0,0-4 0,0 8 0,-9 3 0,5-9 0,-7 5 0,8-9 0,-2 2 0,2-1 0,-5 5 0,6-6 0,-5 0 0,5-2 0,-1-4 0</inkml:trace>
  <inkml:trace contextRef="#ctx0" brushRef="#br0" timeOffset="106567">23525 9882 24575,'-6'-7'0,"0"1"0,-6 2 0,6 0 0,-3-1 0,7 3 0,0 0 0,24 1 0,11 2 0,5 4 0,-5 4 0,6 2 0,-7 2 0,5 11 0,-10-4 0,-10 5 0,-27 4 0,-9 1 0,-11 6 0,2-12 0,-7 2 0,2-5 0,7-9 0,1-2 0,-10 3 0,3-3 0,11-6 0</inkml:trace>
  <inkml:trace contextRef="#ctx0" brushRef="#br0" timeOffset="106883">23431 9799 24575,'-13'46'0,"1"-1"0,-1 0 0,1 1 0,-1-1 0,0-3 0,-2 1 0,1 1 0,-1-2 0,1-4 0,2-7 0,-5 6 0,0-4 0,1-1 0,-1 2 0,6-9 0,6-12 0,5-5 0</inkml:trace>
  <inkml:trace contextRef="#ctx0" brushRef="#br0" timeOffset="107119">23315 10197 24575,'28'29'0,"0"0"0,-1 1 0,1-1 0,6 5 0,-2-1 0,-6-9 0,-7-10 0,11-9 0,2-24 0,-10 5 0,1 1 0</inkml:trace>
  <inkml:trace contextRef="#ctx0" brushRef="#br0" timeOffset="107961">23972 10121 24575,'0'-6'0,"-43"3"0,24 6 0,-10-1 0,5 3 0,19 6 0,13 6 0,12 4 0,4 1 0,7 7 0,-8-3 0,-4-1 0,-9-4 0,-7 3 0,-34-1 0,9-13 0,-5-7 0,-1-6 0,8-12 0,-1-12 0,21 4 0,4 2 0</inkml:trace>
  <inkml:trace contextRef="#ctx0" brushRef="#br0" timeOffset="108687">24399 10141 24575,'-2'-6'0,"14"0"0,16 3 0,10 1 0,2 0 0,-15 1 0,1 0 0,16 2 0,-3 0 0,-18 1 0,2 4 0</inkml:trace>
  <inkml:trace contextRef="#ctx0" brushRef="#br0" timeOffset="108864">24305 10433 24575,'44'-4'0,"-1"0"0,1 0 0,0-1 0,-3 3 0,0-1 0,2 0 0,1-1 0,-1 0 0,0 1 0,0-1 0</inkml:trace>
  <inkml:trace contextRef="#ctx0" brushRef="#br0" timeOffset="109723">25266 9955 24575,'-13'39'0,"1"0"0,0 0 0,-1 0 0,-3 1 0,4-2 0,-2 13 0,2-7 0,7-25 0,14-54 0,3-4 0,1-4 0,0 6 0,2 0 0,-1 2 0,2-2 0,-1 8 0,4-1 0,2 4 0,-18 64 0,-2-13 0,0 10 0,-1 1 0,0-7 0,24-29 0,-3-19 0,-2-5 0,2-1 0,16-6 0,-19 14 0,6 28 0,-22 17 0,0 21 0,-3-16 0,-1-1 0,1 6 0,-3 2 0,6-33 0,11-6 0,5-3 0</inkml:trace>
  <inkml:trace contextRef="#ctx0" brushRef="#br0" timeOffset="110275">25952 10026 24575,'-34'31'0,"1"1"0,-1-1 0,12 0 0,8 17 0,14-10 0,20-43 0,9-13 0,3-5 0,3-7 0,-6 1 0,-8 0 0,-6-2 0,4-14 0,-3 7 0,-6 24 0,-7 50 0,-3 8 0,1-5 0,4 1 0,5-9 0,2-3 0,-1-4 0,2-2 0,12 4 0,2-4 0,2-3 0,10-3 0</inkml:trace>
  <inkml:trace contextRef="#ctx0" brushRef="#br0" timeOffset="110588">26407 10029 24575,'30'36'0,"1"0"0,-1-1 0,2-1 0,-3-5 0,-1 0 0,1 0 0,-1 0 0</inkml:trace>
  <inkml:trace contextRef="#ctx0" brushRef="#br0" timeOffset="110772">26866 9872 24575,'-36'26'0,"16"-13"0,-3 4 0,-2 5 0,-5 5 0,0 1 0,2-3 0,-11 6 0,-1-1 0,9-2 0,-1 0 0,0-1 0,0 1 0</inkml:trace>
  <inkml:trace contextRef="#ctx0" brushRef="#br0" timeOffset="111079">27012 10174 24575,'49'0'0,"0"0"0,0 0 0,-13-3 0,0 1 0,5 0 0,-1 1 0,1 0 0,-1-1 0,1 1 0</inkml:trace>
  <inkml:trace contextRef="#ctx0" brushRef="#br0" timeOffset="111527">27601 9854 24575,'-7'45'0,"0"1"0,0-1 0,0 0 0,0 0 0,0 0 0,0 0 0,-1 0 0,1 0 0,-1 7 0,-1 2 0,1 1 0,-1-3 0,2-5 0,1-9 0,3-11 0,2 0 0,1-26 0</inkml:trace>
  <inkml:trace contextRef="#ctx0" brushRef="#br0" timeOffset="111762">27620 9671 24575,'30'29'0,"1"0"0,0-1 0,-18-5 0,0 0 0,17 9 0,7 3 0,-15-2 0,-24-7 0,-8-2 0,-2 1 0,-2-1 0,-4 10 0,-4-3 0</inkml:trace>
  <inkml:trace contextRef="#ctx0" brushRef="#br0" timeOffset="112398">27852 9933 24575,'0'37'0,"0"-1"0,0 1 0,0 12 0,0-5 0,2-6 0,1-17 0,1-39 0,7-26 0,1 1 0,3-8 0,-1 6 0,-3 14 0,0 1 0,3-8 0,3-2 0,-2 15 0,-1 25 0,22-1 0,-10 9 0,2-3 0,1 1 0,8 5 0,-10-4 0,-2 0 0,1-3 0,-6 9 0,-17 1 0,-4 10 0,-4 7 0,-2 4 0,0-1 0,-1 0 0,0-4 0,8-9 0,24-30 0,5-11 0,-7 2 0,7-3 0,-4-2 0,-20 5 0,-27-15 0,11 20 0,-27-12 0,29 20 0,-6-1 0</inkml:trace>
  <inkml:trace contextRef="#ctx0" brushRef="#br0" timeOffset="113204">28751 9669 24575,'-27'-26'0,"-6"9"0,13 40 0,4-2 0,1 6 0,4 10 0,2 7 0,2-1-362,0-9 1,0 0 0,1 2 361,3 6 0,0 3 0,1 0 0,1-5-924,0 1 1,1-2 923,0 11 0,0-3 44,-5-19 1,-1-3-45,-7 16 0,-11-10 0,1-20 0,6-29 0,2-7 0</inkml:trace>
  <inkml:trace contextRef="#ctx0" brushRef="#br0" timeOffset="113589">28442 9910 24575,'45'5'0,"0"1"0,0-1 0,-1 0 0,1 0 0,4 1 0,-1-1 0,0 0 0,0 0 0</inkml:trace>
  <inkml:trace contextRef="#ctx0" brushRef="#br0" timeOffset="113758">29069 9711 24575,'30'26'0,"-1"0"0,-4-3 0,1 1 0</inkml:trace>
  <inkml:trace contextRef="#ctx0" brushRef="#br0" timeOffset="113943">28850 10085 24575,'9'40'0,"1"1"0,-1-1 0,4 8 0,1-1 0</inkml:trace>
  <inkml:trace contextRef="#ctx0" brushRef="#br0" timeOffset="115161">29326 9651 24575,'-2'-2'0,"-2"-1"0,0 9 0,-4 23 0,-1 9 0,2-6 0,-1 1-1065,0 4 1,0 4 0,0-2 1064,1 4 0,0-2 0,1-2 0,2-1 69,1-7 0,2-2-69,0-3 0,0-2 0,7 10 0,3-13 0,-3-11 0,1-7 0</inkml:trace>
  <inkml:trace contextRef="#ctx0" brushRef="#br0" timeOffset="115366">29029 9992 24575,'47'-6'0,"0"0"0,0 1 0,-5 0 0,-1 0 0,-4 1 0,-6 4 0,0 0 0</inkml:trace>
  <inkml:trace contextRef="#ctx0" brushRef="#br0" timeOffset="115612">29524 10181 24575,'43'-5'0,"-5"3"0,-6-1 0,0-1 0,-6 1 0,0-1 0,1-1 0,0 0 0</inkml:trace>
  <inkml:trace contextRef="#ctx0" brushRef="#br0" timeOffset="116091">30202 9910 24575,'-37'18'0,"0"1"0,0 0 0,0-1 0,0 10 0,1 5 0,5-1 0,9-2 0,12-1 0,7 0 0,-3 17 0,10-9 0,27-30 0,3-23 0,2-8 0,-8 8 0,0-5 0,-3-4 0,2-8 0,0-4 0,0 0 0,-5 5 0,-3 1 0,-2 3 0,0-4 0,4-8 0,4-7 0,-4 4 0,-10 12 0,-14 8 0,-11 45 0,-8 28 0,0-4 0,0-7 0,0 3 0,2 2 0,1 0 0,0 0 0,0 0 0</inkml:trace>
  <inkml:trace contextRef="#ctx0" brushRef="#br0" timeOffset="116471">30554 9871 24575,'-12'-3'0,"-1"2"0,-10 27 0,-4 20 0,4-5 0,11-17 0,1 1 0,-11 18 0,-4 7 0,18-8 0,25-14 0,9-7 0,18-1 0,-9-8 0,0 0 0</inkml:trace>
  <inkml:trace contextRef="#ctx0" brushRef="#br0" timeOffset="116947">31065 9653 24575,'-2'45'0,"-1"-1"0,1 1 0,0-1 0,-1 1 0,1-1 0,16-13 0,3 0 0,-9 13 0,0-1 0,-1 1 0,1-1 0,0 1 0,-1-1 0</inkml:trace>
  <inkml:trace contextRef="#ctx0" brushRef="#br0" timeOffset="118285">31288 9667 24575,'0'-4'0,"0"-1"0,7 4 0,6-5 0,10 2 0,6 1 0,2 0 0,4-1 0,-6 2 0,2 2 0,13 14 0,-21-6 0,9 13 0,-27-4 0,-8 7 0,-5 4 0,-6 13 0,-4-8 0,-7 5 0,2-5 0,4-10 0,-2-2 0,-8 3 0,-4 1 0,4-7 0,-5-9 0,8-7 0,1-1 0</inkml:trace>
  <inkml:trace contextRef="#ctx0" brushRef="#br0" timeOffset="118617">31247 9671 24575,'0'48'0,"0"0"0,-1-11 0,-1 6 0,0 1 0,0-1 0,0-6 0,0 0 0,1-4 0,-1 3 0,-1 7 0,-1 5 0,0-1 0,-1-9 0,-2-4 0,-1-6 0,-4 8 0,-1-2 0,5-25 0,1-3 0</inkml:trace>
  <inkml:trace contextRef="#ctx0" brushRef="#br0" timeOffset="118837">31274 10111 24575,'34'28'0,"-1"1"0,0-1 0,1 1 0,5 6 0,-1 0 0,-9-15 0,-7-19 0</inkml:trace>
  <inkml:trace contextRef="#ctx0" brushRef="#br0" timeOffset="119229">31822 9690 24575,'-8'49'0,"-1"-1"0,1 0 0,0 0 0,0 0 0,0 1 0,-1-1 0,1 0 0,0 0 0,0 0 0,-1 4 0,0 0 0,1-2 0,-1-2 0,2-7 0,2-7 0,0-10 0,1 1 0,0-12 0,3-12 0</inkml:trace>
  <inkml:trace contextRef="#ctx0" brushRef="#br0" timeOffset="119515">31827 9686 24575,'40'24'0,"0"0"0,-1-1 0,-1 0 0,-3 0 0,-13-1 0,-20 6 0,-21 8 0,-8 0 0,10-13 0,-4-2 0,-14 5 0,-8 1 0,5-4 0,13-10 0,0-2 0,-12-2 0,-1 1 0</inkml:trace>
  <inkml:trace contextRef="#ctx0" brushRef="#br0" timeOffset="119903">32183 9592 24575,'4'48'0,"-1"1"0,1-1 0,-1 0 0,0 1 0,1-1 0,-11-1 0,-2 0-164,7-10 1,3 11 0,1 5 0,-1 0 0,-2-3 0,-4-9 0,-5-14 0,-16-9 0,-5-10 0,1 0 0,0 1 0</inkml:trace>
  <inkml:trace contextRef="#ctx0" brushRef="#br0" timeOffset="136409">9530 9862 24575,'-2'-4'0,"1"1"0,1-1 0,0 3 0,0-2 0,-3 2 0,-9 7 0,-3 17 0,-4 7 0,-4 7 0,2-1 0,2-2 0,-1 1-617,-1 5 0,-1 4 0,2-6 617,5-15 0,2-2 0,-6 23 0,9-20 0,4-2 0,14-12 0,16-1 0,7-2 0,11 0 0,-1 0 0,0-1 0,-14-5 0,-2-1 0,2 0 0,1-4 0,1-6 0,-1-3 0,2-3 0,0 0 0</inkml:trace>
  <inkml:trace contextRef="#ctx0" brushRef="#br0" timeOffset="136798">10168 9878 24575,'-28'-1'0,"-5"9"0,-7 5 0,5-4 0,-7-1 0,7 2 0,-5 3 0,21 1 0,42 4 0,13 1 0,-15-4 0,1 0 0,9 4 0,4 1 0,-4-2 0,6 6 0,-8-1 0,-28-4 0,-28 5 0,-7-1 0,0-2 0,-6-2 0,0 0 0</inkml:trace>
  <inkml:trace contextRef="#ctx0" brushRef="#br0" timeOffset="137689">11214 9822 24575,'-34'-13'0,"5"3"0,-1-4 0,17 6 0,12 2 0,38 0 0,8 4 0,4 1 0,-8 2 0,1 3-215,-1 2 0,2 2 1,-6 3 214,-10 1 0,-6 6 0,1 17 0,-9 5 0,-20 6 0,-5-7 0,-6-2 0,-13-3 0,-4-6 0,7-16 0</inkml:trace>
  <inkml:trace contextRef="#ctx0" brushRef="#br0" timeOffset="137891">11246 9870 24575,'-6'29'0,"1"-1"0,-1 11 0,2 6 0,-1-5 0,2-8 0,-1-1 0,1 6 0,0 2 0,2-11 0,1-15 0,0-5 0</inkml:trace>
  <inkml:trace contextRef="#ctx0" brushRef="#br0" timeOffset="138088">11209 10069 24575,'32'37'0,"-5"-13"0,-2 4 0,3 3 0,4-4 0,1-3 0,-8-5 0,1-1 0,5 2 0,0-3 0,7-6 0,-6-8 0</inkml:trace>
  <inkml:trace contextRef="#ctx0" brushRef="#br0" timeOffset="138439">11943 9739 24575,'-40'21'0,"-1"0"0,16 1 0,-2 3 0,-4 7 0,15-3 0,34 8 0,6-11 0,8 2 0,-2-4 0,-6-10 0,1 0 0,18 11 0,-10 1 0,-29-8 0,-17 3 0,-9 1 0,-8 2 0,-5 1 0,3-3 0,0 0 0,1 0 0</inkml:trace>
  <inkml:trace contextRef="#ctx0" brushRef="#br0" timeOffset="139554">16548 9605 24575,'-35'-8'0,"-3"0"0,1 4 0,-2 2 0,-7-2 0,12 3 0,4 0 0,15 3 0,43 29 0,-10-15 0,4 1 0,6 3 0,6 4 0,1 0 0,-4-2 0,2 1 0,-1 0 0,3 2 0,2 3 0,-14-2 0,-23 11 0,-11-14 0,-7-2 0,-17 0 0,-7-4 0,9-7 0,-1 1 0,1-1 0</inkml:trace>
  <inkml:trace contextRef="#ctx0" brushRef="#br0" timeOffset="141038">13886 9806 24575,'-2'-3'0,"1"1"0,-1 2 0,0-1 0,0 1 0,7 0 0,11 0 0,13 0 0,5 0 0,12 0 0,3 0 0,-2 0 0,-11 0 0,-6 0 0,-4 0 0,-14 0 0,3 0 0</inkml:trace>
  <inkml:trace contextRef="#ctx0" brushRef="#br0" timeOffset="141438">13789 10107 24575,'41'2'0,"1"0"0,-1 0 0,-13-1 0,0 0 0,7 0 0,8 1 0,0-1 0,-10 0 0,10 0 0,-14-1 0,0 0 0</inkml:trace>
  <inkml:trace contextRef="#ctx0" brushRef="#br0" timeOffset="146114">15989 10250 24575,'-2'-5'0,"0"2"0,12 38 0,1-1 0,-2-3 0,1 0 0,4 16 0,-1-15 0,0-4 0,-3-18 0,7-3 0,8-33 0,-9 7 0,1-2 0,3-5 0,3-2 0,-4 2 0,-3 2 0,-1 2 0,8-7 0,-5 12 0,-16 22 0,0 9 0,6 23 0,2-4 0,5-3 0,3-2 0,4 0 0,-1-11 0,-1-2 0,-3-5 0,25-16 0,-19-12 0,1 0 0,1-1 0,-5-8 0,3 3 0,-17 22 0,1 8 0,15 6 0,-5-4 0,22-15 0,2-7 0,-5-8 0,-1 4 0,-4-2 0,-17 2 0,-11 11 0</inkml:trace>
  <inkml:trace contextRef="#ctx0" brushRef="#br0" timeOffset="148851">8969 10641 24575,'-6'-2'0,"2"1"0,2-2 0,1 11 0,1 12 0,3 9 0,0 3 0,4 6 0,-4-8 0,4-4 0,32-15 0,-13-6 0,2-15 0,5-8 0,-4 1 0,10-3 0,-5-8 0,-5 2 0,-16 17 0,-2 6 0,10 35 0,-5-8 0,2-2 0,0-2 0,2-3 0,9-16 0,3-6 0,-7-2 0,2-4 0,8-6 0,5-3 0,-6 1 0,-7 6 0,-3-1 0,10-9 0,-7 5 0,-22 15 0,-3 4 0,-1 2 0,-1-1 0,5 16 0,1 1 0</inkml:trace>
  <inkml:trace contextRef="#ctx0" brushRef="#br0" timeOffset="150020">11069 10664 24575,'-27'-19'0,"6"7"0,22 40 0,6 12 0,-1-9 0,3-1 0,11-1 0,3-3 0,7 5 0,0-35 0,8-12 0,-7-3 0,-12-1 0,-2-3 0,8-3 0,2-2 0,-6 1 0,-5-16 0,-5 17 0,-4 14 0,-4 5 0,-1 7 0,0 9 0,4 10 0,3 10 0,3 2 0,4 5 0,-1-9 0,0-5 0,-4-15 0,9-13 0,-7-12 0,4-7 0,-1-4 0,1-3 0,-1 12 0,2 0 0,14-12 0,-11 14 0,0 3 0,-2 6 0,-7 11 0,-8 13 0,3-1 0,6 4 0,-5-11 0,2-2 0,-7-5 0,8 6 0,-4-2 0,7 2 0,-9-4 0,2-1 0,-2-1 0,6 0 0,5-25 0,6-7 0</inkml:trace>
  <inkml:trace contextRef="#ctx0" brushRef="#br0" timeOffset="194655">9066 10870 24575,'-1'-6'0,"0"3"0,0 0 0,0 1 0,0 2 0,-3-5 0,2 3 0,-3-2 0,1 2 0,-7-3 0,4 4 0,-6-7 0,7 5 0,1 0 0,-3-4 0,-6 3 0,5-1 0,-4 3 0,8 2 0,-2-3 0,3-3 0,0 3 0,2-2 0,0 5 0,-1 0 0,1-3 0,-1 0 0,5 0 0,2-2 0,7 2 0,0 0 0,13-8 0,-6 9 0,16-13 0,-16 11 0,7-7 0,-17 8 0,-1 0 0,1 3 0,1 0 0,26-10 0,-14 1 0,12 1 0,0 0 0,-5-2 0,16 5 0,-26 2 0,-7 3 0,-3 0 0,-3 0 0,-1 0 0,5 0 0,-2 0 0,4 0 0,-1 0 0,-1 1 0,0-1 0,-4 4 0,7-2 0,-5 1 0,7 0 0,-3 1 0,-1 1 0,2-1 0,-3 2 0,2-6 0,-3 5 0,2-2 0,7 3 0,-7-3 0,5 0 0,-5 2 0,9 1 0,-4 0 0,10 5 0,-17-8 0,9 3 0,-13-4 0,6-1 0,-6-1 0,0 2 0,-1-1 0,0 1 0,0-1 0,0-1 0,0 0 0,-1 0 0,0 0 0,1-2 0,3-8 0,1-3 0</inkml:trace>
  <inkml:trace contextRef="#ctx0" brushRef="#br0" timeOffset="204739">9021 8998 24575,'-3'-2'0,"-1"1"0,4-3 0,-1 3 0,1-4 0,0 4 0,0-2 0,0 1 0,0 1 0,0-1 0,0 1 0,0-1 0,0 0 0,0 0 0,12 2 0,31-11 0,-4-1 0,3 0 0,-2-1 0,-6 1 0,6 0 0,-32 13 0,-8 1 0,0 3 0,-3 14 0,-9 27 0,5-18 0,-1 0 0,-1 1 0,-1 4 0,-4 9 0,-2 6 0,1-7 0,6-12 0,-1-1 0,-3 7 0,-1 3 0,4-10 0,4-13 0,2-15 0,13 0 0,1 0 0</inkml:trace>
  <inkml:trace contextRef="#ctx0" brushRef="#br0" timeOffset="206639">10500 10287 24575,'5'-22'0,"-2"5"0,2 3 0,-4 11 0,0 0 0,-2 21 0,-8 13 0,-6 4 0,0-7 0,-3 1 0,-1 2 0,0 0 0,1 0 0</inkml:trace>
  <inkml:trace contextRef="#ctx0" brushRef="#br0" timeOffset="208527">11463 8784 24575,'-2'-6'0,"-1"3"0,2-1 0,-2 3 0,1 1 0,-1-1 0,1 1 0,0 0 0,0 1 0,1 12 0,0 11 0,-1 11 0,0 3 0,0 11 0,-1-17 0,0 4 0,0-4 0,0 11 0,-1-9 0,0-3 0,2-5 0,-1-6 0,14-22 0,6-26 0,13-11 0</inkml:trace>
  <inkml:trace contextRef="#ctx0" brushRef="#br0" timeOffset="208860">11679 8711 24575,'5'44'0,"0"0"0,1 0 0,-1 0 0,0 0 0,0 0 0,2 7 0,1 2 0,-1-2 0,-1-6 0,-2-9 0,-2 11 0,1-21 0,0 0 0</inkml:trace>
  <inkml:trace contextRef="#ctx0" brushRef="#br0" timeOffset="209460">10371 9199 24575,'-17'46'0,"1"-1"0,-1 1 0,-5-13 0,-3-2 0,-1 4 0,1 7 0,0 0 0,0 0 0,0 0 0,0 0 0</inkml:trace>
  <inkml:trace contextRef="#ctx0" brushRef="#br0" timeOffset="212266">6616 9864 24575,'-5'-3'0,"0"1"0,2 1 0,1-1 0,0 1 0,1 28 0,-2 9 0,1 13 0,0 2 0,0-24 0,1 0 0,-1 16 0,1-5 0,0-20 0,0-1 0,-1-14 0,2-34 0,0 1 0,1-7 0,1-1 0,3-3 0,-2 14 0,2 2 0,4 0 0,-1 13 0,4 6 0,1 17 0,4 21 0,0 7 0,3 5 0,-3 1 0,-2-4 0,-6-19 0,-4-4 0,-1-18 0,0-1 0,1-20 0,-1-8 0,6-7 0,-1-3 0,1-1 0,2 2 0,4 8 0,-11 19 0,0 7 0,-1 9 0,1 11 0,1 16 0,0 4 0,-1 7 0,1-7 0,0-3 0,-3-11 0,3-7 0,-1-6 0,2-3 0,4-5 0,7-17 0,3-3 0</inkml:trace>
  <inkml:trace contextRef="#ctx0" brushRef="#br0" timeOffset="212955">7261 9798 24575,'-23'0'0,"2"23"0,-5 17 0,1 4 0,4-9 0,6-14 0,1 1 0,-6 13 0,-3 9 0,4-2 0,13-16 0,16-18 0,12-33 0,0-13 0,-1 5 0,-3-9 0,-2 2 0,-9 17 0,-3 13 0,-3 18 0,-1 30 0,0 8 0,2 3 0,2-9 0,1 5 0,2-8 0,8-6 0,4-5 0,2-9 0,6-31 0,12-7 0</inkml:trace>
  <inkml:trace contextRef="#ctx0" brushRef="#br0" timeOffset="213244">7358 9904 24575,'15'34'0,"0"1"0,0-1 0,0-2 0,1-1 0,-1-2 0,4 6 0,2-3 0,-5-10 0,2-3 0,4 2 0,0-5 0,11-6 0</inkml:trace>
  <inkml:trace contextRef="#ctx0" brushRef="#br0" timeOffset="213470">7756 9759 24575,'-32'33'0,"0"0"0,0 0 0,0 0 0,0 0 0,-1-1 0,1 1 0,1 1 0,5-5 0,-4 6 0,-1 1 0,0 0 0,0 0 0,0 0 0,0 0 0,0 0 0,0 0 0</inkml:trace>
  <inkml:trace contextRef="#ctx0" brushRef="#br0" timeOffset="214428">8532 9777 24575,'-28'2'0,"-4"18"0,13 8 0,-1 12 0,0 3 0,4-5 0,-3 7 0,2 1-656,5-10 1,-2 4-1,1 3 1,1-4 0,5-5-691,3 1 0,6-2 1326,10 13 1,5-2 19,-3-18 0,3-2 0,12 9 0,3-4 0,-3-13 0,1-4 0,1-3 0,0-2 0,2-3 0,0 1 0</inkml:trace>
  <inkml:trace contextRef="#ctx0" brushRef="#br0" timeOffset="-214243.73">12461 9600 24575,'2'-11'0,"10"7"0,9 26 0,-1 7 0,4 13 0,1 3 0,-4-4 0,-5-9 0,-2-1 0,0 5 0,-1 0 0,1 6 0,1 4 0,-1-1 0,-3-3 0,-4-8-363,-5 9 1,-5-4 362,-1-2 0,-1 3 0,-5-8 25,-8-8 0,0-5-25,-4 3 0,-8-3 0,13-25 0,-5-1 0</inkml:trace>
  <inkml:trace contextRef="#ctx0" brushRef="#br0" timeOffset="-211607.73">11893 12238 24575,'-17'-11'0,"1"0"0,4 4 0,-16-14 0,13 13 0,-14-17 0,12 14 0,4 0 0,3 1 0,7 7 0,3 5 0,0 29 0,0 13 0,-1-11 0,2 2-207,0 5 0,1 4 0,0-2 207,1-5 0,0-2 0,1-2 0,2 3 0,3-3 0,1 2 0,3-5 0,5-11 0,3-10 0,-3-44 0,-9 11 0,0 1 0</inkml:trace>
  <inkml:trace contextRef="#ctx0" brushRef="#br0" timeOffset="-211397.73">12089 11969 24575,'4'28'0,"1"0"0,-4 11 0,0 10 0,-2 5 0,1-1 0,0-8 0,1-4 0,1-5 0,-1 5 0,-1 5 0,-1 7 0,0 2 0,0-5 0,0-11 0,1-10 0,0 0 0</inkml:trace>
  <inkml:trace contextRef="#ctx0" brushRef="#br0" timeOffset="-210992.73">13138 12224 24575,'41'5'0,"1"1"0,0-1 0,-1 1 0,5 0 0,0 0 0,1-1 0</inkml:trace>
  <inkml:trace contextRef="#ctx0" brushRef="#br0" timeOffset="-210830.73">13012 12550 24575,'40'0'0,"-12"0"0,4 0 0,1 0 0,3-1 0,1-1 0,1-2 0,0-2 0,0 0 0,0-2 0,-1 1 0,0-1 0</inkml:trace>
  <inkml:trace contextRef="#ctx0" brushRef="#br0" timeOffset="-210364.73">15189 11921 24575,'-5'39'0,"1"0"0,-1 0 0,0-1 0,8-12 0,3 1 0,2 15 0,3 10 0,0 1 0,-4-12 0,-1 7 0,-18-16 0,-12 0 0,-7-10 0,-9-3 0,-1 0 0,6-3 0,-1 0 0,0 0 0,1-1 0</inkml:trace>
  <inkml:trace contextRef="#ctx0" brushRef="#br0" timeOffset="-207909.73">15327 11815 24575,'-6'-2'0,"1"-2"0,-3 1 0,4-1 0,-13 3 0,3 3 0,-10 7 0,1 4 0</inkml:trace>
  <inkml:trace contextRef="#ctx0" brushRef="#br0" timeOffset="-200331.73">17621 11897 24575,'-7'0'0,"1"0"0,-8 1 0,-7 16 0,-1 4 0,-6 7 0,-2 2 0,3-1 0,0 0 0,1 0 0,-1 3 0,1-3 0,-2 4 0,-1 1 0,0 0 0,3-1 0,-1 2 0,0 0 0,3-2 0,3-4 0,-3 6 0,2-2 0,0 3 0,0 1 0</inkml:trace>
  <inkml:trace contextRef="#ctx0" brushRef="#br0" timeOffset="-199350.73">17104 11904 24575,'-4'-4'0,"10"12"0,14 9 0,12 15 0,-13-15 0,2 1 0,11 17 0,1 1-413,-6-9 0,1 0 413,2 5 0,2 3 0,-3-4 0,-5-9 0,-1-1 0,4 6 0,-2-5 204,-7-9-204,-11-4 0,-2-3 0,-1-4 0,13-22 0,6-9 0</inkml:trace>
  <inkml:trace contextRef="#ctx0" brushRef="#br0" timeOffset="-196678.73">18477 11677 24575,'-5'-5'0,"0"2"0,1 2 0,-6 9 0,-2 27 0,4-6 0,-2 11 0,-1 7 0,-1 4 0,1 1 0,0-4 0,2-7 0,1 0 0,2-4 0,0-1 0,-2 6-334,0 1 1,-2 8-1,-1 3 1,0 0-1,1-2 1,2-8-1,3-10 334,1-1 0,5-9 0,7 0 0,2-29 0</inkml:trace>
  <inkml:trace contextRef="#ctx0" brushRef="#br0" timeOffset="-196203.73">18458 11623 24575,'41'3'0,"0"1"0,-11 8 0,0 1 0,5 5 0,-13 1 0,-25 26 0,-19-12 0,-12 4 0,2-7 0,9-9 0,-1-3 0,-8 4 0,-4 1 0,9-9 0,11-12 0,21-3 0,16 0 0,20 0 0,8 0 0,-17 6 0,-2 5 0,4 10 0,-20 12 0,-10 5 0,-13-7 0,-8 0-286,3 0 1,-3 2 0,-1-3 285,-8 2 0,-5-3 0,3-2 0,-3 1 0,3-6 0,-9-2 0,11-8 0,-1 1 0</inkml:trace>
  <inkml:trace contextRef="#ctx0" brushRef="#br0" timeOffset="-195655.73">18851 11997 24575,'-13'42'0,"-1"0"0,1 0 0,-1 0 0,1 1 0,4-16 0,5-2 0,6 15 0,6 4 0,3-21 0,11-41 0,4-19 0,-3 6 0,4-7 0,-2 1 0,-5 9 0,2-5 0,-11 31 0,-18 23 0,-8 11 0,-1 13 0,5-15 0,1-2 0,1-5 0,8-8 0,-2-4 0,13-5 0,2-5 0</inkml:trace>
  <inkml:trace contextRef="#ctx0" brushRef="#br0" timeOffset="-194698.73">19375 12073 24575,'-28'-9'0,"0"1"0,1 0 0,6 3 0,13 4 0,-17 14 0,9 1 0,-1 9 0,2 5 0,1 12 0,6-10 0,1 2 0,4-2 0,2-2 0,-1 15 0,7-2 0,5-24 0,20-33 0,5-14 0,-18 12 0,1-1 0,5-5 0,3-2 0,-6 3 0,-6-7 0,-5 17 0,-11 42 0,-4 17 0,3-23 0,-1 4 0,-1 7 0,-2 9 0,-1 3 0,1-1 0,0-7 0,-4 10 0,1-2-290,1-6 1,0 4 0,0-1-1,-1-8 290,-1-4 0,-1-3 0,-1 5 0,-2 3 0,1-3 0,-3-2 0,-1 1-185,0 7 1,-2 3 0,3-6 184,5-10 0,-2-8-56,-17-14 1,1-15 55,20-17 0,6-11 0,-10-4 0,0-5 0,10-2 0,15 14 0,9-2 0,5 0 0,0 2 0,-3 2 0,0-5 0,-2 2 0,6 2 0,5 2 0,5 0 0,2 4 0,-3 8 0,9 9 0,-3 8 0,-13-2 0,-1 2 0,1 0 0,-3 1 0,-6 2 0,-13-8 0,-2 3 0</inkml:trace>
  <inkml:trace contextRef="#ctx0" brushRef="#br0" timeOffset="-185820.73">15162 11906 24575,'10'-5'0,"-3"4"0,4-4 0,-1 1 0,-3 0 0,1 0 0,-8 2 0,1 1 0,-1 0 0,0-1 0,0 1 0,7-11 0,-3 8 0,6-11 0,-7 12 0,3-4 0,-4 3 0,2 1 0,-3 1 0,1 1 0,2-1 0,4-5 0,4-3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79AF599-AE6F-4E1C-94D1-C707F302C5B5}" type="datetime1">
              <a:rPr lang="zh-CN" altLang="en-US" smtClean="0"/>
              <a:pPr/>
              <a:t>2020/6/16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1F2A70B-78F2-4DCF-B53B-C990D2FAFB8A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88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93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1342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05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5470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8946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393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6054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303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9260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85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3928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 rtlCol="0">
            <a:noAutofit/>
          </a:bodyPr>
          <a:lstStyle>
            <a:lvl1pPr>
              <a:defRPr sz="5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/>
              <a:t>Click to edit Master title style</a:t>
            </a:r>
            <a:endParaRPr lang="zh-CN" altLang="en-US" noProof="0" dirty="0"/>
          </a:p>
        </p:txBody>
      </p:sp>
      <p:grpSp>
        <p:nvGrpSpPr>
          <p:cNvPr id="256" name="线条" descr="线条图形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任意多边形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8" name="任意多边形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9" name="任意多边形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0" name="任意多边形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1" name="任意多边形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2" name="任意多边形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3" name="任意多边形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4" name="任意多边形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5" name="任意多边形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6" name="任意多边形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7" name="任意多边形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8" name="任意多边形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9" name="任意多边形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0" name="任意多边形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1" name="任意多边形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2" name="任意多边形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3" name="任意多边形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4" name="任意多边形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5" name="任意多边形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6" name="任意多边形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7" name="任意多边形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8" name="任意多边形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9" name="任意多边形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0" name="任意多边形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1" name="任意多边形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2" name="任意多边形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3" name="任意多边形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4" name="任意多边形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5" name="任意多边形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6" name="任意多边形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7" name="任意多边形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8" name="任意多边形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9" name="任意多边形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0" name="任意多边形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1" name="任意多边形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2" name="任意多边形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3" name="任意多边形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4" name="任意多边形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5" name="任意多边形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6" name="任意多边形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7" name="任意多边形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8" name="任意多边形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9" name="任意多边形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0" name="任意多边形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1" name="任意多边形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2" name="任意多边形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3" name="任意多边形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4" name="任意多边形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5" name="任意多边形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6" name="任意多边形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7" name="任意多边形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8" name="任意多边形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9" name="任意多边形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0" name="任意多边形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1" name="任意多边形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2" name="任意多边形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3" name="任意多边形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4" name="任意多边形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5" name="任意多边形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6" name="任意多边形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7" name="任意多边形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8" name="任意多边形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9" name="任意多边形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0" name="任意多边形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1" name="任意多边形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2" name="任意多边形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3" name="任意多边形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4" name="任意多边形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5" name="任意多边形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6" name="任意多边形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7" name="任意多边形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8" name="任意多边形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9" name="任意多边形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0" name="任意多边形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1" name="任意多边形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2" name="任意多边形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3" name="任意多边形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4" name="任意多边形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5" name="任意多边形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6" name="任意多边形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7" name="任意多边形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8" name="任意多边形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9" name="任意多边形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0" name="任意多边形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1" name="任意多边形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2" name="任意多边形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3" name="任意多边形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4" name="任意多边形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5" name="任意多边形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6" name="任意多边形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7" name="任意多边形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8" name="任意多边形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9" name="任意多边形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0" name="任意多边形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1" name="任意多边形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2" name="任意多边形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3" name="任意多边形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4" name="任意多边形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5" name="任意多边形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6" name="任意多边形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7" name="任意多边形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8" name="任意多边形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9" name="任意多边形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0" name="任意多边形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1" name="任意多边形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2" name="任意多边形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3" name="任意多边形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4" name="任意多边形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5" name="任意多边形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6" name="任意多边形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7" name="任意多边形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8" name="任意多边形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9" name="任意多边形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0" name="任意多边形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1" name="任意多边形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2" name="任意多边形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3" name="任意多边形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4" name="任意多边形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5" name="任意多边形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6" name="任意多边形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7" name="任意多边形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8" name="任意多边形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9" name="任意多边形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altLang="zh-CN" noProof="0" dirty="0"/>
              <a:t>Click to edit Master subtitle style</a:t>
            </a:r>
            <a:endParaRPr lang="zh-CN" altLang="en-US" noProof="0" dirty="0"/>
          </a:p>
        </p:txBody>
      </p:sp>
      <p:sp>
        <p:nvSpPr>
          <p:cNvPr id="128" name="Rectangle 127"/>
          <p:cNvSpPr/>
          <p:nvPr userDrawn="1"/>
        </p:nvSpPr>
        <p:spPr>
          <a:xfrm>
            <a:off x="333772" y="188640"/>
            <a:ext cx="334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清华大学出版社</a:t>
            </a:r>
            <a:r>
              <a:rPr lang="en-US" dirty="0"/>
              <a:t> 2018- </a:t>
            </a:r>
            <a:r>
              <a:rPr lang="en-US" dirty="0" err="1"/>
              <a:t>程振波等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/>
              <a:t>Click to edit Master title style</a:t>
            </a:r>
            <a:endParaRPr lang="zh-CN" altLang="en-US" noProof="0" dirty="0"/>
          </a:p>
        </p:txBody>
      </p:sp>
      <p:grpSp>
        <p:nvGrpSpPr>
          <p:cNvPr id="7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任意多边形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任意多边形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 rtl="0"/>
            <a:r>
              <a:rPr lang="en-US" altLang="zh-CN" noProof="0"/>
              <a:t>Click to edit Master text styles</a:t>
            </a:r>
          </a:p>
          <a:p>
            <a:pPr lvl="1" rtl="0"/>
            <a:r>
              <a:rPr lang="en-US" altLang="zh-CN" noProof="0"/>
              <a:t>Second level</a:t>
            </a:r>
          </a:p>
          <a:p>
            <a:pPr lvl="2" rtl="0"/>
            <a:r>
              <a:rPr lang="en-US" altLang="zh-CN" noProof="0"/>
              <a:t>Third level</a:t>
            </a:r>
          </a:p>
          <a:p>
            <a:pPr lvl="3" rtl="0"/>
            <a:r>
              <a:rPr lang="en-US" altLang="zh-CN" noProof="0"/>
              <a:t>Fourth level</a:t>
            </a:r>
          </a:p>
          <a:p>
            <a:pPr lvl="4" rtl="0"/>
            <a:r>
              <a:rPr lang="en-US" altLang="zh-CN" noProof="0"/>
              <a:t>Fifth level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ACF6A5-CA30-4724-8A74-55B65EA2DB8E}" type="datetime1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/>
              <a:t>Click to edit Master title style</a:t>
            </a:r>
            <a:endParaRPr lang="zh-CN" altLang="en-US" noProof="0" dirty="0"/>
          </a:p>
        </p:txBody>
      </p:sp>
      <p:grpSp>
        <p:nvGrpSpPr>
          <p:cNvPr id="7" name="线条" descr="线条图形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9B0CA52-F532-4FDA-A3F9-4BF9C8E5C82E}" type="datetime1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/>
              <a:t>Click to edit Master title style</a:t>
            </a:r>
            <a:endParaRPr lang="zh-CN" altLang="en-US" noProof="0" dirty="0"/>
          </a:p>
        </p:txBody>
      </p:sp>
      <p:grpSp>
        <p:nvGrpSpPr>
          <p:cNvPr id="167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lnSpc>
                <a:spcPct val="150000"/>
              </a:lnSpc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548640">
              <a:lnSpc>
                <a:spcPct val="150000"/>
              </a:lnSpc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777240">
              <a:lnSpc>
                <a:spcPct val="150000"/>
              </a:lnSpc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005840">
              <a:lnSpc>
                <a:spcPct val="150000"/>
              </a:lnSpc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234440">
              <a:lnSpc>
                <a:spcPct val="150000"/>
              </a:lnSpc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 rtl="0"/>
            <a:r>
              <a:rPr lang="en-US" altLang="zh-CN" noProof="0" dirty="0"/>
              <a:t>Click to edit Master text styles</a:t>
            </a:r>
          </a:p>
          <a:p>
            <a:pPr lvl="1" rtl="0"/>
            <a:r>
              <a:rPr lang="en-US" altLang="zh-CN" noProof="0" dirty="0"/>
              <a:t>Second level</a:t>
            </a:r>
          </a:p>
          <a:p>
            <a:pPr lvl="2" rtl="0"/>
            <a:r>
              <a:rPr lang="en-US" altLang="zh-CN" noProof="0" dirty="0"/>
              <a:t>Third level</a:t>
            </a:r>
          </a:p>
          <a:p>
            <a:pPr lvl="3" rtl="0"/>
            <a:r>
              <a:rPr lang="en-US" altLang="zh-CN" noProof="0" dirty="0"/>
              <a:t>Fourth level</a:t>
            </a:r>
          </a:p>
          <a:p>
            <a:pPr lvl="4" rtl="0"/>
            <a:r>
              <a:rPr lang="en-US" altLang="zh-CN" noProof="0" dirty="0"/>
              <a:t>Fifth level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AAE51B8-C16C-4D58-B4E7-426249342FB6}" type="datetime1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Autofit/>
          </a:bodyPr>
          <a:lstStyle>
            <a:lvl1pPr algn="l">
              <a:defRPr sz="4400" b="0" cap="none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/>
              <a:t>Click to edit Master title style</a:t>
            </a:r>
            <a:endParaRPr lang="zh-CN" altLang="en-US" noProof="0" dirty="0"/>
          </a:p>
        </p:txBody>
      </p:sp>
      <p:grpSp>
        <p:nvGrpSpPr>
          <p:cNvPr id="255" name="线条" descr="线条图形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任意多边形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7" name="任意多边形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8" name="任意多边形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9" name="任意多边形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0" name="任意多边形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1" name="任意多边形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2" name="任意多边形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3" name="任意多边形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4" name="任意多边形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5" name="任意多边形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6" name="任意多边形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7" name="任意多边形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8" name="任意多边形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9" name="任意多边形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0" name="任意多边形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1" name="任意多边形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2" name="任意多边形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3" name="任意多边形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4" name="任意多边形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5" name="任意多边形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6" name="任意多边形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7" name="任意多边形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8" name="任意多边形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9" name="任意多边形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0" name="任意多边形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1" name="任意多边形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2" name="任意多边形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3" name="任意多边形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4" name="任意多边形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5" name="任意多边形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6" name="任意多边形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7" name="任意多边形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8" name="任意多边形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9" name="任意多边形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0" name="任意多边形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1" name="任意多边形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2" name="任意多边形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3" name="任意多边形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4" name="任意多边形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5" name="任意多边形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6" name="任意多边形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7" name="任意多边形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8" name="任意多边形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9" name="任意多边形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0" name="任意多边形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1" name="任意多边形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2" name="任意多边形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3" name="任意多边形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4" name="任意多边形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5" name="任意多边形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6" name="任意多边形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7" name="任意多边形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8" name="任意多边形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9" name="任意多边形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0" name="任意多边形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1" name="任意多边形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2" name="任意多边形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3" name="任意多边形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4" name="任意多边形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5" name="任意多边形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6" name="任意多边形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7" name="任意多边形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8" name="任意多边形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9" name="任意多边形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0" name="任意多边形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1" name="任意多边形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2" name="任意多边形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3" name="任意多边形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4" name="任意多边形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5" name="任意多边形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6" name="任意多边形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7" name="任意多边形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8" name="任意多边形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9" name="任意多边形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0" name="任意多边形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1" name="任意多边形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2" name="任意多边形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3" name="任意多边形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4" name="任意多边形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5" name="任意多边形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6" name="任意多边形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7" name="任意多边形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8" name="任意多边形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9" name="任意多边形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0" name="任意多边形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1" name="任意多边形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2" name="任意多边形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3" name="任意多边形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4" name="任意多边形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5" name="任意多边形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6" name="任意多边形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7" name="任意多边形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8" name="任意多边形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9" name="任意多边形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0" name="任意多边形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1" name="任意多边形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2" name="任意多边形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3" name="任意多边形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4" name="任意多边形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5" name="任意多边形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6" name="任意多边形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7" name="任意多边形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8" name="任意多边形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9" name="任意多边形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0" name="任意多边形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1" name="任意多边形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2" name="任意多边形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3" name="任意多边形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4" name="任意多边形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5" name="任意多边形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6" name="任意多边形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7" name="任意多边形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8" name="任意多边形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9" name="任意多边形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0" name="任意多边形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1" name="任意多边形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2" name="任意多边形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3" name="任意多边形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4" name="任意多边形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5" name="任意多边形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6" name="任意多边形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7" name="任意多边形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8" name="任意多边形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Click to edit Master text styles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642744-2BC1-482F-8D65-D67812FCF761}" type="datetime1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131" name="Rectangle 130"/>
          <p:cNvSpPr/>
          <p:nvPr userDrawn="1"/>
        </p:nvSpPr>
        <p:spPr>
          <a:xfrm>
            <a:off x="7313785" y="6354248"/>
            <a:ext cx="334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清华大学出版社 2018- 程振波等</a:t>
            </a:r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/>
              <a:t>Click to edit Master title style</a:t>
            </a:r>
            <a:endParaRPr lang="zh-CN" altLang="en-US" noProof="0" dirty="0"/>
          </a:p>
        </p:txBody>
      </p:sp>
      <p:grpSp>
        <p:nvGrpSpPr>
          <p:cNvPr id="158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0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1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1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2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 altLang="zh-CN" noProof="0"/>
              <a:t>Click to edit Master text styles</a:t>
            </a:r>
          </a:p>
          <a:p>
            <a:pPr lvl="1" rtl="0"/>
            <a:r>
              <a:rPr lang="en-US" altLang="zh-CN" noProof="0"/>
              <a:t>Second level</a:t>
            </a:r>
          </a:p>
          <a:p>
            <a:pPr lvl="2" rtl="0"/>
            <a:r>
              <a:rPr lang="en-US" altLang="zh-CN" noProof="0"/>
              <a:t>Third level</a:t>
            </a:r>
          </a:p>
          <a:p>
            <a:pPr lvl="3" rtl="0"/>
            <a:r>
              <a:rPr lang="en-US" altLang="zh-CN" noProof="0"/>
              <a:t>Fourth level</a:t>
            </a:r>
          </a:p>
          <a:p>
            <a:pPr lvl="4" rtl="0"/>
            <a:r>
              <a:rPr lang="en-US" altLang="zh-CN" noProof="0"/>
              <a:t>Fifth level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 altLang="zh-CN" noProof="0"/>
              <a:t>Click to edit Master text styles</a:t>
            </a:r>
          </a:p>
          <a:p>
            <a:pPr lvl="1" rtl="0"/>
            <a:r>
              <a:rPr lang="en-US" altLang="zh-CN" noProof="0"/>
              <a:t>Second level</a:t>
            </a:r>
          </a:p>
          <a:p>
            <a:pPr lvl="2" rtl="0"/>
            <a:r>
              <a:rPr lang="en-US" altLang="zh-CN" noProof="0"/>
              <a:t>Third level</a:t>
            </a:r>
          </a:p>
          <a:p>
            <a:pPr lvl="3" rtl="0"/>
            <a:r>
              <a:rPr lang="en-US" altLang="zh-CN" noProof="0"/>
              <a:t>Fourth level</a:t>
            </a:r>
          </a:p>
          <a:p>
            <a:pPr lvl="4" rtl="0"/>
            <a:r>
              <a:rPr lang="en-US" altLang="zh-CN" noProof="0"/>
              <a:t>Fifth level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57C6E4D-621D-4515-8831-14D98E9F728C}" type="datetime1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/>
              <a:t>Click to edit Master title style</a:t>
            </a:r>
            <a:endParaRPr lang="zh-CN" altLang="en-US" noProof="0" dirty="0"/>
          </a:p>
        </p:txBody>
      </p:sp>
      <p:grpSp>
        <p:nvGrpSpPr>
          <p:cNvPr id="160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任意多边形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1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2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3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4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 rtlCol="0"/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 altLang="zh-CN" noProof="0"/>
              <a:t>Click to edit Master text styles</a:t>
            </a:r>
          </a:p>
          <a:p>
            <a:pPr lvl="1" rtl="0"/>
            <a:r>
              <a:rPr lang="en-US" altLang="zh-CN" noProof="0"/>
              <a:t>Second level</a:t>
            </a:r>
          </a:p>
          <a:p>
            <a:pPr lvl="2" rtl="0"/>
            <a:r>
              <a:rPr lang="en-US" altLang="zh-CN" noProof="0"/>
              <a:t>Third level</a:t>
            </a:r>
          </a:p>
          <a:p>
            <a:pPr lvl="3" rtl="0"/>
            <a:r>
              <a:rPr lang="en-US" altLang="zh-CN" noProof="0"/>
              <a:t>Fourth level</a:t>
            </a:r>
          </a:p>
          <a:p>
            <a:pPr lvl="4" rtl="0"/>
            <a:r>
              <a:rPr lang="en-US" altLang="zh-CN" noProof="0"/>
              <a:t>Fifth level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 rtlCol="0"/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263600"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 rtl="0"/>
            <a:r>
              <a:rPr lang="en-US" altLang="zh-CN" noProof="0"/>
              <a:t>Click to edit Master text styles</a:t>
            </a:r>
          </a:p>
          <a:p>
            <a:pPr lvl="1" rtl="0"/>
            <a:r>
              <a:rPr lang="en-US" altLang="zh-CN" noProof="0"/>
              <a:t>Second level</a:t>
            </a:r>
          </a:p>
          <a:p>
            <a:pPr lvl="2" rtl="0"/>
            <a:r>
              <a:rPr lang="en-US" altLang="zh-CN" noProof="0"/>
              <a:t>Third level</a:t>
            </a:r>
          </a:p>
          <a:p>
            <a:pPr lvl="3" rtl="0"/>
            <a:r>
              <a:rPr lang="en-US" altLang="zh-CN" noProof="0"/>
              <a:t>Fourth level</a:t>
            </a:r>
          </a:p>
          <a:p>
            <a:pPr lvl="4" rtl="0"/>
            <a:r>
              <a:rPr lang="en-US" altLang="zh-CN" noProof="0"/>
              <a:t>Fifth level</a:t>
            </a:r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0157F41-EA24-4D6C-B76B-51104A4FF3D3}" type="datetime1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/>
              <a:t>Click to edit Master title style</a:t>
            </a:r>
            <a:endParaRPr lang="zh-CN" altLang="en-US" noProof="0" dirty="0"/>
          </a:p>
        </p:txBody>
      </p:sp>
      <p:grpSp>
        <p:nvGrpSpPr>
          <p:cNvPr id="156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8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9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0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1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41E27CD-26C5-4927-9077-9E87DDF8ECF7}" type="datetime1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E0B1C2-D5D7-4DF1-B631-6247EDFA3201}" type="datetime1">
              <a:rPr lang="zh-CN" altLang="en-US" noProof="0" smtClean="0"/>
              <a:t>2020/6/16</a:t>
            </a:fld>
            <a:endParaRPr lang="zh-CN" altLang="en-US" noProof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/>
              <a:t>Click to edit Master title style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altLang="zh-CN" noProof="0"/>
              <a:t>Click to edit Master text styles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en-US" altLang="zh-CN" noProof="0"/>
              <a:t>Click to edit Master text styles</a:t>
            </a:r>
          </a:p>
          <a:p>
            <a:pPr lvl="1" rtl="0"/>
            <a:r>
              <a:rPr lang="en-US" altLang="zh-CN" noProof="0"/>
              <a:t>Second level</a:t>
            </a:r>
          </a:p>
          <a:p>
            <a:pPr lvl="2" rtl="0"/>
            <a:r>
              <a:rPr lang="en-US" altLang="zh-CN" noProof="0"/>
              <a:t>Third level</a:t>
            </a:r>
          </a:p>
          <a:p>
            <a:pPr lvl="3" rtl="0"/>
            <a:r>
              <a:rPr lang="en-US" altLang="zh-CN" noProof="0"/>
              <a:t>Fourth level</a:t>
            </a:r>
          </a:p>
          <a:p>
            <a:pPr lvl="4" rtl="0"/>
            <a:r>
              <a:rPr lang="en-US" altLang="zh-CN" noProof="0"/>
              <a:t>Fifth level</a:t>
            </a:r>
            <a:endParaRPr lang="zh-CN" altLang="en-US" noProof="0" dirty="0"/>
          </a:p>
        </p:txBody>
      </p:sp>
      <p:grpSp>
        <p:nvGrpSpPr>
          <p:cNvPr id="615" name="框架" descr="方框图形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组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组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任意多边形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5" name="任意多边形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6" name="任意多边形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7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8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9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0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1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2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3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4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5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6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7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8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9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0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1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2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3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4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5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6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7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8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9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0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1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2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3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4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5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6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7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8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9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0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1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2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3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4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5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6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7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8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9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0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1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2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3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4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5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6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7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8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9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0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1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2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3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4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5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6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7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8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9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0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1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2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3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4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5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6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7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769" name="组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任意多边形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1" name="任意多边形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2" name="任意多边形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3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4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5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6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7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8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9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0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1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2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3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4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5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6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7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8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9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0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1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2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3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4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5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6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7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8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9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0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1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2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3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4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5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6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7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8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9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0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1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2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3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4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5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6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7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8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9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0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1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2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3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4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5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6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7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8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9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0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1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2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3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4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5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6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7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8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9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0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1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2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3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  <p:grpSp>
          <p:nvGrpSpPr>
            <p:cNvPr id="617" name="组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组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任意多边形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5" name="任意多边形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6" name="任意多边形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7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8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9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0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1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2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3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4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5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6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7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8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9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0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1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2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3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4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5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6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7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8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9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0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1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2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3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4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5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6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7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8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9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0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1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2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3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4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5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6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7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8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9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0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1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2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3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4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5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6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7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8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9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0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1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2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3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4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5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6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7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8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9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0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1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2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3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4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5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6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7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619" name="组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任意多边形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1" name="任意多边形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2" name="任意多边形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3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4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5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6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7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8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9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0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1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2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3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4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5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6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7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8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9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0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1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2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3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4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5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6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7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8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9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0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1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2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3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4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5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6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7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8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9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0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1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2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3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4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5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6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7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8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9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0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1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2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3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4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5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6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7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8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9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0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1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2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3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4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5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6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7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8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9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0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1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2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3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6D0992-68C0-47A5-BA2C-3DDCADB492E0}" type="datetime1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altLang="zh-CN" noProof="0"/>
              <a:t>Drag picture to placeholder or click icon to add</a:t>
            </a:r>
            <a:endParaRPr lang="zh-CN" altLang="en-US" noProof="0"/>
          </a:p>
        </p:txBody>
      </p:sp>
      <p:grpSp>
        <p:nvGrpSpPr>
          <p:cNvPr id="614" name="框架" descr="方框图形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组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组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任意多边形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4" name="任意多边形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5" name="任意多边形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6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7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8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9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0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1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2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3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4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5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6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7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8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9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0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1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2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3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4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5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6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7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8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9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0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1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2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3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4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5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6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7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8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9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0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1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2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3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4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5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6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7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8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9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0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1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2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3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4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5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6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7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8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9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0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1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2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3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4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5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6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7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8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9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0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1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2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3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4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5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6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768" name="组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任意多边形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0" name="任意多边形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1" name="任意多边形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2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3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4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5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6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7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8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9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0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1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2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3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4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5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6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7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8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9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0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1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2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3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4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5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6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7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8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9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0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1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2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3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4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5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6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7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8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9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0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1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2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3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4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5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6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7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8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9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0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1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2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3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4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5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6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7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8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9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0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1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2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3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4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5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6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7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8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9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0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1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2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  <p:grpSp>
          <p:nvGrpSpPr>
            <p:cNvPr id="616" name="组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组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任意多边形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4" name="任意多边形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5" name="任意多边形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6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7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8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9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0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1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2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3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4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5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6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7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8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9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0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1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2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3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4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5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6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7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8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9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0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1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2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3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4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5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6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7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8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9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0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1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2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3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4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5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6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7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8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9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0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1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2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3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4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5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6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7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8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9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0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1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2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3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4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5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6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7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8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9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0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1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2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3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4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5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6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618" name="组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任意多边形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0" name="任意多边形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1" name="任意多边形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2" name="任意多边形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3" name="任意多边形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4" name="任意多边形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5" name="任意多边形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6" name="任意多边形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7" name="任意多边形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8" name="任意多边形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9" name="任意多边形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0" name="任意多边形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1" name="任意多边形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2" name="任意多边形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3" name="任意多边形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4" name="任意多边形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5" name="任意多边形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6" name="任意多边形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7" name="任意多边形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8" name="任意多边形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9" name="任意多边形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0" name="任意多边形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1" name="任意多边形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2" name="任意多边形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3" name="任意多边形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4" name="任意多边形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5" name="任意多边形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6" name="任意多边形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7" name="任意多边形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8" name="任意多边形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9" name="任意多边形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0" name="任意多边形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1" name="任意多边形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2" name="任意多边形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3" name="任意多边形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4" name="任意多边形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5" name="任意多边形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6" name="任意多边形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7" name="任意多边形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8" name="任意多边形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9" name="任意多边形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0" name="任意多边形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1" name="任意多边形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2" name="任意多边形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3" name="任意多边形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4" name="任意多边形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5" name="任意多边形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6" name="任意多边形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7" name="任意多边形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8" name="任意多边形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9" name="任意多边形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0" name="任意多边形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1" name="任意多边形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2" name="任意多边形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3" name="任意多边形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4" name="任意多边形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5" name="任意多边形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6" name="任意多边形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7" name="任意多边形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8" name="任意多边形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9" name="任意多边形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0" name="任意多边形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1" name="任意多边形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2" name="任意多边形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3" name="任意多边形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4" name="任意多边形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5" name="任意多边形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6" name="任意多边形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7" name="任意多边形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8" name="任意多边形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9" name="任意多边形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0" name="任意多边形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1" name="任意多边形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2" name="任意多边形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altLang="zh-CN" noProof="1"/>
              <a:t>Click to edit Master text styles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59FDE26-7774-42D9-B09F-897A3804FF77}" type="datetime1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3212" y="6400801"/>
            <a:ext cx="13962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03606D-7858-4AA2-9E18-693315C12F6C}" type="datetime1">
              <a:rPr lang="zh-CN" altLang="en-US" noProof="0" smtClean="0"/>
              <a:t>2020/6/16</a:t>
            </a:fld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customXml" Target="../ink/ink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customXml" Target="../ink/ink2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customXml" Target="../ink/ink3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9.xml"/><Relationship Id="rId5" Type="http://schemas.openxmlformats.org/officeDocument/2006/relationships/image" Target="../media/image80.png"/><Relationship Id="rId4" Type="http://schemas.openxmlformats.org/officeDocument/2006/relationships/customXml" Target="../ink/ink4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0.png"/><Relationship Id="rId4" Type="http://schemas.openxmlformats.org/officeDocument/2006/relationships/customXml" Target="../ink/ink5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0.png"/><Relationship Id="rId4" Type="http://schemas.openxmlformats.org/officeDocument/2006/relationships/customXml" Target="../ink/ink5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算法设计与分析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CN" altLang="en-US"/>
              <a:t>第</a:t>
            </a:r>
            <a:r>
              <a:rPr lang="en-US" altLang="zh-CN" dirty="0"/>
              <a:t>6</a:t>
            </a:r>
            <a:r>
              <a:rPr lang="zh-CN" altLang="en-US"/>
              <a:t>章 分治算法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问题描述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股票买卖</a:t>
            </a:r>
          </a:p>
          <a:p>
            <a:pPr lvl="1"/>
            <a:r>
              <a:rPr lang="zh-CN" altLang="en-US"/>
              <a:t>给定一组股票价格序列</a:t>
            </a:r>
          </a:p>
          <a:p>
            <a:pPr lvl="1"/>
            <a:r>
              <a:rPr lang="zh-CN" altLang="en-US"/>
              <a:t>求出能获得最佳收益的买进、卖出点</a:t>
            </a:r>
            <a:endParaRPr lang="en-US" altLang="zh-CN" dirty="0"/>
          </a:p>
          <a:p>
            <a:r>
              <a:rPr lang="zh-CN" altLang="en-US"/>
              <a:t>举例</a:t>
            </a:r>
          </a:p>
          <a:p>
            <a:pPr lvl="1"/>
            <a:r>
              <a:rPr lang="en-US" dirty="0" err="1"/>
              <a:t>股票价格</a:t>
            </a:r>
            <a:r>
              <a:rPr lang="en-US" i="1"/>
              <a:t> prices = [10, 11, 7, 10, 6]</a:t>
            </a:r>
          </a:p>
          <a:p>
            <a:pPr lvl="1"/>
            <a:r>
              <a:rPr lang="pt-BR" err="1"/>
              <a:t>买进</a:t>
            </a:r>
            <a:r>
              <a:rPr lang="pt-BR" i="1" err="1"/>
              <a:t>:prices</a:t>
            </a:r>
            <a:r>
              <a:rPr lang="pt-BR" i="1"/>
              <a:t>[2] = 7, </a:t>
            </a:r>
            <a:r>
              <a:rPr lang="pt-BR" err="1"/>
              <a:t>卖出</a:t>
            </a:r>
            <a:r>
              <a:rPr lang="pt-BR" i="1" err="1"/>
              <a:t>:prices</a:t>
            </a:r>
            <a:r>
              <a:rPr lang="pt-BR" i="1"/>
              <a:t>[3] = 10</a:t>
            </a:r>
          </a:p>
          <a:p>
            <a:pPr lvl="1"/>
            <a:r>
              <a:rPr lang="en-US" i="1" err="1"/>
              <a:t>max_profit</a:t>
            </a:r>
            <a:r>
              <a:rPr lang="en-US" i="1"/>
              <a:t> = 10-7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DD2D81F-8AB7-1B46-ACBC-95586B52C8C3}"/>
                  </a:ext>
                </a:extLst>
              </p14:cNvPr>
              <p14:cNvContentPartPr/>
              <p14:nvPr/>
            </p14:nvContentPartPr>
            <p14:xfrm>
              <a:off x="3444480" y="2170080"/>
              <a:ext cx="8734680" cy="3889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DD2D81F-8AB7-1B46-ACBC-95586B52C8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35120" y="2160720"/>
                <a:ext cx="8753400" cy="390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937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根据价格序列的最低值和最高值确定买卖点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B0ACBBC-C7A1-1E46-ADB7-22CA94798750}"/>
                  </a:ext>
                </a:extLst>
              </p14:cNvPr>
              <p14:cNvContentPartPr/>
              <p14:nvPr/>
            </p14:nvContentPartPr>
            <p14:xfrm>
              <a:off x="2499480" y="2540160"/>
              <a:ext cx="6924600" cy="2566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B0ACBBC-C7A1-1E46-ADB7-22CA947987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90120" y="2530800"/>
                <a:ext cx="6943320" cy="258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02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根据价格序列的最低值和最高值确定买卖点</a:t>
            </a:r>
          </a:p>
          <a:p>
            <a:pPr lvl="1"/>
            <a:r>
              <a:rPr lang="zh-CN" altLang="en-US"/>
              <a:t>找到股票价格的最低点</a:t>
            </a:r>
            <a:r>
              <a:rPr lang="en-US" altLang="zh-CN" i="1" err="1"/>
              <a:t>p_low</a:t>
            </a:r>
            <a:r>
              <a:rPr lang="zh-CN" altLang="en-US"/>
              <a:t>（买进），再向右找到最大值</a:t>
            </a:r>
            <a:r>
              <a:rPr lang="en-US" altLang="zh-CN" i="1" err="1"/>
              <a:t>p_rh</a:t>
            </a:r>
            <a:r>
              <a:rPr lang="zh-CN" altLang="en-US"/>
              <a:t>（卖出）</a:t>
            </a:r>
            <a:endParaRPr lang="zh-CN" altLang="en-US" i="1"/>
          </a:p>
        </p:txBody>
      </p:sp>
    </p:spTree>
    <p:extLst>
      <p:ext uri="{BB962C8B-B14F-4D97-AF65-F5344CB8AC3E}">
        <p14:creationId xmlns:p14="http://schemas.microsoft.com/office/powerpoint/2010/main" val="177201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根据价格序列的最低值和最高值确定买卖点</a:t>
            </a:r>
          </a:p>
          <a:p>
            <a:pPr lvl="1"/>
            <a:r>
              <a:rPr lang="zh-CN" altLang="en-US"/>
              <a:t>找到股票价格的最低点</a:t>
            </a:r>
            <a:r>
              <a:rPr lang="en-US" altLang="zh-CN" i="1" err="1"/>
              <a:t>p_low</a:t>
            </a:r>
            <a:r>
              <a:rPr lang="zh-CN" altLang="en-US"/>
              <a:t>（买进），再向右找到最大值</a:t>
            </a:r>
            <a:r>
              <a:rPr lang="en-US" altLang="zh-CN" i="1" err="1"/>
              <a:t>p_rh</a:t>
            </a:r>
            <a:r>
              <a:rPr lang="zh-CN" altLang="en-US"/>
              <a:t>（卖出）</a:t>
            </a:r>
            <a:endParaRPr lang="zh-CN" altLang="en-US" i="1"/>
          </a:p>
          <a:p>
            <a:pPr lvl="1"/>
            <a:r>
              <a:rPr lang="zh-CN" altLang="en-US"/>
              <a:t>找到股票价格的最高点</a:t>
            </a:r>
            <a:r>
              <a:rPr lang="en-US" altLang="zh-CN" i="1" err="1"/>
              <a:t>p_high</a:t>
            </a:r>
            <a:r>
              <a:rPr lang="zh-CN" altLang="en-US"/>
              <a:t>（卖出），再向左找到最大值</a:t>
            </a:r>
            <a:r>
              <a:rPr lang="en-US" altLang="zh-CN" i="1" err="1"/>
              <a:t>p_lh</a:t>
            </a:r>
            <a:r>
              <a:rPr lang="zh-CN" altLang="en-US"/>
              <a:t>（买进）</a:t>
            </a:r>
            <a:endParaRPr lang="zh-CN" altLang="en-US" i="1"/>
          </a:p>
        </p:txBody>
      </p:sp>
    </p:spTree>
    <p:extLst>
      <p:ext uri="{BB962C8B-B14F-4D97-AF65-F5344CB8AC3E}">
        <p14:creationId xmlns:p14="http://schemas.microsoft.com/office/powerpoint/2010/main" val="72407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根据价格序列的最低值和最高值确定买卖点</a:t>
            </a:r>
          </a:p>
          <a:p>
            <a:pPr lvl="1"/>
            <a:r>
              <a:rPr lang="zh-CN" altLang="en-US"/>
              <a:t>找到股票价格的最低点</a:t>
            </a:r>
            <a:r>
              <a:rPr lang="en-US" altLang="zh-CN" i="1" err="1"/>
              <a:t>p_low</a:t>
            </a:r>
            <a:r>
              <a:rPr lang="zh-CN" altLang="en-US"/>
              <a:t>（买进），再向右找到最大值</a:t>
            </a:r>
            <a:r>
              <a:rPr lang="en-US" altLang="zh-CN" i="1" err="1"/>
              <a:t>p_rh</a:t>
            </a:r>
            <a:r>
              <a:rPr lang="zh-CN" altLang="en-US"/>
              <a:t>（卖出）</a:t>
            </a:r>
            <a:endParaRPr lang="zh-CN" altLang="en-US" i="1"/>
          </a:p>
          <a:p>
            <a:pPr lvl="1"/>
            <a:r>
              <a:rPr lang="zh-CN" altLang="en-US"/>
              <a:t>找到股票价格的最高点</a:t>
            </a:r>
            <a:r>
              <a:rPr lang="en-US" altLang="zh-CN" i="1" err="1"/>
              <a:t>p_high</a:t>
            </a:r>
            <a:r>
              <a:rPr lang="zh-CN" altLang="en-US"/>
              <a:t>（卖出），再向左找到最大值</a:t>
            </a:r>
            <a:r>
              <a:rPr lang="en-US" altLang="zh-CN" i="1" err="1"/>
              <a:t>p_lh</a:t>
            </a:r>
            <a:r>
              <a:rPr lang="zh-CN" altLang="en-US"/>
              <a:t>（买进）</a:t>
            </a:r>
            <a:endParaRPr lang="zh-CN" altLang="en-US" i="1"/>
          </a:p>
          <a:p>
            <a:pPr lvl="1"/>
            <a:r>
              <a:rPr lang="zh-CN" altLang="en-US"/>
              <a:t>取这两者最大值确定买进、卖出点</a:t>
            </a:r>
            <a:endParaRPr lang="en-US" altLang="zh-CN"/>
          </a:p>
          <a:p>
            <a:pPr lvl="2"/>
            <a:r>
              <a:rPr lang="en-US" err="1"/>
              <a:t>max_profit</a:t>
            </a:r>
            <a:r>
              <a:rPr lang="en-US"/>
              <a:t> = max(</a:t>
            </a:r>
            <a:r>
              <a:rPr lang="en-US" i="1" err="1"/>
              <a:t>p_rh-p_low</a:t>
            </a:r>
            <a:r>
              <a:rPr lang="en-US" i="1"/>
              <a:t>, </a:t>
            </a:r>
            <a:r>
              <a:rPr lang="en-US" i="1" err="1"/>
              <a:t>p_high-p_lh</a:t>
            </a:r>
            <a:r>
              <a:rPr lang="en-US"/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5D5002-23FE-C545-BBA0-5FC0F6FBBA01}"/>
                  </a:ext>
                </a:extLst>
              </p14:cNvPr>
              <p14:cNvContentPartPr/>
              <p14:nvPr/>
            </p14:nvContentPartPr>
            <p14:xfrm>
              <a:off x="4367160" y="4761360"/>
              <a:ext cx="923040" cy="406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5D5002-23FE-C545-BBA0-5FC0F6FBBA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57800" y="4752000"/>
                <a:ext cx="941760" cy="42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537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课堂习题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以上算法可行吗？如果不可行请举出反例</a:t>
            </a:r>
            <a:r>
              <a:rPr lang="en-US" altLang="zh-CN"/>
              <a:t>.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课堂习题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以上算法可行吗？如果不可行请举出反例</a:t>
            </a:r>
            <a:r>
              <a:rPr lang="en-US" altLang="zh-CN"/>
              <a:t>.</a:t>
            </a:r>
          </a:p>
          <a:p>
            <a:r>
              <a:rPr lang="zh-CN" altLang="en-US"/>
              <a:t>以上算法意味着最佳买进、卖出点必定是价格序列的最大值或者最小值</a:t>
            </a:r>
          </a:p>
          <a:p>
            <a:pPr marL="0" indent="0">
              <a:buNone/>
            </a:pPr>
            <a:r>
              <a:rPr lang="zh-CN" altLang="en-US" i="1"/>
              <a:t>                            </a:t>
            </a:r>
            <a:r>
              <a:rPr lang="en-US" i="1"/>
              <a:t>prices = [10, 11, 7, 10, 6]</a:t>
            </a:r>
          </a:p>
          <a:p>
            <a:r>
              <a:rPr lang="zh-CN" altLang="en-US"/>
              <a:t>上例中的最佳买进、卖出点不是序列的最大或最小值</a:t>
            </a:r>
            <a:endParaRPr lang="en-US"/>
          </a:p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3298E7-7386-3346-BA61-632AB8A7581C}"/>
                  </a:ext>
                </a:extLst>
              </p14:cNvPr>
              <p14:cNvContentPartPr/>
              <p14:nvPr/>
            </p14:nvContentPartPr>
            <p14:xfrm>
              <a:off x="6449760" y="3358440"/>
              <a:ext cx="1108080" cy="789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3298E7-7386-3346-BA61-632AB8A758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40400" y="3349080"/>
                <a:ext cx="1126800" cy="80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561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2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依次计算序列中买入、卖出间差值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9B98D58-4834-1D42-8611-2D252D3B3946}"/>
                  </a:ext>
                </a:extLst>
              </p14:cNvPr>
              <p14:cNvContentPartPr/>
              <p14:nvPr/>
            </p14:nvContentPartPr>
            <p14:xfrm>
              <a:off x="2490480" y="2596320"/>
              <a:ext cx="7962120" cy="4199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9B98D58-4834-1D42-8611-2D252D3B39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81120" y="2586960"/>
                <a:ext cx="7980840" cy="421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997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2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依次计算序列中买入、卖出间差值</a:t>
            </a:r>
          </a:p>
          <a:p>
            <a:r>
              <a:rPr lang="zh-CN" altLang="en-US"/>
              <a:t>算法：</a:t>
            </a:r>
          </a:p>
          <a:p>
            <a:pPr lvl="1"/>
            <a:r>
              <a:rPr lang="zh-CN" altLang="en-US"/>
              <a:t>从第一个元素开始，计算该元素与其后所有元素之间差值</a:t>
            </a:r>
          </a:p>
          <a:p>
            <a:pPr lvl="1"/>
            <a:r>
              <a:rPr lang="zh-CN" altLang="en-US"/>
              <a:t>记录差值最大值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5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算法实现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2057400"/>
            <a:ext cx="6578600" cy="2743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08E0D7-0D83-DF41-8EA5-42AB46576F1B}"/>
                  </a:ext>
                </a:extLst>
              </p14:cNvPr>
              <p14:cNvContentPartPr/>
              <p14:nvPr/>
            </p14:nvContentPartPr>
            <p14:xfrm>
              <a:off x="2270160" y="2438640"/>
              <a:ext cx="8136000" cy="3877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08E0D7-0D83-DF41-8EA5-42AB46576F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0800" y="2429280"/>
                <a:ext cx="8154720" cy="389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19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股票买卖</a:t>
            </a:r>
            <a:endParaRPr lang="en-US" altLang="zh-CN" dirty="0"/>
          </a:p>
          <a:p>
            <a:r>
              <a:rPr lang="zh-CN" altLang="en-US"/>
              <a:t>计算逆序对数</a:t>
            </a:r>
            <a:endParaRPr lang="en-US" altLang="zh-CN" dirty="0"/>
          </a:p>
          <a:p>
            <a:r>
              <a:rPr lang="zh-CN" altLang="en-US"/>
              <a:t>空间最小距离点对</a:t>
            </a:r>
            <a:endParaRPr lang="en-US" altLang="zh-CN" dirty="0"/>
          </a:p>
          <a:p>
            <a:r>
              <a:rPr lang="zh-CN" altLang="en-US"/>
              <a:t>第</a:t>
            </a:r>
            <a:r>
              <a:rPr lang="en-US" altLang="zh-CN" dirty="0"/>
              <a:t>k</a:t>
            </a:r>
            <a:r>
              <a:rPr lang="zh-CN" altLang="en-US"/>
              <a:t>小的数</a:t>
            </a:r>
            <a:endParaRPr lang="en-US" altLang="zh-CN" dirty="0"/>
          </a:p>
          <a:p>
            <a:r>
              <a:rPr lang="zh-CN" altLang="en-US"/>
              <a:t>大整数乘法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9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算法实现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4800600"/>
            <a:ext cx="9144000" cy="1371600"/>
          </a:xfrm>
        </p:spPr>
        <p:txBody>
          <a:bodyPr>
            <a:normAutofit/>
          </a:bodyPr>
          <a:lstStyle/>
          <a:p>
            <a:r>
              <a:rPr lang="zh-CN" altLang="en-US"/>
              <a:t>共有 </a:t>
            </a:r>
            <a:r>
              <a:rPr lang="en-US" altLang="zh-CN" i="1"/>
              <a:t>n</a:t>
            </a:r>
            <a:r>
              <a:rPr lang="zh-CN" altLang="en-US"/>
              <a:t> 个循环，每一次循环计算的次数分别为</a:t>
            </a:r>
          </a:p>
          <a:p>
            <a:pPr marL="0" indent="0">
              <a:buNone/>
            </a:pPr>
            <a:r>
              <a:rPr lang="mr-IN" i="1"/>
              <a:t> </a:t>
            </a:r>
            <a:r>
              <a:rPr lang="zh-CN" altLang="en-US" i="1"/>
              <a:t>                     </a:t>
            </a:r>
            <a:r>
              <a:rPr lang="mr-IN" i="1"/>
              <a:t>n-1 + n-2 + … + 0 =</a:t>
            </a:r>
            <a:r>
              <a:rPr lang="mr-IN" i="1" err="1"/>
              <a:t>O</a:t>
            </a:r>
            <a:r>
              <a:rPr lang="mr-IN" i="1"/>
              <a:t>(n</a:t>
            </a:r>
            <a:r>
              <a:rPr lang="mr-IN" i="1" baseline="30000"/>
              <a:t>2</a:t>
            </a:r>
            <a:r>
              <a:rPr lang="mr-IN" i="1"/>
              <a:t>)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2057400"/>
            <a:ext cx="6578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2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3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假设 s = </a:t>
            </a:r>
            <a:r>
              <a:rPr lang="en-US" i="1" err="1"/>
              <a:t>max_profit_dc</a:t>
            </a:r>
            <a:r>
              <a:rPr lang="en-US" i="1"/>
              <a:t>(prices)</a:t>
            </a:r>
            <a:r>
              <a:rPr lang="en-US"/>
              <a:t> 可求得最优解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D13D521-3569-544E-9B60-2485701156AC}"/>
                  </a:ext>
                </a:extLst>
              </p14:cNvPr>
              <p14:cNvContentPartPr/>
              <p14:nvPr/>
            </p14:nvContentPartPr>
            <p14:xfrm>
              <a:off x="2369160" y="1931760"/>
              <a:ext cx="9224640" cy="2805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D13D521-3569-544E-9B60-2485701156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9800" y="1922400"/>
                <a:ext cx="9243360" cy="28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397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3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假设 s = </a:t>
            </a:r>
            <a:r>
              <a:rPr lang="en-US" i="1" err="1"/>
              <a:t>max_profit_dc</a:t>
            </a:r>
            <a:r>
              <a:rPr lang="en-US" i="1"/>
              <a:t>(prices)</a:t>
            </a:r>
            <a:r>
              <a:rPr lang="en-US"/>
              <a:t> 可求得最优解</a:t>
            </a:r>
          </a:p>
          <a:p>
            <a:r>
              <a:rPr lang="zh-CN" altLang="en-US"/>
              <a:t>将原问题分解成两个子问题</a:t>
            </a:r>
          </a:p>
          <a:p>
            <a:pPr lvl="1"/>
            <a:r>
              <a:rPr lang="en-US" i="1" err="1"/>
              <a:t>prices</a:t>
            </a:r>
            <a:r>
              <a:rPr lang="en-US" err="1"/>
              <a:t>分解成左边</a:t>
            </a:r>
            <a:r>
              <a:rPr lang="en-US" i="1" err="1"/>
              <a:t>prices_left</a:t>
            </a:r>
            <a:r>
              <a:rPr lang="en-US" err="1"/>
              <a:t>和右边</a:t>
            </a:r>
            <a:r>
              <a:rPr lang="en-US" i="1" err="1"/>
              <a:t>prices_right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9891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3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假设 s = </a:t>
            </a:r>
            <a:r>
              <a:rPr lang="en-US" i="1" err="1"/>
              <a:t>max_profit_dc</a:t>
            </a:r>
            <a:r>
              <a:rPr lang="en-US" i="1"/>
              <a:t>(prices)</a:t>
            </a:r>
            <a:r>
              <a:rPr lang="en-US"/>
              <a:t> 可求得最优解</a:t>
            </a:r>
          </a:p>
          <a:p>
            <a:r>
              <a:rPr lang="zh-CN" altLang="en-US"/>
              <a:t>将原问题分解成两个子问题</a:t>
            </a:r>
          </a:p>
          <a:p>
            <a:pPr lvl="1"/>
            <a:r>
              <a:rPr lang="en-US" i="1" err="1"/>
              <a:t>prices</a:t>
            </a:r>
            <a:r>
              <a:rPr lang="en-US" err="1"/>
              <a:t>分解成左边</a:t>
            </a:r>
            <a:r>
              <a:rPr lang="en-US" i="1" err="1"/>
              <a:t>prices_left</a:t>
            </a:r>
            <a:r>
              <a:rPr lang="en-US" err="1"/>
              <a:t>和右边</a:t>
            </a:r>
            <a:r>
              <a:rPr lang="en-US" i="1" err="1"/>
              <a:t>prices_right</a:t>
            </a:r>
            <a:endParaRPr lang="en-US" i="1"/>
          </a:p>
          <a:p>
            <a:r>
              <a:rPr lang="zh-CN" altLang="en-US"/>
              <a:t>递归求解子问题</a:t>
            </a:r>
          </a:p>
          <a:p>
            <a:pPr lvl="1"/>
            <a:r>
              <a:rPr lang="en-US" i="1" err="1"/>
              <a:t>s_left</a:t>
            </a:r>
            <a:r>
              <a:rPr lang="en-US" i="1"/>
              <a:t> = </a:t>
            </a:r>
            <a:r>
              <a:rPr lang="en-US" i="1" err="1"/>
              <a:t>max_profit_dc</a:t>
            </a:r>
            <a:r>
              <a:rPr lang="en-US" i="1"/>
              <a:t>(</a:t>
            </a:r>
            <a:r>
              <a:rPr lang="en-US" i="1" err="1"/>
              <a:t>prices_left</a:t>
            </a:r>
            <a:r>
              <a:rPr lang="en-US" i="1"/>
              <a:t>) </a:t>
            </a:r>
          </a:p>
          <a:p>
            <a:pPr lvl="1"/>
            <a:r>
              <a:rPr lang="en-US" i="1" err="1"/>
              <a:t>s_right</a:t>
            </a:r>
            <a:r>
              <a:rPr lang="en-US" i="1"/>
              <a:t> = </a:t>
            </a:r>
            <a:r>
              <a:rPr lang="en-US" i="1" err="1"/>
              <a:t>max_profit_dc</a:t>
            </a:r>
            <a:r>
              <a:rPr lang="en-US" i="1"/>
              <a:t>(</a:t>
            </a:r>
            <a:r>
              <a:rPr lang="en-US" i="1" err="1"/>
              <a:t>prices_right</a:t>
            </a:r>
            <a:r>
              <a:rPr lang="en-US" i="1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01916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3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假设 s = </a:t>
            </a:r>
            <a:r>
              <a:rPr lang="en-US" i="1" err="1"/>
              <a:t>max_profit_dc</a:t>
            </a:r>
            <a:r>
              <a:rPr lang="en-US" i="1"/>
              <a:t>(prices)</a:t>
            </a:r>
            <a:r>
              <a:rPr lang="en-US"/>
              <a:t> 可求得最优解</a:t>
            </a:r>
          </a:p>
          <a:p>
            <a:r>
              <a:rPr lang="zh-CN" altLang="en-US"/>
              <a:t>将原问题分解成两个子问题</a:t>
            </a:r>
          </a:p>
          <a:p>
            <a:pPr lvl="1"/>
            <a:r>
              <a:rPr lang="en-US" i="1" err="1"/>
              <a:t>prices</a:t>
            </a:r>
            <a:r>
              <a:rPr lang="en-US" err="1"/>
              <a:t>分解成左边</a:t>
            </a:r>
            <a:r>
              <a:rPr lang="en-US" i="1" err="1"/>
              <a:t>prices_left</a:t>
            </a:r>
            <a:r>
              <a:rPr lang="en-US" err="1"/>
              <a:t>和右边</a:t>
            </a:r>
            <a:r>
              <a:rPr lang="en-US" i="1" err="1"/>
              <a:t>prices_right</a:t>
            </a:r>
            <a:endParaRPr lang="en-US" i="1"/>
          </a:p>
          <a:p>
            <a:r>
              <a:rPr lang="zh-CN" altLang="en-US"/>
              <a:t>递归求解子问题</a:t>
            </a:r>
          </a:p>
          <a:p>
            <a:pPr lvl="1"/>
            <a:r>
              <a:rPr lang="en-US" i="1" err="1"/>
              <a:t>s_left</a:t>
            </a:r>
            <a:r>
              <a:rPr lang="en-US" i="1"/>
              <a:t> = </a:t>
            </a:r>
            <a:r>
              <a:rPr lang="en-US" i="1" err="1"/>
              <a:t>max_profit_dc</a:t>
            </a:r>
            <a:r>
              <a:rPr lang="en-US" i="1"/>
              <a:t>(</a:t>
            </a:r>
            <a:r>
              <a:rPr lang="en-US" i="1" err="1"/>
              <a:t>prices_left</a:t>
            </a:r>
            <a:r>
              <a:rPr lang="en-US" i="1"/>
              <a:t>) </a:t>
            </a:r>
          </a:p>
          <a:p>
            <a:pPr lvl="1"/>
            <a:r>
              <a:rPr lang="en-US" i="1" err="1"/>
              <a:t>s_right</a:t>
            </a:r>
            <a:r>
              <a:rPr lang="en-US" i="1"/>
              <a:t> = </a:t>
            </a:r>
            <a:r>
              <a:rPr lang="en-US" i="1" err="1"/>
              <a:t>max_profit_dc</a:t>
            </a:r>
            <a:r>
              <a:rPr lang="en-US" i="1"/>
              <a:t>(</a:t>
            </a:r>
            <a:r>
              <a:rPr lang="en-US" i="1" err="1"/>
              <a:t>prices_right</a:t>
            </a:r>
            <a:r>
              <a:rPr lang="en-US" i="1"/>
              <a:t>) </a:t>
            </a:r>
          </a:p>
          <a:p>
            <a:r>
              <a:rPr lang="zh-CN" altLang="en-US"/>
              <a:t>合并子问题解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5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解可能存在跨界的情况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161" y="1844824"/>
            <a:ext cx="4536504" cy="46214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3BFD61E-72D5-B741-9546-8C157C16EB2B}"/>
                  </a:ext>
                </a:extLst>
              </p14:cNvPr>
              <p14:cNvContentPartPr/>
              <p14:nvPr/>
            </p14:nvContentPartPr>
            <p14:xfrm>
              <a:off x="3842640" y="4340520"/>
              <a:ext cx="6811560" cy="2046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3BFD61E-72D5-B741-9546-8C157C16EB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3280" y="4331160"/>
                <a:ext cx="6830280" cy="206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019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如何求解跨界情况下的解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740" y="1628800"/>
            <a:ext cx="5985345" cy="22316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124B7EE-1A13-8F43-8CA6-159AD0EE5D8B}"/>
                  </a:ext>
                </a:extLst>
              </p14:cNvPr>
              <p14:cNvContentPartPr/>
              <p14:nvPr/>
            </p14:nvContentPartPr>
            <p14:xfrm>
              <a:off x="3575520" y="1745640"/>
              <a:ext cx="6809760" cy="4603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124B7EE-1A13-8F43-8CA6-159AD0EE5D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6160" y="1736280"/>
                <a:ext cx="6828480" cy="462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865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D8D9AFB-BD10-1846-A40A-3D523E09CFDE}"/>
                  </a:ext>
                </a:extLst>
              </p14:cNvPr>
              <p14:cNvContentPartPr/>
              <p14:nvPr/>
            </p14:nvContentPartPr>
            <p14:xfrm>
              <a:off x="1618560" y="1086480"/>
              <a:ext cx="9159840" cy="3825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D8D9AFB-BD10-1846-A40A-3D523E09CF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9200" y="1077120"/>
                <a:ext cx="9178560" cy="384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001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如何求解跨界情况下的解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3717032"/>
            <a:ext cx="9144000" cy="2455168"/>
          </a:xfrm>
        </p:spPr>
        <p:txBody>
          <a:bodyPr/>
          <a:lstStyle/>
          <a:p>
            <a:r>
              <a:rPr lang="zh-CN" altLang="en-US"/>
              <a:t>找到左边序列最小值，记为</a:t>
            </a:r>
            <a:r>
              <a:rPr lang="en-US" altLang="zh-CN"/>
              <a:t>min</a:t>
            </a:r>
            <a:r>
              <a:rPr lang="zh-CN" altLang="en-US"/>
              <a:t>（买点）</a:t>
            </a:r>
          </a:p>
          <a:p>
            <a:r>
              <a:rPr lang="zh-CN" altLang="en-US"/>
              <a:t>找到右边序列的最大值，记为</a:t>
            </a:r>
            <a:r>
              <a:rPr lang="en-US" altLang="zh-CN"/>
              <a:t>max</a:t>
            </a:r>
            <a:r>
              <a:rPr lang="zh-CN" altLang="en-US"/>
              <a:t>（卖点）</a:t>
            </a:r>
          </a:p>
          <a:p>
            <a:r>
              <a:rPr lang="zh-CN" altLang="en-US"/>
              <a:t>它们之间的差值就是跨界情况下的解 </a:t>
            </a:r>
            <a:r>
              <a:rPr lang="en-US" altLang="zh-CN" err="1"/>
              <a:t>s_cross</a:t>
            </a:r>
            <a:r>
              <a:rPr lang="en-US" altLang="zh-CN"/>
              <a:t> = max-min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740" y="1628800"/>
            <a:ext cx="5985345" cy="22316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E49440E-5251-B94E-99A7-29CB3EE31EC3}"/>
                  </a:ext>
                </a:extLst>
              </p14:cNvPr>
              <p14:cNvContentPartPr/>
              <p14:nvPr/>
            </p14:nvContentPartPr>
            <p14:xfrm>
              <a:off x="3502800" y="1872360"/>
              <a:ext cx="7124400" cy="2903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E49440E-5251-B94E-99A7-29CB3EE31E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3440" y="1863000"/>
                <a:ext cx="7143120" cy="292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916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分治算法实现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1879600"/>
            <a:ext cx="9969500" cy="3098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2770054-C207-2241-BCBD-0B62CFC16C61}"/>
                  </a:ext>
                </a:extLst>
              </p14:cNvPr>
              <p14:cNvContentPartPr/>
              <p14:nvPr/>
            </p14:nvContentPartPr>
            <p14:xfrm>
              <a:off x="0" y="328320"/>
              <a:ext cx="11638080" cy="5950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2770054-C207-2241-BCBD-0B62CFC16C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360" y="318960"/>
                <a:ext cx="11656800" cy="596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96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算法范式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将问题</a:t>
            </a:r>
            <a:r>
              <a:rPr lang="zh-CN" altLang="en-US">
                <a:solidFill>
                  <a:srgbClr val="FF0000"/>
                </a:solidFill>
              </a:rPr>
              <a:t>分解</a:t>
            </a:r>
            <a:r>
              <a:rPr lang="zh-CN" altLang="en-US"/>
              <a:t>成若干子问题</a:t>
            </a:r>
          </a:p>
        </p:txBody>
      </p:sp>
    </p:spTree>
    <p:extLst>
      <p:ext uri="{BB962C8B-B14F-4D97-AF65-F5344CB8AC3E}">
        <p14:creationId xmlns:p14="http://schemas.microsoft.com/office/powerpoint/2010/main" val="208922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时间复杂度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err="1"/>
              <a:t>假设函数max_profit_dc</a:t>
            </a:r>
            <a:r>
              <a:rPr lang="en-US"/>
              <a:t> </a:t>
            </a:r>
            <a:r>
              <a:rPr lang="en-US" err="1"/>
              <a:t>的时间为T</a:t>
            </a:r>
            <a:r>
              <a:rPr lang="en-US"/>
              <a:t>(n)</a:t>
            </a:r>
          </a:p>
          <a:p>
            <a:pPr lvl="1"/>
            <a:r>
              <a:rPr lang="zh-CN" altLang="en-US"/>
              <a:t>得到序列长度，常数时间 </a:t>
            </a:r>
            <a:r>
              <a:rPr lang="en-US" altLang="zh-CN"/>
              <a:t>c</a:t>
            </a:r>
          </a:p>
          <a:p>
            <a:pPr lvl="1"/>
            <a:r>
              <a:rPr lang="zh-CN" altLang="en-US"/>
              <a:t>分解序列，常数时间</a:t>
            </a:r>
            <a:r>
              <a:rPr lang="en-US" altLang="zh-CN"/>
              <a:t>c</a:t>
            </a:r>
          </a:p>
          <a:p>
            <a:pPr lvl="1"/>
            <a:r>
              <a:rPr lang="mr-IN" err="1"/>
              <a:t>左边子序列解，T</a:t>
            </a:r>
            <a:r>
              <a:rPr lang="mr-IN"/>
              <a:t>(</a:t>
            </a:r>
            <a:r>
              <a:rPr lang="mr-IN" err="1"/>
              <a:t>n</a:t>
            </a:r>
            <a:r>
              <a:rPr lang="mr-IN"/>
              <a:t>/2)</a:t>
            </a:r>
          </a:p>
          <a:p>
            <a:pPr lvl="1"/>
            <a:r>
              <a:rPr lang="mr-IN" err="1"/>
              <a:t>右边子序列解，T</a:t>
            </a:r>
            <a:r>
              <a:rPr lang="mr-IN"/>
              <a:t>(</a:t>
            </a:r>
            <a:r>
              <a:rPr lang="mr-IN" err="1"/>
              <a:t>n</a:t>
            </a:r>
            <a:r>
              <a:rPr lang="mr-IN"/>
              <a:t>/2)</a:t>
            </a:r>
          </a:p>
          <a:p>
            <a:pPr lvl="1"/>
            <a:r>
              <a:rPr lang="zh-TW" altLang="en-US"/>
              <a:t>跨界的解，</a:t>
            </a:r>
            <a:r>
              <a:rPr lang="en-US" altLang="zh-TW" err="1"/>
              <a:t>cn</a:t>
            </a:r>
            <a:endParaRPr lang="en-US" altLang="zh-TW"/>
          </a:p>
          <a:p>
            <a:pPr lvl="1"/>
            <a:r>
              <a:rPr lang="zh-CN" altLang="en-US"/>
              <a:t>三个解取最大值，常数时间</a:t>
            </a:r>
          </a:p>
          <a:p>
            <a:r>
              <a:rPr lang="mr-IN" err="1"/>
              <a:t>T</a:t>
            </a:r>
            <a:r>
              <a:rPr lang="mr-IN"/>
              <a:t>(</a:t>
            </a:r>
            <a:r>
              <a:rPr lang="mr-IN" err="1"/>
              <a:t>n</a:t>
            </a:r>
            <a:r>
              <a:rPr lang="mr-IN"/>
              <a:t>) = 2T(</a:t>
            </a:r>
            <a:r>
              <a:rPr lang="mr-IN" err="1"/>
              <a:t>n</a:t>
            </a:r>
            <a:r>
              <a:rPr lang="mr-IN"/>
              <a:t>/2) + </a:t>
            </a:r>
            <a:r>
              <a:rPr lang="mr-IN" err="1"/>
              <a:t>cn</a:t>
            </a:r>
            <a:r>
              <a:rPr lang="mr-IN"/>
              <a:t> = </a:t>
            </a:r>
            <a:r>
              <a:rPr lang="mr-IN" err="1"/>
              <a:t>O</a:t>
            </a:r>
            <a:r>
              <a:rPr lang="mr-IN"/>
              <a:t>(</a:t>
            </a:r>
            <a:r>
              <a:rPr lang="mr-IN" err="1"/>
              <a:t>n</a:t>
            </a:r>
            <a:r>
              <a:rPr lang="mr-IN"/>
              <a:t> </a:t>
            </a:r>
            <a:r>
              <a:rPr lang="mr-IN" err="1"/>
              <a:t>log</a:t>
            </a:r>
            <a:r>
              <a:rPr lang="mr-IN"/>
              <a:t> </a:t>
            </a:r>
            <a:r>
              <a:rPr lang="mr-IN" err="1"/>
              <a:t>n</a:t>
            </a:r>
            <a:r>
              <a:rPr lang="mr-IN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1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线性时间的算法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从左到右依次扫描序列元素，并求得该元素左部最⼩值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702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线性时间的算法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从左到右依次扫描序列元素，并求得该元素左部最⼩值</a:t>
            </a:r>
            <a:endParaRPr lang="en-US" altLang="zh-CN"/>
          </a:p>
          <a:p>
            <a:r>
              <a:rPr lang="zh-CN" altLang="en-US"/>
              <a:t>将输⼊序列与左部最⼩序列对应相减，得到的差值序列中的最⼤值就是问题的解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5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88" y="1484784"/>
            <a:ext cx="9253608" cy="365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6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/>
              <a:t>计算逆序对数</a:t>
            </a: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分治算法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598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问题描述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逆序对</a:t>
            </a:r>
            <a:endParaRPr lang="en-US" altLang="zh-CN"/>
          </a:p>
          <a:p>
            <a:pPr lvl="1"/>
            <a:r>
              <a:rPr lang="zh-CN" altLang="en-US"/>
              <a:t>如果元素的索引 </a:t>
            </a:r>
            <a:r>
              <a:rPr lang="en-US" altLang="zh-CN" err="1"/>
              <a:t>i</a:t>
            </a:r>
            <a:r>
              <a:rPr lang="en-US" altLang="zh-CN"/>
              <a:t> &lt; j</a:t>
            </a:r>
            <a:r>
              <a:rPr lang="zh-CN" altLang="en-US"/>
              <a:t>，且 </a:t>
            </a:r>
            <a:r>
              <a:rPr lang="en-US" altLang="zh-CN" err="1"/>
              <a:t>a</a:t>
            </a:r>
            <a:r>
              <a:rPr lang="en-US" altLang="zh-CN" baseline="-25000" err="1"/>
              <a:t>i</a:t>
            </a:r>
            <a:r>
              <a:rPr lang="en-US" altLang="zh-CN"/>
              <a:t> &gt; </a:t>
            </a:r>
            <a:r>
              <a:rPr lang="en-US" altLang="zh-CN" err="1"/>
              <a:t>a</a:t>
            </a:r>
            <a:r>
              <a:rPr lang="en-US" altLang="zh-CN" baseline="-25000" err="1"/>
              <a:t>j</a:t>
            </a:r>
            <a:r>
              <a:rPr lang="zh-CN" altLang="en-US"/>
              <a:t>，那么元素</a:t>
            </a:r>
            <a:r>
              <a:rPr lang="en-US" altLang="zh-CN" err="1"/>
              <a:t>a</a:t>
            </a:r>
            <a:r>
              <a:rPr lang="en-US" altLang="zh-CN" baseline="-25000" err="1"/>
              <a:t>i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 err="1"/>
              <a:t>a</a:t>
            </a:r>
            <a:r>
              <a:rPr lang="en-US" altLang="zh-CN" baseline="-25000" err="1"/>
              <a:t>j</a:t>
            </a:r>
            <a:r>
              <a:rPr lang="en-US" altLang="zh-CN"/>
              <a:t> </a:t>
            </a:r>
            <a:r>
              <a:rPr lang="zh-CN" altLang="en-US"/>
              <a:t>是⼀对逆序</a:t>
            </a:r>
            <a:endParaRPr lang="en-US" altLang="zh-CN"/>
          </a:p>
          <a:p>
            <a:r>
              <a:rPr lang="zh-CN" altLang="en-US"/>
              <a:t>给定序列，求序列中的逆序对数</a:t>
            </a:r>
            <a:endParaRPr lang="en-US" altLang="zh-CN"/>
          </a:p>
          <a:p>
            <a:r>
              <a:rPr lang="zh-CN" altLang="en-US"/>
              <a:t>比如：</a:t>
            </a:r>
            <a:endParaRPr lang="en-US" altLang="zh-CN"/>
          </a:p>
          <a:p>
            <a:pPr lvl="1"/>
            <a:r>
              <a:rPr lang="mr-IN"/>
              <a:t>[1, 2, 3, 4, 5]</a:t>
            </a:r>
            <a:r>
              <a:rPr lang="zh-CN" altLang="en-US"/>
              <a:t>的逆序对数为</a:t>
            </a:r>
            <a:r>
              <a:rPr lang="en-US" altLang="zh-CN"/>
              <a:t>0</a:t>
            </a:r>
          </a:p>
          <a:p>
            <a:pPr lvl="1"/>
            <a:r>
              <a:rPr lang="en-US"/>
              <a:t>[2, 4, 1, 3, 5]</a:t>
            </a:r>
            <a:r>
              <a:rPr lang="zh-CN" altLang="en-US"/>
              <a:t>的逆序对数为</a:t>
            </a:r>
            <a:r>
              <a:rPr lang="en-US" altLang="zh-CN"/>
              <a:t>3</a:t>
            </a:r>
            <a:r>
              <a:rPr lang="zh-CN" altLang="en-US"/>
              <a:t>，分别为</a:t>
            </a:r>
            <a:r>
              <a:rPr lang="pt-BR"/>
              <a:t>[2, 1]，[4, 1] </a:t>
            </a:r>
            <a:r>
              <a:rPr lang="pt-BR" err="1"/>
              <a:t>和</a:t>
            </a:r>
            <a:r>
              <a:rPr lang="pt-BR"/>
              <a:t>[4, 3]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572AA5B-A209-364B-A1B9-7C239AD2F3C7}"/>
                  </a:ext>
                </a:extLst>
              </p14:cNvPr>
              <p14:cNvContentPartPr/>
              <p14:nvPr/>
            </p14:nvContentPartPr>
            <p14:xfrm>
              <a:off x="6338880" y="607320"/>
              <a:ext cx="5133600" cy="5741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572AA5B-A209-364B-A1B9-7C239AD2F3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29520" y="597960"/>
                <a:ext cx="5152320" cy="57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716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课堂练习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序列</a:t>
            </a:r>
            <a:r>
              <a:rPr lang="pt-BR"/>
              <a:t>[3, 4, 1, 5, 2]</a:t>
            </a:r>
            <a:r>
              <a:rPr lang="zh-CN" altLang="en-US"/>
              <a:t>的逆序对数？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2313E7-F9A6-5043-A2C4-B76D30E0BDDE}"/>
                  </a:ext>
                </a:extLst>
              </p14:cNvPr>
              <p14:cNvContentPartPr/>
              <p14:nvPr/>
            </p14:nvContentPartPr>
            <p14:xfrm>
              <a:off x="2363040" y="2868120"/>
              <a:ext cx="3006720" cy="1827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2313E7-F9A6-5043-A2C4-B76D30E0BD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3680" y="2858760"/>
                <a:ext cx="3025440" cy="184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195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课堂练习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序列</a:t>
            </a:r>
            <a:r>
              <a:rPr lang="pt-BR"/>
              <a:t>[3, 4, 1, 5, 2]</a:t>
            </a:r>
            <a:r>
              <a:rPr lang="zh-CN" altLang="en-US"/>
              <a:t>的逆序对数？</a:t>
            </a:r>
            <a:endParaRPr lang="en-US" altLang="zh-CN"/>
          </a:p>
          <a:p>
            <a:r>
              <a:rPr lang="pt-BR"/>
              <a:t>[3, 1]，[3，2], [4, 1]，[4, 2] </a:t>
            </a:r>
            <a:r>
              <a:rPr lang="pt-BR" err="1"/>
              <a:t>和</a:t>
            </a:r>
            <a:r>
              <a:rPr lang="pt-BR"/>
              <a:t>[5, 2]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5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每⼀个元素，计算该元素右边有⼏个元素⽐</a:t>
            </a:r>
            <a:r>
              <a:rPr lang="zh-TW" altLang="en-US"/>
              <a:t>它</a:t>
            </a:r>
            <a:r>
              <a:rPr lang="zh-CN" altLang="en-US"/>
              <a:t>小</a:t>
            </a:r>
            <a:endParaRPr lang="en-US" altLang="zh-CN"/>
          </a:p>
          <a:p>
            <a:r>
              <a:rPr lang="zh-CN" altLang="en-US"/>
              <a:t>累计每一个元素右边小于的数量即为序列总的逆序对数</a:t>
            </a:r>
            <a:endParaRPr lang="en-US" altLang="zh-CN"/>
          </a:p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6CDD7C1-F4AB-4341-B149-208E621F84CD}"/>
                  </a:ext>
                </a:extLst>
              </p14:cNvPr>
              <p14:cNvContentPartPr/>
              <p14:nvPr/>
            </p14:nvContentPartPr>
            <p14:xfrm>
              <a:off x="3499920" y="3357720"/>
              <a:ext cx="6480720" cy="2545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6CDD7C1-F4AB-4341-B149-208E621F84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0560" y="3348360"/>
                <a:ext cx="6499440" cy="256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589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算法实现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562" y="2063750"/>
            <a:ext cx="8775700" cy="273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B22DF5A-66BF-5349-84AD-DC5AA9A82ECF}"/>
                  </a:ext>
                </a:extLst>
              </p14:cNvPr>
              <p14:cNvContentPartPr/>
              <p14:nvPr/>
            </p14:nvContentPartPr>
            <p14:xfrm>
              <a:off x="4484880" y="2754360"/>
              <a:ext cx="3251160" cy="1805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B22DF5A-66BF-5349-84AD-DC5AA9A82E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75520" y="2745000"/>
                <a:ext cx="3269880" cy="182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760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算法范式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将问题</a:t>
            </a:r>
            <a:r>
              <a:rPr lang="zh-CN" altLang="en-US">
                <a:solidFill>
                  <a:srgbClr val="FF0000"/>
                </a:solidFill>
              </a:rPr>
              <a:t>分解</a:t>
            </a:r>
            <a:r>
              <a:rPr lang="zh-CN" altLang="en-US"/>
              <a:t>成若干子问题</a:t>
            </a:r>
          </a:p>
          <a:p>
            <a:r>
              <a:rPr lang="zh-CN" altLang="en-US">
                <a:solidFill>
                  <a:srgbClr val="FF0000"/>
                </a:solidFill>
              </a:rPr>
              <a:t>递归</a:t>
            </a:r>
            <a:r>
              <a:rPr lang="zh-CN" altLang="en-US"/>
              <a:t>求解每一个子问题的解</a:t>
            </a:r>
          </a:p>
        </p:txBody>
      </p:sp>
    </p:spTree>
    <p:extLst>
      <p:ext uri="{BB962C8B-B14F-4D97-AF65-F5344CB8AC3E}">
        <p14:creationId xmlns:p14="http://schemas.microsoft.com/office/powerpoint/2010/main" val="37482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算法实现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4941168"/>
            <a:ext cx="9144000" cy="1231032"/>
          </a:xfrm>
        </p:spPr>
        <p:txBody>
          <a:bodyPr>
            <a:normAutofit/>
          </a:bodyPr>
          <a:lstStyle/>
          <a:p>
            <a:r>
              <a:rPr lang="zh-CN" altLang="en-US"/>
              <a:t>算法共有</a:t>
            </a:r>
            <a:r>
              <a:rPr lang="en-US" altLang="zh-CN"/>
              <a:t>n </a:t>
            </a:r>
            <a:r>
              <a:rPr lang="zh-CN" altLang="en-US"/>
              <a:t>次循环，每⼀次循环的执⾏次数分别为</a:t>
            </a:r>
            <a:r>
              <a:rPr lang="en-US" altLang="zh-CN"/>
              <a:t>n-1+n-2+</a:t>
            </a:r>
            <a:r>
              <a:rPr lang="mr-IN" altLang="zh-CN"/>
              <a:t>…</a:t>
            </a:r>
            <a:r>
              <a:rPr lang="en-US" altLang="zh-CN"/>
              <a:t>+1</a:t>
            </a:r>
            <a:r>
              <a:rPr lang="zh-CN" altLang="en-US"/>
              <a:t>，因此其时间复杂度为</a:t>
            </a:r>
            <a:r>
              <a:rPr lang="en-US" altLang="zh-CN"/>
              <a:t>O(n</a:t>
            </a:r>
            <a:r>
              <a:rPr lang="en-US" altLang="zh-CN" baseline="30000"/>
              <a:t>2</a:t>
            </a:r>
            <a:r>
              <a:rPr lang="en-US" altLang="zh-CN"/>
              <a:t>)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562" y="2063750"/>
            <a:ext cx="8775700" cy="273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C663D45-BD66-464F-9B41-321784891BAF}"/>
                  </a:ext>
                </a:extLst>
              </p14:cNvPr>
              <p14:cNvContentPartPr/>
              <p14:nvPr/>
            </p14:nvContentPartPr>
            <p14:xfrm>
              <a:off x="3566880" y="2462400"/>
              <a:ext cx="3245400" cy="3701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C663D45-BD66-464F-9B41-321784891B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7520" y="2453040"/>
                <a:ext cx="3264120" cy="371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151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分治算法求解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对于输⼊序列A，假设函数</a:t>
            </a:r>
            <a:r>
              <a:rPr lang="zh-CN" altLang="en-US"/>
              <a:t> </a:t>
            </a:r>
            <a:r>
              <a:rPr lang="en-US" err="1"/>
              <a:t>count_inversions_dc</a:t>
            </a:r>
            <a:r>
              <a:rPr lang="en-US"/>
              <a:t>(A)</a:t>
            </a:r>
            <a:r>
              <a:rPr lang="zh-CN" altLang="en-US"/>
              <a:t> 可以求得问题的解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B92694D-4109-D441-AEA5-3B116B44025A}"/>
                  </a:ext>
                </a:extLst>
              </p14:cNvPr>
              <p14:cNvContentPartPr/>
              <p14:nvPr/>
            </p14:nvContentPartPr>
            <p14:xfrm>
              <a:off x="4050720" y="2463840"/>
              <a:ext cx="6873120" cy="2860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B92694D-4109-D441-AEA5-3B116B4402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1360" y="2454480"/>
                <a:ext cx="6891840" cy="287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823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分治算法求解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对于输⼊序列A，假设函数</a:t>
            </a:r>
            <a:r>
              <a:rPr lang="zh-CN" altLang="en-US"/>
              <a:t> </a:t>
            </a:r>
            <a:r>
              <a:rPr lang="en-US" err="1"/>
              <a:t>count_inversions_dc</a:t>
            </a:r>
            <a:r>
              <a:rPr lang="en-US"/>
              <a:t>(A)</a:t>
            </a:r>
            <a:r>
              <a:rPr lang="zh-CN" altLang="en-US"/>
              <a:t> 可以求得问题的解</a:t>
            </a:r>
            <a:endParaRPr lang="en-US" altLang="zh-CN"/>
          </a:p>
          <a:p>
            <a:r>
              <a:rPr lang="zh-CN" altLang="en-US"/>
              <a:t>将输⼊序列</a:t>
            </a:r>
            <a:r>
              <a:rPr lang="en-US" altLang="zh-CN"/>
              <a:t>A </a:t>
            </a:r>
            <a:r>
              <a:rPr lang="zh-CN" altLang="en-US"/>
              <a:t>分为两部分，</a:t>
            </a:r>
            <a:r>
              <a:rPr lang="en-US" altLang="zh-CN"/>
              <a:t>AL </a:t>
            </a:r>
            <a:r>
              <a:rPr lang="zh-CN" altLang="en-US"/>
              <a:t>和</a:t>
            </a:r>
            <a:r>
              <a:rPr lang="en-US" altLang="zh-CN"/>
              <a:t>AR</a:t>
            </a:r>
          </a:p>
          <a:p>
            <a:pPr lvl="1"/>
            <a:r>
              <a:rPr lang="en-US" altLang="zh-TW"/>
              <a:t>AL </a:t>
            </a:r>
            <a:r>
              <a:rPr lang="zh-TW" altLang="en-US"/>
              <a:t>和</a:t>
            </a:r>
            <a:r>
              <a:rPr lang="en-US" altLang="zh-TW"/>
              <a:t>AR </a:t>
            </a:r>
            <a:r>
              <a:rPr lang="zh-TW" altLang="en-US"/>
              <a:t>可</a:t>
            </a:r>
            <a:r>
              <a:rPr lang="zh-CN" altLang="en-US"/>
              <a:t>与原序列</a:t>
            </a:r>
            <a:r>
              <a:rPr lang="en-US" altLang="zh-CN"/>
              <a:t>A</a:t>
            </a:r>
            <a:r>
              <a:rPr lang="zh-CN" altLang="en-US"/>
              <a:t>相同算法计算其中的</a:t>
            </a:r>
            <a:r>
              <a:rPr lang="zh-TW" altLang="en-US"/>
              <a:t>逆序数，也就</a:t>
            </a:r>
            <a:r>
              <a:rPr lang="en-US" altLang="zh-TW" err="1"/>
              <a:t>count_inversions_dc</a:t>
            </a:r>
            <a:r>
              <a:rPr lang="en-US" altLang="zh-TW"/>
              <a:t>(AL)</a:t>
            </a:r>
            <a:r>
              <a:rPr lang="zh-TW" altLang="en-US"/>
              <a:t>，</a:t>
            </a:r>
            <a:r>
              <a:rPr lang="en-US" altLang="zh-TW" err="1"/>
              <a:t>count_inversions_dc</a:t>
            </a:r>
            <a:r>
              <a:rPr lang="en-US" altLang="zh-TW"/>
              <a:t>(AR)</a:t>
            </a:r>
          </a:p>
        </p:txBody>
      </p:sp>
    </p:spTree>
    <p:extLst>
      <p:ext uri="{BB962C8B-B14F-4D97-AF65-F5344CB8AC3E}">
        <p14:creationId xmlns:p14="http://schemas.microsoft.com/office/powerpoint/2010/main" val="19036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分治算法求解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对于输⼊序列A，假设函数</a:t>
            </a:r>
            <a:r>
              <a:rPr lang="zh-CN" altLang="en-US"/>
              <a:t> </a:t>
            </a:r>
            <a:r>
              <a:rPr lang="en-US" err="1"/>
              <a:t>count_inversions_dc</a:t>
            </a:r>
            <a:r>
              <a:rPr lang="en-US"/>
              <a:t>(A)</a:t>
            </a:r>
            <a:r>
              <a:rPr lang="zh-CN" altLang="en-US"/>
              <a:t> 可以求得问题的解</a:t>
            </a:r>
            <a:endParaRPr lang="en-US" altLang="zh-CN"/>
          </a:p>
          <a:p>
            <a:r>
              <a:rPr lang="zh-CN" altLang="en-US"/>
              <a:t>将输⼊序列</a:t>
            </a:r>
            <a:r>
              <a:rPr lang="en-US" altLang="zh-CN"/>
              <a:t>A </a:t>
            </a:r>
            <a:r>
              <a:rPr lang="zh-CN" altLang="en-US"/>
              <a:t>分为两部分，</a:t>
            </a:r>
            <a:r>
              <a:rPr lang="en-US" altLang="zh-CN"/>
              <a:t>AL </a:t>
            </a:r>
            <a:r>
              <a:rPr lang="zh-CN" altLang="en-US"/>
              <a:t>和</a:t>
            </a:r>
            <a:r>
              <a:rPr lang="en-US" altLang="zh-CN"/>
              <a:t>AR</a:t>
            </a:r>
          </a:p>
          <a:p>
            <a:pPr lvl="1"/>
            <a:r>
              <a:rPr lang="en-US" altLang="zh-TW"/>
              <a:t>AL </a:t>
            </a:r>
            <a:r>
              <a:rPr lang="zh-TW" altLang="en-US"/>
              <a:t>和</a:t>
            </a:r>
            <a:r>
              <a:rPr lang="en-US" altLang="zh-TW"/>
              <a:t>AR </a:t>
            </a:r>
            <a:r>
              <a:rPr lang="zh-TW" altLang="en-US"/>
              <a:t>可</a:t>
            </a:r>
            <a:r>
              <a:rPr lang="zh-CN" altLang="en-US"/>
              <a:t>与原序列</a:t>
            </a:r>
            <a:r>
              <a:rPr lang="en-US" altLang="zh-CN"/>
              <a:t>A</a:t>
            </a:r>
            <a:r>
              <a:rPr lang="zh-CN" altLang="en-US"/>
              <a:t>相同算法计算其中的</a:t>
            </a:r>
            <a:r>
              <a:rPr lang="zh-TW" altLang="en-US"/>
              <a:t>逆序数，也就</a:t>
            </a:r>
            <a:r>
              <a:rPr lang="en-US" altLang="zh-TW" err="1"/>
              <a:t>count_inversions_dc</a:t>
            </a:r>
            <a:r>
              <a:rPr lang="en-US" altLang="zh-TW"/>
              <a:t>(AL)</a:t>
            </a:r>
            <a:r>
              <a:rPr lang="zh-TW" altLang="en-US"/>
              <a:t>，</a:t>
            </a:r>
            <a:r>
              <a:rPr lang="en-US" altLang="zh-TW" err="1"/>
              <a:t>count_inversions_dc</a:t>
            </a:r>
            <a:r>
              <a:rPr lang="en-US" altLang="zh-TW"/>
              <a:t>(AR)</a:t>
            </a:r>
          </a:p>
          <a:p>
            <a:r>
              <a:rPr lang="zh-CN" altLang="en-US"/>
              <a:t>原问题的解也有可能分别落在</a:t>
            </a:r>
            <a:r>
              <a:rPr lang="en-US" altLang="zh-CN"/>
              <a:t>AL </a:t>
            </a:r>
            <a:r>
              <a:rPr lang="zh-CN" altLang="en-US"/>
              <a:t>与</a:t>
            </a:r>
            <a:r>
              <a:rPr lang="en-US" altLang="zh-CN"/>
              <a:t>AR </a:t>
            </a:r>
            <a:r>
              <a:rPr lang="zh-CN" altLang="en-US"/>
              <a:t>中，也就是需要考虑解存在跨界的可能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546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分治算法求解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err="1"/>
              <a:t>对于输⼊序列A，假设函数</a:t>
            </a:r>
            <a:r>
              <a:rPr lang="zh-CN" altLang="en-US"/>
              <a:t> </a:t>
            </a:r>
            <a:r>
              <a:rPr lang="en-US" err="1"/>
              <a:t>count_inversions_dc</a:t>
            </a:r>
            <a:r>
              <a:rPr lang="en-US"/>
              <a:t>(A)</a:t>
            </a:r>
            <a:r>
              <a:rPr lang="zh-CN" altLang="en-US"/>
              <a:t> 可以求得问题的解</a:t>
            </a:r>
            <a:endParaRPr lang="en-US" altLang="zh-CN"/>
          </a:p>
          <a:p>
            <a:r>
              <a:rPr lang="zh-CN" altLang="en-US"/>
              <a:t>将输⼊序列</a:t>
            </a:r>
            <a:r>
              <a:rPr lang="en-US" altLang="zh-CN"/>
              <a:t>A </a:t>
            </a:r>
            <a:r>
              <a:rPr lang="zh-CN" altLang="en-US"/>
              <a:t>分为两部分，</a:t>
            </a:r>
            <a:r>
              <a:rPr lang="en-US" altLang="zh-CN"/>
              <a:t>AL </a:t>
            </a:r>
            <a:r>
              <a:rPr lang="zh-CN" altLang="en-US"/>
              <a:t>和</a:t>
            </a:r>
            <a:r>
              <a:rPr lang="en-US" altLang="zh-CN"/>
              <a:t>AR</a:t>
            </a:r>
          </a:p>
          <a:p>
            <a:pPr lvl="1"/>
            <a:r>
              <a:rPr lang="en-US" altLang="zh-TW"/>
              <a:t>AL </a:t>
            </a:r>
            <a:r>
              <a:rPr lang="zh-TW" altLang="en-US"/>
              <a:t>和</a:t>
            </a:r>
            <a:r>
              <a:rPr lang="en-US" altLang="zh-TW"/>
              <a:t>AR </a:t>
            </a:r>
            <a:r>
              <a:rPr lang="zh-TW" altLang="en-US"/>
              <a:t>可</a:t>
            </a:r>
            <a:r>
              <a:rPr lang="zh-CN" altLang="en-US"/>
              <a:t>与原序列</a:t>
            </a:r>
            <a:r>
              <a:rPr lang="en-US" altLang="zh-CN"/>
              <a:t>A</a:t>
            </a:r>
            <a:r>
              <a:rPr lang="zh-CN" altLang="en-US"/>
              <a:t>相同算法计算其中的</a:t>
            </a:r>
            <a:r>
              <a:rPr lang="zh-TW" altLang="en-US"/>
              <a:t>逆序数，也就</a:t>
            </a:r>
            <a:r>
              <a:rPr lang="en-US" altLang="zh-TW" err="1"/>
              <a:t>count_inversions_dc</a:t>
            </a:r>
            <a:r>
              <a:rPr lang="en-US" altLang="zh-TW"/>
              <a:t>(AL)</a:t>
            </a:r>
            <a:r>
              <a:rPr lang="zh-TW" altLang="en-US"/>
              <a:t>，</a:t>
            </a:r>
            <a:r>
              <a:rPr lang="en-US" altLang="zh-TW" err="1"/>
              <a:t>count_inversions_dc</a:t>
            </a:r>
            <a:r>
              <a:rPr lang="en-US" altLang="zh-TW"/>
              <a:t>(AR)</a:t>
            </a:r>
          </a:p>
          <a:p>
            <a:r>
              <a:rPr lang="zh-CN" altLang="en-US"/>
              <a:t>原问题的解也有可能分别落在</a:t>
            </a:r>
            <a:r>
              <a:rPr lang="en-US" altLang="zh-CN"/>
              <a:t>AL </a:t>
            </a:r>
            <a:r>
              <a:rPr lang="zh-CN" altLang="en-US"/>
              <a:t>与</a:t>
            </a:r>
            <a:r>
              <a:rPr lang="en-US" altLang="zh-CN"/>
              <a:t>AR </a:t>
            </a:r>
            <a:r>
              <a:rPr lang="zh-CN" altLang="en-US"/>
              <a:t>中，也就是需要考虑解存在跨界的可能</a:t>
            </a:r>
            <a:endParaRPr lang="en-US" altLang="zh-CN"/>
          </a:p>
          <a:p>
            <a:r>
              <a:rPr lang="zh-CN" altLang="en-US"/>
              <a:t>总的逆序数应该等于左边⼦问题</a:t>
            </a:r>
            <a:r>
              <a:rPr lang="en-US" altLang="zh-CN"/>
              <a:t>AL </a:t>
            </a:r>
            <a:r>
              <a:rPr lang="zh-CN" altLang="en-US"/>
              <a:t>求得的逆序数加上右边⼦问题</a:t>
            </a:r>
            <a:r>
              <a:rPr lang="en-US" altLang="zh-CN"/>
              <a:t>AR </a:t>
            </a:r>
            <a:r>
              <a:rPr lang="zh-CN" altLang="en-US"/>
              <a:t>求得的逆序数，再加上跨界情况下求得的逆序</a:t>
            </a:r>
            <a:r>
              <a:rPr lang="ja-JP" altLang="en-US"/>
              <a:t>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算法实现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4" y="2348880"/>
            <a:ext cx="9931400" cy="3289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0E39E3A-3C50-654E-8B2E-DEEF24204DCA}"/>
                  </a:ext>
                </a:extLst>
              </p14:cNvPr>
              <p14:cNvContentPartPr/>
              <p14:nvPr/>
            </p14:nvContentPartPr>
            <p14:xfrm>
              <a:off x="4617360" y="914400"/>
              <a:ext cx="6646320" cy="4946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0E39E3A-3C50-654E-8B2E-DEEF24204D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8000" y="905040"/>
                <a:ext cx="6665040" cy="496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559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跨界情况下的解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如果在每次合并时，都需将</a:t>
            </a:r>
            <a:r>
              <a:rPr lang="en-US" altLang="zh-CN"/>
              <a:t>AL </a:t>
            </a:r>
            <a:r>
              <a:rPr lang="zh-CN" altLang="en-US"/>
              <a:t>中元素与</a:t>
            </a:r>
            <a:r>
              <a:rPr lang="en-US" altLang="zh-CN"/>
              <a:t>AR </a:t>
            </a:r>
            <a:r>
              <a:rPr lang="zh-CN" altLang="en-US"/>
              <a:t>中所有元素进⾏⽐较。那么由于</a:t>
            </a:r>
            <a:r>
              <a:rPr lang="en-US" altLang="zh-CN"/>
              <a:t>AL </a:t>
            </a:r>
            <a:r>
              <a:rPr lang="zh-CN" altLang="en-US"/>
              <a:t>中有</a:t>
            </a:r>
            <a:r>
              <a:rPr lang="en-US" altLang="zh-CN"/>
              <a:t>n/2 </a:t>
            </a:r>
            <a:r>
              <a:rPr lang="zh-CN" altLang="en-US"/>
              <a:t>个元素，⽽</a:t>
            </a:r>
            <a:r>
              <a:rPr lang="en-US" altLang="zh-CN"/>
              <a:t>AR </a:t>
            </a:r>
            <a:r>
              <a:rPr lang="zh-CN" altLang="en-US"/>
              <a:t>中元素个数也是</a:t>
            </a:r>
            <a:r>
              <a:rPr lang="en-US" altLang="zh-CN"/>
              <a:t>n/2 </a:t>
            </a:r>
            <a:r>
              <a:rPr lang="zh-CN" altLang="en-US"/>
              <a:t>个元素，这样导致计算跨界情况下解的时间复杂度就是</a:t>
            </a:r>
            <a:r>
              <a:rPr lang="en-US" altLang="zh-CN"/>
              <a:t>O(n</a:t>
            </a:r>
            <a:r>
              <a:rPr lang="en-US" altLang="zh-CN" baseline="30000"/>
              <a:t>2</a:t>
            </a:r>
            <a:r>
              <a:rPr lang="en-US" altLang="zh-CN"/>
              <a:t>)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413" y="3861048"/>
            <a:ext cx="3302000" cy="787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8CF37B8-E1B3-4E47-A7E1-71085202BC23}"/>
                  </a:ext>
                </a:extLst>
              </p14:cNvPr>
              <p14:cNvContentPartPr/>
              <p14:nvPr/>
            </p14:nvContentPartPr>
            <p14:xfrm>
              <a:off x="4821840" y="4404240"/>
              <a:ext cx="4215960" cy="1864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8CF37B8-E1B3-4E47-A7E1-71085202BC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12480" y="4394880"/>
                <a:ext cx="4234680" cy="18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420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改进跨界计算效率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</a:t>
            </a:r>
            <a:r>
              <a:rPr lang="en-US" altLang="zh-CN"/>
              <a:t>AL </a:t>
            </a:r>
            <a:r>
              <a:rPr lang="zh-CN" altLang="en-US"/>
              <a:t>和</a:t>
            </a:r>
            <a:r>
              <a:rPr lang="en-US" altLang="zh-CN"/>
              <a:t>AR </a:t>
            </a:r>
            <a:r>
              <a:rPr lang="zh-CN" altLang="en-US"/>
              <a:t>均有序，那么就不需要将</a:t>
            </a:r>
            <a:r>
              <a:rPr lang="en-US" altLang="zh-CN"/>
              <a:t>AL </a:t>
            </a:r>
            <a:r>
              <a:rPr lang="zh-CN" altLang="en-US"/>
              <a:t>中的每⼀个元素与</a:t>
            </a:r>
            <a:r>
              <a:rPr lang="en-US" altLang="zh-CN"/>
              <a:t>AR </a:t>
            </a:r>
            <a:r>
              <a:rPr lang="zh-CN" altLang="en-US"/>
              <a:t>中所有元素进⾏⽐较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84E4773-188B-8D46-A350-AC8268245D04}"/>
                  </a:ext>
                </a:extLst>
              </p14:cNvPr>
              <p14:cNvContentPartPr/>
              <p14:nvPr/>
            </p14:nvContentPartPr>
            <p14:xfrm>
              <a:off x="3024720" y="1568880"/>
              <a:ext cx="8627040" cy="4242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84E4773-188B-8D46-A350-AC8268245D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5360" y="1559520"/>
                <a:ext cx="8645760" cy="426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414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改进跨界计算效率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</a:t>
            </a:r>
            <a:r>
              <a:rPr lang="en-US" altLang="zh-CN"/>
              <a:t>AL </a:t>
            </a:r>
            <a:r>
              <a:rPr lang="zh-CN" altLang="en-US"/>
              <a:t>和</a:t>
            </a:r>
            <a:r>
              <a:rPr lang="en-US" altLang="zh-CN"/>
              <a:t>AR </a:t>
            </a:r>
            <a:r>
              <a:rPr lang="zh-CN" altLang="en-US"/>
              <a:t>均有序，那么就不需要将</a:t>
            </a:r>
            <a:r>
              <a:rPr lang="en-US" altLang="zh-CN"/>
              <a:t>AL </a:t>
            </a:r>
            <a:r>
              <a:rPr lang="zh-CN" altLang="en-US"/>
              <a:t>中的每⼀个元素与</a:t>
            </a:r>
            <a:r>
              <a:rPr lang="en-US" altLang="zh-CN"/>
              <a:t>AR </a:t>
            </a:r>
            <a:r>
              <a:rPr lang="zh-CN" altLang="en-US"/>
              <a:t>中所有元素进⾏⽐较</a:t>
            </a:r>
            <a:endParaRPr lang="en-US" altLang="zh-CN"/>
          </a:p>
          <a:p>
            <a:pPr lvl="1"/>
            <a:r>
              <a:rPr lang="mr-IN"/>
              <a:t>AL </a:t>
            </a:r>
            <a:r>
              <a:rPr lang="mr-IN" err="1"/>
              <a:t>中元素AL</a:t>
            </a:r>
            <a:r>
              <a:rPr lang="mr-IN"/>
              <a:t>[</a:t>
            </a:r>
            <a:r>
              <a:rPr lang="mr-IN" err="1"/>
              <a:t>i</a:t>
            </a:r>
            <a:r>
              <a:rPr lang="mr-IN"/>
              <a:t>] ⼤</a:t>
            </a:r>
            <a:r>
              <a:rPr lang="mr-IN" err="1"/>
              <a:t>于AR</a:t>
            </a:r>
            <a:r>
              <a:rPr lang="mr-IN"/>
              <a:t> </a:t>
            </a:r>
            <a:r>
              <a:rPr lang="mr-IN" err="1"/>
              <a:t>中的某个元素AR</a:t>
            </a:r>
            <a:r>
              <a:rPr lang="mr-IN"/>
              <a:t>[</a:t>
            </a:r>
            <a:r>
              <a:rPr lang="mr-IN" err="1"/>
              <a:t>j</a:t>
            </a:r>
            <a:r>
              <a:rPr lang="mr-IN"/>
              <a:t>]，</a:t>
            </a:r>
            <a:r>
              <a:rPr lang="mr-IN" err="1"/>
              <a:t>那么此时AR</a:t>
            </a:r>
            <a:r>
              <a:rPr lang="mr-IN"/>
              <a:t>[</a:t>
            </a:r>
            <a:r>
              <a:rPr lang="mr-IN" err="1"/>
              <a:t>j</a:t>
            </a:r>
            <a:r>
              <a:rPr lang="mr-IN"/>
              <a:t>] </a:t>
            </a:r>
            <a:r>
              <a:rPr lang="mr-IN" err="1"/>
              <a:t>之后的所有元素AR</a:t>
            </a:r>
            <a:r>
              <a:rPr lang="mr-IN"/>
              <a:t>[</a:t>
            </a:r>
            <a:r>
              <a:rPr lang="mr-IN" err="1"/>
              <a:t>j</a:t>
            </a:r>
            <a:r>
              <a:rPr lang="mr-IN"/>
              <a:t> + 1],AR[</a:t>
            </a:r>
            <a:r>
              <a:rPr lang="mr-IN" err="1"/>
              <a:t>j</a:t>
            </a:r>
            <a:r>
              <a:rPr lang="mr-IN"/>
              <a:t> +2],   ,AR[</a:t>
            </a:r>
            <a:r>
              <a:rPr lang="mr-IN" err="1"/>
              <a:t>end</a:t>
            </a:r>
            <a:r>
              <a:rPr lang="mr-IN"/>
              <a:t>] </a:t>
            </a:r>
            <a:r>
              <a:rPr lang="mr-IN" err="1"/>
              <a:t>与AL</a:t>
            </a:r>
            <a:r>
              <a:rPr lang="mr-IN"/>
              <a:t>[</a:t>
            </a:r>
            <a:r>
              <a:rPr lang="mr-IN" err="1"/>
              <a:t>i</a:t>
            </a:r>
            <a:r>
              <a:rPr lang="mr-IN"/>
              <a:t>] </a:t>
            </a:r>
            <a:r>
              <a:rPr lang="mr-IN" err="1"/>
              <a:t>都构成逆序对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7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但是</a:t>
            </a:r>
            <a:r>
              <a:rPr lang="mr-IN" altLang="zh-CN"/>
              <a:t>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AL </a:t>
            </a:r>
            <a:r>
              <a:rPr lang="zh-CN" altLang="en-US"/>
              <a:t>和</a:t>
            </a:r>
            <a:r>
              <a:rPr lang="en-US" altLang="zh-CN"/>
              <a:t>AR </a:t>
            </a:r>
            <a:r>
              <a:rPr lang="zh-CN" altLang="en-US"/>
              <a:t>有序的情况下，的确是可以提⾼求解跨界情况下解的效率</a:t>
            </a:r>
            <a:endParaRPr lang="en-US" altLang="zh-CN"/>
          </a:p>
          <a:p>
            <a:r>
              <a:rPr lang="zh-CN" altLang="en-US"/>
              <a:t>然⽽，如果先对</a:t>
            </a:r>
            <a:r>
              <a:rPr lang="en-US" altLang="zh-CN"/>
              <a:t>AL </a:t>
            </a:r>
            <a:r>
              <a:rPr lang="zh-CN" altLang="en-US"/>
              <a:t>和</a:t>
            </a:r>
            <a:r>
              <a:rPr lang="en-US" altLang="zh-CN"/>
              <a:t>AR </a:t>
            </a:r>
            <a:r>
              <a:rPr lang="zh-CN" altLang="en-US"/>
              <a:t>排序，那么就破坏了</a:t>
            </a:r>
            <a:r>
              <a:rPr lang="en-US" altLang="zh-CN"/>
              <a:t>AL </a:t>
            </a:r>
            <a:r>
              <a:rPr lang="zh-CN" altLang="en-US"/>
              <a:t>和</a:t>
            </a:r>
            <a:r>
              <a:rPr lang="en-US" altLang="zh-CN"/>
              <a:t>AR </a:t>
            </a:r>
            <a:r>
              <a:rPr lang="zh-CN" altLang="en-US"/>
              <a:t>中数的位置关系，从⽽得不到其中准确的逆序数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2EB9AA4-317A-CC42-9620-AFBE949D8520}"/>
                  </a:ext>
                </a:extLst>
              </p14:cNvPr>
              <p14:cNvContentPartPr/>
              <p14:nvPr/>
            </p14:nvContentPartPr>
            <p14:xfrm>
              <a:off x="2677320" y="3610080"/>
              <a:ext cx="8580240" cy="2210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2EB9AA4-317A-CC42-9620-AFBE949D85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7960" y="3600720"/>
                <a:ext cx="8598960" cy="222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2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算法范式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将问题</a:t>
            </a:r>
            <a:r>
              <a:rPr lang="zh-CN" altLang="en-US">
                <a:solidFill>
                  <a:srgbClr val="FF0000"/>
                </a:solidFill>
              </a:rPr>
              <a:t>分解</a:t>
            </a:r>
            <a:r>
              <a:rPr lang="zh-CN" altLang="en-US"/>
              <a:t>成若干子问题</a:t>
            </a:r>
          </a:p>
          <a:p>
            <a:r>
              <a:rPr lang="zh-CN" altLang="en-US">
                <a:solidFill>
                  <a:srgbClr val="FF0000"/>
                </a:solidFill>
              </a:rPr>
              <a:t>递归</a:t>
            </a:r>
            <a:r>
              <a:rPr lang="zh-CN" altLang="en-US"/>
              <a:t>求解每一个子问题的解</a:t>
            </a:r>
          </a:p>
          <a:p>
            <a:r>
              <a:rPr lang="zh-CN" altLang="en-US">
                <a:solidFill>
                  <a:srgbClr val="FF0000"/>
                </a:solidFill>
              </a:rPr>
              <a:t>合并</a:t>
            </a:r>
            <a:r>
              <a:rPr lang="zh-CN" altLang="en-US"/>
              <a:t>各个子问题的解以便得到原问题解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3926B72-7C53-6C44-AE5E-77FC5B3E9042}"/>
                  </a:ext>
                </a:extLst>
              </p14:cNvPr>
              <p14:cNvContentPartPr/>
              <p14:nvPr/>
            </p14:nvContentPartPr>
            <p14:xfrm>
              <a:off x="2857680" y="349560"/>
              <a:ext cx="6345360" cy="5605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3926B72-7C53-6C44-AE5E-77FC5B3E90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8320" y="340200"/>
                <a:ext cx="6364080" cy="562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640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合并计数算法实现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741" y="1855529"/>
            <a:ext cx="9143998" cy="49898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4EDE115-87D7-6C47-BA77-7FFFDBCF25EE}"/>
                  </a:ext>
                </a:extLst>
              </p14:cNvPr>
              <p14:cNvContentPartPr/>
              <p14:nvPr/>
            </p14:nvContentPartPr>
            <p14:xfrm>
              <a:off x="3117960" y="890640"/>
              <a:ext cx="4156920" cy="5490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4EDE115-87D7-6C47-BA77-7FFFDBCF25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8600" y="881280"/>
                <a:ext cx="4175640" cy="550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593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算法复杂度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462" y="3181350"/>
            <a:ext cx="4787900" cy="495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A694355-53BD-984A-BB1A-42343051AC5C}"/>
                  </a:ext>
                </a:extLst>
              </p14:cNvPr>
              <p14:cNvContentPartPr/>
              <p14:nvPr/>
            </p14:nvContentPartPr>
            <p14:xfrm>
              <a:off x="3884040" y="1713600"/>
              <a:ext cx="4433400" cy="2238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A694355-53BD-984A-BB1A-42343051AC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74680" y="1704240"/>
                <a:ext cx="4452120" cy="225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41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/>
              <a:t>空间最小距离点对</a:t>
            </a:r>
            <a:endParaRPr lang="en-US" alt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分治算法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618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问题描述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给定二维空间中的 </a:t>
            </a:r>
            <a:r>
              <a:rPr lang="en-US" altLang="zh-CN"/>
              <a:t>n</a:t>
            </a:r>
            <a:r>
              <a:rPr lang="zh-CN" altLang="en-US"/>
              <a:t> 个点</a:t>
            </a:r>
            <a:endParaRPr lang="en-US" altLang="zh-CN"/>
          </a:p>
          <a:p>
            <a:r>
              <a:rPr lang="zh-CN" altLang="en-US"/>
              <a:t>求其中欧式距离最近的两个点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572" y="1935286"/>
            <a:ext cx="3365500" cy="260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444" y="4773736"/>
            <a:ext cx="4267200" cy="749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3F39A36-E936-604D-A7A9-3952111327C9}"/>
                  </a:ext>
                </a:extLst>
              </p14:cNvPr>
              <p14:cNvContentPartPr/>
              <p14:nvPr/>
            </p14:nvContentPartPr>
            <p14:xfrm>
              <a:off x="2514240" y="579960"/>
              <a:ext cx="9555840" cy="5888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3F39A36-E936-604D-A7A9-3952111327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4880" y="570600"/>
                <a:ext cx="9574560" cy="590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164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从</a:t>
            </a:r>
            <a:r>
              <a:rPr lang="en-US" altLang="zh-CN"/>
              <a:t>n</a:t>
            </a:r>
            <a:r>
              <a:rPr lang="zh-CN" altLang="en-US"/>
              <a:t>个点中依次取出</a:t>
            </a:r>
            <a:r>
              <a:rPr lang="en-US" altLang="zh-CN"/>
              <a:t>2</a:t>
            </a:r>
            <a:r>
              <a:rPr lang="zh-CN" altLang="en-US"/>
              <a:t>个点，并计算其距离</a:t>
            </a:r>
            <a:endParaRPr lang="en-US" altLang="zh-CN"/>
          </a:p>
          <a:p>
            <a:r>
              <a:rPr lang="zh-CN" altLang="en-US"/>
              <a:t>返回所有距离值的最小值</a:t>
            </a:r>
            <a:endParaRPr lang="en-US" altLang="zh-CN"/>
          </a:p>
          <a:p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F73F3E3-7942-BF45-8E9F-964227EA5C90}"/>
                  </a:ext>
                </a:extLst>
              </p14:cNvPr>
              <p14:cNvContentPartPr/>
              <p14:nvPr/>
            </p14:nvContentPartPr>
            <p14:xfrm>
              <a:off x="3364560" y="3376080"/>
              <a:ext cx="767160" cy="703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F73F3E3-7942-BF45-8E9F-964227EA5C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5200" y="3366720"/>
                <a:ext cx="785880" cy="72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982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</a:t>
            </a:r>
            <a:r>
              <a:rPr lang="zh-CN" altLang="en-US"/>
              <a:t>实现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4" y="1881559"/>
            <a:ext cx="8546802" cy="47728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D6770D0-0686-1E4C-B715-5401AC7882BB}"/>
                  </a:ext>
                </a:extLst>
              </p14:cNvPr>
              <p14:cNvContentPartPr/>
              <p14:nvPr/>
            </p14:nvContentPartPr>
            <p14:xfrm>
              <a:off x="0" y="168840"/>
              <a:ext cx="9243000" cy="6169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D6770D0-0686-1E4C-B715-5401AC7882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360" y="159480"/>
                <a:ext cx="9261720" cy="618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64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课堂思考题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</a:t>
            </a:r>
            <a:r>
              <a:rPr lang="zh-CN" altLang="en-US"/>
              <a:t>的时间复杂度？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948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课堂思考题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</a:t>
            </a:r>
            <a:r>
              <a:rPr lang="zh-CN" altLang="en-US"/>
              <a:t>的时间复杂度？</a:t>
            </a:r>
            <a:endParaRPr lang="en-US" altLang="zh-CN"/>
          </a:p>
          <a:p>
            <a:pPr lvl="1"/>
            <a:r>
              <a:rPr lang="zh-CN" altLang="en-US"/>
              <a:t>相当于从 </a:t>
            </a:r>
            <a:r>
              <a:rPr lang="en-US" altLang="zh-CN"/>
              <a:t>n</a:t>
            </a:r>
            <a:r>
              <a:rPr lang="zh-CN" altLang="en-US"/>
              <a:t> 个元素中取两个的组合数</a:t>
            </a:r>
            <a:endParaRPr lang="en-US" altLang="zh-CN"/>
          </a:p>
          <a:p>
            <a:pPr lvl="1"/>
            <a:r>
              <a:rPr lang="zh-CN" altLang="en-US"/>
              <a:t>因此算法复杂度为</a:t>
            </a:r>
            <a:r>
              <a:rPr lang="en-US" altLang="zh-CN"/>
              <a:t> O(n</a:t>
            </a:r>
            <a:r>
              <a:rPr lang="en-US" altLang="zh-CN" baseline="30000"/>
              <a:t>2</a:t>
            </a:r>
            <a:r>
              <a:rPr lang="en-US" altLang="zh-CN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2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分治算法求解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16832"/>
            <a:ext cx="5508102" cy="4267200"/>
          </a:xfrm>
        </p:spPr>
        <p:txBody>
          <a:bodyPr/>
          <a:lstStyle/>
          <a:p>
            <a:r>
              <a:rPr lang="zh-CN" altLang="en-US"/>
              <a:t>将平⾯上的</a:t>
            </a:r>
            <a:r>
              <a:rPr lang="en-US" altLang="zh-CN"/>
              <a:t>n </a:t>
            </a:r>
            <a:r>
              <a:rPr lang="zh-CN" altLang="en-US"/>
              <a:t>个点分为两个部分</a:t>
            </a:r>
            <a:r>
              <a:rPr lang="en-US" altLang="zh-CN"/>
              <a:t>PL </a:t>
            </a:r>
            <a:r>
              <a:rPr lang="zh-CN" altLang="en-US"/>
              <a:t>和</a:t>
            </a:r>
            <a:r>
              <a:rPr lang="en-US" altLang="zh-CN"/>
              <a:t>PR</a:t>
            </a:r>
          </a:p>
          <a:p>
            <a:r>
              <a:rPr lang="zh-CN" altLang="en-US"/>
              <a:t>递归求解</a:t>
            </a:r>
            <a:r>
              <a:rPr lang="en-US" altLang="zh-CN"/>
              <a:t>PL </a:t>
            </a:r>
            <a:r>
              <a:rPr lang="zh-CN" altLang="en-US"/>
              <a:t>和</a:t>
            </a:r>
            <a:r>
              <a:rPr lang="en-US" altLang="zh-CN"/>
              <a:t>PR </a:t>
            </a:r>
            <a:r>
              <a:rPr lang="zh-CN" altLang="en-US"/>
              <a:t>的最近距离点对</a:t>
            </a:r>
          </a:p>
          <a:p>
            <a:r>
              <a:rPr lang="zh-CN" altLang="en-US"/>
              <a:t>组合两个⼦问题的解以及可能存在的跨界的解，得到最终的解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16" y="2132856"/>
            <a:ext cx="4978400" cy="3543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B7D59AC-1845-C442-9893-B2951C3F0295}"/>
                  </a:ext>
                </a:extLst>
              </p14:cNvPr>
              <p14:cNvContentPartPr/>
              <p14:nvPr/>
            </p14:nvContentPartPr>
            <p14:xfrm>
              <a:off x="4805640" y="428760"/>
              <a:ext cx="7360560" cy="6078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B7D59AC-1845-C442-9893-B2951C3F02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6280" y="419400"/>
                <a:ext cx="7379280" cy="609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21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/>
              <a:t>股票买卖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zh-CN" altLang="en-US"/>
              <a:t>第</a:t>
            </a:r>
            <a:r>
              <a:rPr lang="en-US" altLang="zh-CN" dirty="0"/>
              <a:t>6</a:t>
            </a:r>
            <a:r>
              <a:rPr lang="zh-CN" altLang="en-US"/>
              <a:t>章 分治算法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限定跨界区域大小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5148062" cy="4267200"/>
          </a:xfrm>
        </p:spPr>
        <p:txBody>
          <a:bodyPr/>
          <a:lstStyle/>
          <a:p>
            <a:r>
              <a:rPr lang="zh-CN" altLang="en-US"/>
              <a:t>    表⽰左边部分点集的最近距离</a:t>
            </a:r>
            <a:endParaRPr lang="en-US" altLang="zh-CN"/>
          </a:p>
          <a:p>
            <a:r>
              <a:rPr lang="zh-CN" altLang="en-US"/>
              <a:t>    表⽰右边部分点集的最近距离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476" y="1905000"/>
            <a:ext cx="5130800" cy="370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940" y="2132856"/>
            <a:ext cx="330200" cy="30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870572"/>
            <a:ext cx="330200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60" y="3416300"/>
            <a:ext cx="1955800" cy="342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0C564F6-E6E3-D142-8612-F90D57E53A91}"/>
                  </a:ext>
                </a:extLst>
              </p14:cNvPr>
              <p14:cNvContentPartPr/>
              <p14:nvPr/>
            </p14:nvContentPartPr>
            <p14:xfrm>
              <a:off x="1809720" y="454680"/>
              <a:ext cx="9880920" cy="6225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0C564F6-E6E3-D142-8612-F90D57E53A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00360" y="445320"/>
                <a:ext cx="9899640" cy="624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43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缩小搜索范围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913" y="1917005"/>
            <a:ext cx="6477000" cy="4432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C40935D-3E81-744E-B04F-5ECDD6D52315}"/>
                  </a:ext>
                </a:extLst>
              </p14:cNvPr>
              <p14:cNvContentPartPr/>
              <p14:nvPr/>
            </p14:nvContentPartPr>
            <p14:xfrm>
              <a:off x="1206000" y="776160"/>
              <a:ext cx="10477080" cy="5768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C40935D-3E81-744E-B04F-5ECDD6D523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6640" y="766800"/>
                <a:ext cx="10495800" cy="578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202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72050"/>
          <a:stretch/>
        </p:blipFill>
        <p:spPr>
          <a:xfrm>
            <a:off x="571982" y="2348880"/>
            <a:ext cx="11044859" cy="19168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21AD41D-05D1-AC4E-8277-2889705752C0}"/>
                  </a:ext>
                </a:extLst>
              </p14:cNvPr>
              <p14:cNvContentPartPr/>
              <p14:nvPr/>
            </p14:nvContentPartPr>
            <p14:xfrm>
              <a:off x="1753560" y="1931040"/>
              <a:ext cx="3870720" cy="2400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21AD41D-05D1-AC4E-8277-2889705752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4200" y="1921680"/>
                <a:ext cx="3889440" cy="241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509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7951"/>
          <a:stretch/>
        </p:blipFill>
        <p:spPr>
          <a:xfrm>
            <a:off x="571982" y="836712"/>
            <a:ext cx="11044859" cy="49411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331542E-DEBF-B240-A1D1-60E1BDC817CE}"/>
                  </a:ext>
                </a:extLst>
              </p14:cNvPr>
              <p14:cNvContentPartPr/>
              <p14:nvPr/>
            </p14:nvContentPartPr>
            <p14:xfrm>
              <a:off x="189360" y="81720"/>
              <a:ext cx="11273040" cy="6776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331542E-DEBF-B240-A1D1-60E1BDC817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000" y="72360"/>
                <a:ext cx="11291760" cy="679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914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7875"/>
          <a:stretch/>
        </p:blipFill>
        <p:spPr>
          <a:xfrm>
            <a:off x="811212" y="1916832"/>
            <a:ext cx="10566400" cy="26963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53E136E-7D2D-A14D-B3F0-8CED711101F3}"/>
                  </a:ext>
                </a:extLst>
              </p14:cNvPr>
              <p14:cNvContentPartPr/>
              <p14:nvPr/>
            </p14:nvContentPartPr>
            <p14:xfrm>
              <a:off x="1928160" y="0"/>
              <a:ext cx="8267760" cy="5880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53E136E-7D2D-A14D-B3F0-8CED711101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8800" y="-9360"/>
                <a:ext cx="8286480" cy="589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484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5500"/>
          <a:stretch/>
        </p:blipFill>
        <p:spPr>
          <a:xfrm>
            <a:off x="811212" y="1684784"/>
            <a:ext cx="10566400" cy="34884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1FCDAEC-0326-134B-96DC-9A48D0C85E7F}"/>
                  </a:ext>
                </a:extLst>
              </p14:cNvPr>
              <p14:cNvContentPartPr/>
              <p14:nvPr/>
            </p14:nvContentPartPr>
            <p14:xfrm>
              <a:off x="2632680" y="3235320"/>
              <a:ext cx="8122320" cy="3063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1FCDAEC-0326-134B-96DC-9A48D0C85E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3320" y="3225960"/>
                <a:ext cx="8141040" cy="308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509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算法时间复杂度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962" y="3219450"/>
            <a:ext cx="4660900" cy="419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121CB57-91A9-8442-A918-2AAAC3F7F295}"/>
                  </a:ext>
                </a:extLst>
              </p14:cNvPr>
              <p14:cNvContentPartPr/>
              <p14:nvPr/>
            </p14:nvContentPartPr>
            <p14:xfrm>
              <a:off x="3065400" y="2403000"/>
              <a:ext cx="8935920" cy="4015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121CB57-91A9-8442-A918-2AAAC3F7F2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6040" y="2393640"/>
                <a:ext cx="8954640" cy="403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96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/>
              <a:t>第</a:t>
            </a:r>
            <a:r>
              <a:rPr lang="en-US" altLang="zh-CN"/>
              <a:t>k</a:t>
            </a:r>
            <a:r>
              <a:rPr lang="zh-CN" altLang="en-US"/>
              <a:t>小的数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分治算法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822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问题描述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给定序列</a:t>
            </a:r>
            <a:r>
              <a:rPr lang="en-US" altLang="zh-CN"/>
              <a:t>A</a:t>
            </a:r>
            <a:r>
              <a:rPr lang="zh-CN" altLang="en-US"/>
              <a:t>，返回其中第</a:t>
            </a:r>
            <a:r>
              <a:rPr lang="en-US" altLang="zh-CN"/>
              <a:t>k</a:t>
            </a:r>
            <a:r>
              <a:rPr lang="zh-CN" altLang="en-US"/>
              <a:t>小的数</a:t>
            </a:r>
            <a:endParaRPr lang="en-US" altLang="zh-CN"/>
          </a:p>
          <a:p>
            <a:r>
              <a:rPr lang="zh-CN" altLang="en-US"/>
              <a:t>如</a:t>
            </a:r>
            <a:r>
              <a:rPr lang="mr-IN" err="1"/>
              <a:t>A</a:t>
            </a:r>
            <a:r>
              <a:rPr lang="mr-IN"/>
              <a:t>=[5, 7, -1, -8, 9, 2, 13]，</a:t>
            </a:r>
            <a:r>
              <a:rPr lang="en-US"/>
              <a:t>k=2</a:t>
            </a:r>
          </a:p>
          <a:p>
            <a:pPr lvl="1"/>
            <a:r>
              <a:rPr lang="zh-CN" altLang="en-US"/>
              <a:t>那么第</a:t>
            </a:r>
            <a:r>
              <a:rPr lang="en-US" altLang="zh-CN"/>
              <a:t>k=2</a:t>
            </a:r>
            <a:r>
              <a:rPr lang="zh-CN" altLang="en-US"/>
              <a:t>小的数应该返回 </a:t>
            </a:r>
            <a:r>
              <a:rPr lang="mr-IN"/>
              <a:t>-1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5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1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对</a:t>
            </a:r>
            <a:r>
              <a:rPr lang="en-US" altLang="zh-CN"/>
              <a:t>A</a:t>
            </a:r>
            <a:r>
              <a:rPr lang="zh-CN" altLang="en-US"/>
              <a:t>进行排序，然后选择第 </a:t>
            </a:r>
            <a:r>
              <a:rPr lang="en-US" altLang="zh-CN"/>
              <a:t>k</a:t>
            </a:r>
            <a:r>
              <a:rPr lang="zh-CN" altLang="en-US"/>
              <a:t> 小的数</a:t>
            </a:r>
            <a:endParaRPr lang="en-US" altLang="zh-CN"/>
          </a:p>
          <a:p>
            <a:pPr lvl="1"/>
            <a:r>
              <a:rPr lang="zh-CN" altLang="en-US"/>
              <a:t>时间复杂度为</a:t>
            </a:r>
            <a:r>
              <a:rPr lang="en-US" altLang="zh-CN"/>
              <a:t> O(n log n)</a:t>
            </a: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0FE8C48-2DD0-0D45-9624-DC611B4D7B00}"/>
                  </a:ext>
                </a:extLst>
              </p14:cNvPr>
              <p14:cNvContentPartPr/>
              <p14:nvPr/>
            </p14:nvContentPartPr>
            <p14:xfrm>
              <a:off x="2979720" y="3350160"/>
              <a:ext cx="2319840" cy="529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0FE8C48-2DD0-0D45-9624-DC611B4D7B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0360" y="3340800"/>
                <a:ext cx="2338560" cy="54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027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F074-7DB3-3D43-9F72-C61AB05A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CN"/>
              <a:t>分治</a:t>
            </a:r>
            <a:r>
              <a:rPr lang="zh-CN" altLang="en-US"/>
              <a:t>算法解决问题的步骤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82FCB-B1C2-5848-8F48-4F0C78C14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D01B06-BCC5-0349-A54A-48EAB2A48A09}"/>
                  </a:ext>
                </a:extLst>
              </p14:cNvPr>
              <p14:cNvContentPartPr/>
              <p14:nvPr/>
            </p14:nvContentPartPr>
            <p14:xfrm>
              <a:off x="2005920" y="1900800"/>
              <a:ext cx="1138320" cy="1555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D01B06-BCC5-0349-A54A-48EAB2A48A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6560" y="1891440"/>
                <a:ext cx="1157040" cy="157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384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</a:t>
            </a:r>
            <a:r>
              <a:rPr lang="en-US" altLang="zh-CN"/>
              <a:t>2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利用分治算法改进成</a:t>
            </a:r>
            <a:r>
              <a:rPr lang="en-US" altLang="zh-CN"/>
              <a:t> O(n) </a:t>
            </a:r>
          </a:p>
          <a:p>
            <a:r>
              <a:rPr lang="en-US" altLang="zh-CN"/>
              <a:t>1973</a:t>
            </a:r>
            <a:r>
              <a:rPr lang="zh-CN" altLang="en-US"/>
              <a:t>年，</a:t>
            </a:r>
            <a:r>
              <a:rPr lang="en-US" err="1"/>
              <a:t>Blum，Floyd，Pratt，Rivest</a:t>
            </a:r>
            <a:r>
              <a:rPr lang="en-US"/>
              <a:t> 和</a:t>
            </a:r>
            <a:r>
              <a:rPr lang="zh-CN" altLang="en-US"/>
              <a:t> </a:t>
            </a:r>
            <a:r>
              <a:rPr lang="en-US" err="1"/>
              <a:t>Tarjan</a:t>
            </a:r>
            <a:r>
              <a:rPr lang="zh-CN" altLang="en-US"/>
              <a:t>提出</a:t>
            </a:r>
            <a:endParaRPr lang="en-US" altLang="zh-CN"/>
          </a:p>
          <a:p>
            <a:pPr lvl="1"/>
            <a:r>
              <a:rPr lang="zh-CN" altLang="en-US"/>
              <a:t> 这</a:t>
            </a:r>
            <a:r>
              <a:rPr lang="en-US" altLang="zh-CN"/>
              <a:t>5  </a:t>
            </a:r>
            <a:r>
              <a:rPr lang="zh-CN" altLang="en-US"/>
              <a:t>位作者除</a:t>
            </a:r>
            <a:r>
              <a:rPr lang="en-US" altLang="zh-CN"/>
              <a:t>Pratt  </a:t>
            </a:r>
            <a:r>
              <a:rPr lang="zh-CN" altLang="en-US"/>
              <a:t>外，其他</a:t>
            </a:r>
            <a:r>
              <a:rPr lang="en-US" altLang="zh-CN"/>
              <a:t>4  </a:t>
            </a:r>
            <a:r>
              <a:rPr lang="zh-CN" altLang="en-US"/>
              <a:t>位均获得了图灵奖</a:t>
            </a: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00CF08-7B10-6F42-A695-B5A16BF1C7FB}"/>
                  </a:ext>
                </a:extLst>
              </p14:cNvPr>
              <p14:cNvContentPartPr/>
              <p14:nvPr/>
            </p14:nvContentPartPr>
            <p14:xfrm>
              <a:off x="4729320" y="2529000"/>
              <a:ext cx="551880" cy="109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00CF08-7B10-6F42-A695-B5A16BF1C7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9960" y="2519640"/>
                <a:ext cx="570600" cy="12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823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分治算法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3" y="2348880"/>
            <a:ext cx="9626600" cy="3136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0115138-E05B-8E4C-8763-E8B66B75BB76}"/>
                  </a:ext>
                </a:extLst>
              </p14:cNvPr>
              <p14:cNvContentPartPr/>
              <p14:nvPr/>
            </p14:nvContentPartPr>
            <p14:xfrm>
              <a:off x="1678320" y="273960"/>
              <a:ext cx="8173800" cy="5098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0115138-E05B-8E4C-8763-E8B66B75BB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8960" y="264600"/>
                <a:ext cx="8192520" cy="511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329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657350"/>
            <a:ext cx="111252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0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算法关键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选择合适的⽀点数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924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算法关键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选择合适的⽀点数</a:t>
            </a:r>
            <a:endParaRPr lang="en-US" altLang="zh-CN"/>
          </a:p>
          <a:p>
            <a:pPr lvl="1"/>
            <a:r>
              <a:rPr lang="zh-CN" altLang="en-US"/>
              <a:t>假如每次我们选择的⽀点数都恰好是</a:t>
            </a:r>
            <a:r>
              <a:rPr lang="en-US" altLang="zh-CN"/>
              <a:t>A </a:t>
            </a:r>
            <a:r>
              <a:rPr lang="zh-CN" altLang="en-US"/>
              <a:t>中的最⼩值，⽀点数的⼀边为空，其他元素均在⽀点数的另⼀边</a:t>
            </a:r>
            <a:endParaRPr lang="en-US" altLang="zh-CN"/>
          </a:p>
          <a:p>
            <a:pPr lvl="1"/>
            <a:r>
              <a:rPr lang="mr-IN" err="1"/>
              <a:t>T</a:t>
            </a:r>
            <a:r>
              <a:rPr lang="mr-IN"/>
              <a:t>(</a:t>
            </a:r>
            <a:r>
              <a:rPr lang="mr-IN" err="1"/>
              <a:t>n</a:t>
            </a:r>
            <a:r>
              <a:rPr lang="mr-IN"/>
              <a:t>) =</a:t>
            </a:r>
            <a:r>
              <a:rPr lang="mr-IN" err="1"/>
              <a:t>T</a:t>
            </a:r>
            <a:r>
              <a:rPr lang="mr-IN"/>
              <a:t>(</a:t>
            </a:r>
            <a:r>
              <a:rPr lang="mr-IN" err="1"/>
              <a:t>n</a:t>
            </a:r>
            <a:r>
              <a:rPr lang="mr-IN"/>
              <a:t> </a:t>
            </a:r>
            <a:r>
              <a:rPr lang="en-US" altLang="zh-CN"/>
              <a:t>-</a:t>
            </a:r>
            <a:r>
              <a:rPr lang="mr-IN"/>
              <a:t> 1) + </a:t>
            </a:r>
            <a:r>
              <a:rPr lang="mr-IN" err="1"/>
              <a:t>O</a:t>
            </a:r>
            <a:r>
              <a:rPr lang="mr-IN"/>
              <a:t>(</a:t>
            </a:r>
            <a:r>
              <a:rPr lang="mr-IN" err="1"/>
              <a:t>n</a:t>
            </a:r>
            <a:r>
              <a:rPr lang="mr-IN"/>
              <a:t>) = </a:t>
            </a:r>
            <a:r>
              <a:rPr lang="mr-IN" err="1"/>
              <a:t>O</a:t>
            </a:r>
            <a:r>
              <a:rPr lang="mr-IN"/>
              <a:t>(</a:t>
            </a:r>
            <a:r>
              <a:rPr lang="mr-IN" err="1"/>
              <a:t>n</a:t>
            </a:r>
            <a:r>
              <a:rPr lang="en-US" altLang="zh-CN" baseline="30000"/>
              <a:t>2</a:t>
            </a:r>
            <a:r>
              <a:rPr lang="zh-CN" altLang="en-US"/>
              <a:t> </a:t>
            </a:r>
            <a:r>
              <a:rPr lang="mr-IN"/>
              <a:t>)</a:t>
            </a: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39EE55-90D7-D34F-82F5-E9F49F8CA87D}"/>
                  </a:ext>
                </a:extLst>
              </p14:cNvPr>
              <p14:cNvContentPartPr/>
              <p14:nvPr/>
            </p14:nvContentPartPr>
            <p14:xfrm>
              <a:off x="6162480" y="2137320"/>
              <a:ext cx="3161160" cy="2830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39EE55-90D7-D34F-82F5-E9F49F8CA8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53120" y="2127960"/>
                <a:ext cx="3179880" cy="284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25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如何选择好的支点数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将</a:t>
            </a:r>
            <a:r>
              <a:rPr lang="en-US" altLang="zh-CN"/>
              <a:t>A </a:t>
            </a:r>
            <a:r>
              <a:rPr lang="zh-CN" altLang="en-US"/>
              <a:t>中的</a:t>
            </a:r>
            <a:r>
              <a:rPr lang="en-US" altLang="zh-CN"/>
              <a:t>n </a:t>
            </a:r>
            <a:r>
              <a:rPr lang="zh-CN" altLang="en-US"/>
              <a:t>个元素按照每⼀组</a:t>
            </a:r>
            <a:r>
              <a:rPr lang="en-US" altLang="zh-CN"/>
              <a:t>5 </a:t>
            </a:r>
            <a:r>
              <a:rPr lang="zh-CN" altLang="en-US"/>
              <a:t>个元素，分成⌊</a:t>
            </a:r>
            <a:r>
              <a:rPr lang="en-US" altLang="zh-CN"/>
              <a:t>n/5⌋ </a:t>
            </a:r>
            <a:r>
              <a:rPr lang="zh-CN" altLang="en-US"/>
              <a:t>组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A5BEF3D-FDA2-D847-B73C-16F6194EC575}"/>
                  </a:ext>
                </a:extLst>
              </p14:cNvPr>
              <p14:cNvContentPartPr/>
              <p14:nvPr/>
            </p14:nvContentPartPr>
            <p14:xfrm>
              <a:off x="7065000" y="382896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A5BEF3D-FDA2-D847-B73C-16F6194EC5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5640" y="38196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478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如何选择好的支点数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将</a:t>
            </a:r>
            <a:r>
              <a:rPr lang="en-US" altLang="zh-CN"/>
              <a:t>A </a:t>
            </a:r>
            <a:r>
              <a:rPr lang="zh-CN" altLang="en-US"/>
              <a:t>中的</a:t>
            </a:r>
            <a:r>
              <a:rPr lang="en-US" altLang="zh-CN"/>
              <a:t>n </a:t>
            </a:r>
            <a:r>
              <a:rPr lang="zh-CN" altLang="en-US"/>
              <a:t>个元素按照每⼀组</a:t>
            </a:r>
            <a:r>
              <a:rPr lang="en-US" altLang="zh-CN"/>
              <a:t>5 </a:t>
            </a:r>
            <a:r>
              <a:rPr lang="zh-CN" altLang="en-US"/>
              <a:t>个元素，分成⌊</a:t>
            </a:r>
            <a:r>
              <a:rPr lang="en-US" altLang="zh-CN"/>
              <a:t>n/5⌋ </a:t>
            </a:r>
            <a:r>
              <a:rPr lang="zh-CN" altLang="en-US"/>
              <a:t>组</a:t>
            </a:r>
          </a:p>
          <a:p>
            <a:r>
              <a:rPr lang="zh-CN" altLang="en-US"/>
              <a:t>找到每⼀组的</a:t>
            </a:r>
            <a:r>
              <a:rPr lang="zh-CN" altLang="en-US">
                <a:solidFill>
                  <a:srgbClr val="FF0000"/>
                </a:solidFill>
              </a:rPr>
              <a:t>中间数</a:t>
            </a:r>
          </a:p>
        </p:txBody>
      </p:sp>
    </p:spTree>
    <p:extLst>
      <p:ext uri="{BB962C8B-B14F-4D97-AF65-F5344CB8AC3E}">
        <p14:creationId xmlns:p14="http://schemas.microsoft.com/office/powerpoint/2010/main" val="38819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如何选择好的支点数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将</a:t>
            </a:r>
            <a:r>
              <a:rPr lang="en-US" altLang="zh-CN"/>
              <a:t>A </a:t>
            </a:r>
            <a:r>
              <a:rPr lang="zh-CN" altLang="en-US"/>
              <a:t>中的</a:t>
            </a:r>
            <a:r>
              <a:rPr lang="en-US" altLang="zh-CN"/>
              <a:t>n </a:t>
            </a:r>
            <a:r>
              <a:rPr lang="zh-CN" altLang="en-US"/>
              <a:t>个元素按照每⼀组</a:t>
            </a:r>
            <a:r>
              <a:rPr lang="en-US" altLang="zh-CN"/>
              <a:t>5 </a:t>
            </a:r>
            <a:r>
              <a:rPr lang="zh-CN" altLang="en-US"/>
              <a:t>个元素，分成⌊</a:t>
            </a:r>
            <a:r>
              <a:rPr lang="en-US" altLang="zh-CN"/>
              <a:t>n/5⌋ </a:t>
            </a:r>
            <a:r>
              <a:rPr lang="zh-CN" altLang="en-US"/>
              <a:t>组</a:t>
            </a:r>
          </a:p>
          <a:p>
            <a:r>
              <a:rPr lang="zh-CN" altLang="en-US"/>
              <a:t>找到每⼀组的</a:t>
            </a:r>
            <a:r>
              <a:rPr lang="zh-CN" altLang="en-US">
                <a:solidFill>
                  <a:srgbClr val="FF0000"/>
                </a:solidFill>
              </a:rPr>
              <a:t>中间数</a:t>
            </a:r>
          </a:p>
          <a:p>
            <a:r>
              <a:rPr lang="zh-CN" altLang="en-US">
                <a:solidFill>
                  <a:srgbClr val="FF0000"/>
                </a:solidFill>
              </a:rPr>
              <a:t>递归</a:t>
            </a:r>
            <a:r>
              <a:rPr lang="zh-CN" altLang="en-US"/>
              <a:t>的找到各组</a:t>
            </a:r>
            <a:r>
              <a:rPr lang="zh-CN" altLang="en-US">
                <a:solidFill>
                  <a:srgbClr val="FF0000"/>
                </a:solidFill>
              </a:rPr>
              <a:t>中间数的中间数</a:t>
            </a:r>
            <a:r>
              <a:rPr lang="zh-CN" altLang="en-US"/>
              <a:t>，将这个中间数作为⽀点数</a:t>
            </a: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E4D511-304C-9844-B5A6-B20A58B434F0}"/>
                  </a:ext>
                </a:extLst>
              </p14:cNvPr>
              <p14:cNvContentPartPr/>
              <p14:nvPr/>
            </p14:nvContentPartPr>
            <p14:xfrm>
              <a:off x="2251080" y="2002680"/>
              <a:ext cx="9326880" cy="4462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E4D511-304C-9844-B5A6-B20A58B434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1720" y="1993320"/>
                <a:ext cx="9345600" cy="448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325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12" y="1009650"/>
            <a:ext cx="9956800" cy="4838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43BB495-7BEF-A540-ADB7-EEBF24501F05}"/>
                  </a:ext>
                </a:extLst>
              </p14:cNvPr>
              <p14:cNvContentPartPr/>
              <p14:nvPr/>
            </p14:nvContentPartPr>
            <p14:xfrm>
              <a:off x="755280" y="3845160"/>
              <a:ext cx="6715440" cy="2175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43BB495-7BEF-A540-ADB7-EEBF24501F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5920" y="3835800"/>
                <a:ext cx="6734160" cy="219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432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262" y="1917700"/>
            <a:ext cx="69723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7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合并排序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16" y="2060848"/>
            <a:ext cx="8661400" cy="273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5E44D08-2F89-D24A-AE3F-898F14E647A4}"/>
                  </a:ext>
                </a:extLst>
              </p14:cNvPr>
              <p14:cNvContentPartPr/>
              <p14:nvPr/>
            </p14:nvContentPartPr>
            <p14:xfrm>
              <a:off x="493560" y="897120"/>
              <a:ext cx="10970640" cy="5819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5E44D08-2F89-D24A-AE3F-898F14E647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200" y="887760"/>
                <a:ext cx="10989360" cy="583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628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1543050"/>
            <a:ext cx="82169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4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算法复杂度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63" y="1929556"/>
            <a:ext cx="10071100" cy="4381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B92AE2B-1857-994A-9762-5967458BAE83}"/>
                  </a:ext>
                </a:extLst>
              </p14:cNvPr>
              <p14:cNvContentPartPr/>
              <p14:nvPr/>
            </p14:nvContentPartPr>
            <p14:xfrm>
              <a:off x="0" y="366480"/>
              <a:ext cx="9470160" cy="5834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B92AE2B-1857-994A-9762-5967458BAE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360" y="357120"/>
                <a:ext cx="9488880" cy="585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195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算法复杂度分析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/>
              <a:t>算法的第⼀步分组执⾏时间为</a:t>
            </a:r>
            <a:r>
              <a:rPr lang="en-US" altLang="zh-CN"/>
              <a:t>O(n)</a:t>
            </a:r>
          </a:p>
          <a:p>
            <a:r>
              <a:rPr lang="zh-CN" altLang="en-US"/>
              <a:t>第⼆步找出每⼀组</a:t>
            </a:r>
            <a:r>
              <a:rPr lang="en-US" altLang="zh-CN"/>
              <a:t>5 </a:t>
            </a:r>
            <a:r>
              <a:rPr lang="zh-CN" altLang="en-US"/>
              <a:t>个元素的中位数的时间复杂度也是</a:t>
            </a:r>
            <a:r>
              <a:rPr lang="en-US" altLang="zh-CN"/>
              <a:t>O(n)</a:t>
            </a:r>
          </a:p>
          <a:p>
            <a:r>
              <a:rPr lang="zh-CN" altLang="en-US"/>
              <a:t>第三步递归调⽤</a:t>
            </a:r>
            <a:r>
              <a:rPr lang="en-US" altLang="zh-CN" err="1"/>
              <a:t>select_fct</a:t>
            </a:r>
            <a:r>
              <a:rPr lang="en-US" altLang="zh-CN"/>
              <a:t>( ) </a:t>
            </a:r>
            <a:r>
              <a:rPr lang="zh-CN" altLang="en-US"/>
              <a:t>函数，此时函数参数的个数为⌈</a:t>
            </a:r>
            <a:r>
              <a:rPr lang="en-US" altLang="zh-CN"/>
              <a:t>5/n⌉</a:t>
            </a:r>
            <a:r>
              <a:rPr lang="zh-CN" altLang="en-US"/>
              <a:t>，因此这⼀步时间复杂度为</a:t>
            </a:r>
            <a:r>
              <a:rPr lang="en-US" altLang="zh-CN"/>
              <a:t>T(⌈5/n⌉)</a:t>
            </a:r>
          </a:p>
          <a:p>
            <a:r>
              <a:rPr lang="zh-CN" altLang="en-US"/>
              <a:t>第四步中函数</a:t>
            </a:r>
            <a:r>
              <a:rPr lang="en-US" altLang="zh-CN" err="1"/>
              <a:t>patition_array</a:t>
            </a:r>
            <a:r>
              <a:rPr lang="en-US" altLang="zh-CN"/>
              <a:t>( ) </a:t>
            </a:r>
            <a:r>
              <a:rPr lang="zh-CN" altLang="en-US"/>
              <a:t>含有⼀个</a:t>
            </a:r>
            <a:r>
              <a:rPr lang="en-US" altLang="zh-CN"/>
              <a:t>n </a:t>
            </a:r>
            <a:r>
              <a:rPr lang="zh-CN" altLang="en-US"/>
              <a:t>次的循环，每⼀次循环执⾏时间为常数，因此函数</a:t>
            </a:r>
            <a:r>
              <a:rPr lang="en-US" altLang="zh-CN" err="1"/>
              <a:t>patition_array</a:t>
            </a:r>
            <a:r>
              <a:rPr lang="en-US" altLang="zh-CN"/>
              <a:t>( ) </a:t>
            </a:r>
            <a:r>
              <a:rPr lang="zh-CN" altLang="en-US"/>
              <a:t>的时间复杂度为</a:t>
            </a:r>
            <a:r>
              <a:rPr lang="en-US" altLang="zh-CN"/>
              <a:t>O(n)</a:t>
            </a:r>
          </a:p>
          <a:p>
            <a:r>
              <a:rPr lang="zh-CN" altLang="en-US"/>
              <a:t>第五步函数执⾏时间复杂度为</a:t>
            </a:r>
            <a:r>
              <a:rPr lang="en-US" altLang="zh-CN"/>
              <a:t>T(7n/10)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第五步时间的原因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5335764" cy="4267200"/>
          </a:xfrm>
        </p:spPr>
        <p:txBody>
          <a:bodyPr/>
          <a:lstStyle/>
          <a:p>
            <a:r>
              <a:rPr lang="zh-CN" altLang="en-US"/>
              <a:t>按照</a:t>
            </a:r>
            <a:r>
              <a:rPr lang="en-US" altLang="zh-CN"/>
              <a:t>x </a:t>
            </a:r>
            <a:r>
              <a:rPr lang="zh-CN" altLang="en-US"/>
              <a:t>对输⼊序列划分后，其中要么⾄少</a:t>
            </a:r>
            <a:r>
              <a:rPr lang="en-US" altLang="zh-CN"/>
              <a:t>3n/10 </a:t>
            </a:r>
            <a:r>
              <a:rPr lang="zh-CN" altLang="en-US"/>
              <a:t>个元素⼩于</a:t>
            </a:r>
            <a:r>
              <a:rPr lang="en-US" altLang="zh-CN"/>
              <a:t>x</a:t>
            </a:r>
            <a:r>
              <a:rPr lang="zh-CN" altLang="en-US"/>
              <a:t>，要么⾄少</a:t>
            </a:r>
            <a:r>
              <a:rPr lang="en-US" altLang="zh-CN"/>
              <a:t>3n/10 </a:t>
            </a:r>
            <a:r>
              <a:rPr lang="zh-CN" altLang="en-US"/>
              <a:t>个元素⼤于</a:t>
            </a:r>
            <a:r>
              <a:rPr lang="en-US" altLang="zh-CN"/>
              <a:t>x</a:t>
            </a:r>
          </a:p>
          <a:p>
            <a:r>
              <a:rPr lang="zh-CN" altLang="en-US"/>
              <a:t>新的序列中最多需要考虑的元素个数就是</a:t>
            </a:r>
            <a:r>
              <a:rPr lang="en-US" altLang="zh-CN"/>
              <a:t>O(7n/10)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178" y="2060848"/>
            <a:ext cx="5098945" cy="21602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AD3FE72-8E1C-C04C-938E-DACEF760A1F0}"/>
                  </a:ext>
                </a:extLst>
              </p14:cNvPr>
              <p14:cNvContentPartPr/>
              <p14:nvPr/>
            </p14:nvContentPartPr>
            <p14:xfrm>
              <a:off x="4618080" y="4371120"/>
              <a:ext cx="4645080" cy="1053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AD3FE72-8E1C-C04C-938E-DACEF760A1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8720" y="4361760"/>
                <a:ext cx="4663800" cy="107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78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188" y="908720"/>
            <a:ext cx="4229100" cy="50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10" y="1628800"/>
            <a:ext cx="11350855" cy="50131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FEE1D42-4145-8147-ADAD-84DE79DE4327}"/>
                  </a:ext>
                </a:extLst>
              </p14:cNvPr>
              <p14:cNvContentPartPr/>
              <p14:nvPr/>
            </p14:nvContentPartPr>
            <p14:xfrm>
              <a:off x="5456520" y="416880"/>
              <a:ext cx="5179680" cy="6147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EE1D42-4145-8147-ADAD-84DE79DE432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7160" y="407520"/>
                <a:ext cx="5198400" cy="61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7AFDA08-23B2-2747-B579-71578BA13194}"/>
                  </a:ext>
                </a:extLst>
              </p14:cNvPr>
              <p14:cNvContentPartPr/>
              <p14:nvPr/>
            </p14:nvContentPartPr>
            <p14:xfrm>
              <a:off x="2473560" y="897480"/>
              <a:ext cx="8502120" cy="5749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7AFDA08-23B2-2747-B579-71578BA131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64200" y="888120"/>
                <a:ext cx="8520840" cy="576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904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/>
              <a:t>大整数乘法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分治算法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141411"/>
            <a:ext cx="30099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9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问题描述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给定有</a:t>
            </a:r>
            <a:r>
              <a:rPr lang="en-US" altLang="zh-CN"/>
              <a:t>n </a:t>
            </a:r>
            <a:r>
              <a:rPr lang="zh-CN" altLang="en-US"/>
              <a:t>个数的整数</a:t>
            </a:r>
            <a:r>
              <a:rPr lang="en-US" altLang="zh-CN"/>
              <a:t>X </a:t>
            </a:r>
            <a:r>
              <a:rPr lang="zh-CN" altLang="en-US"/>
              <a:t>和</a:t>
            </a:r>
            <a:r>
              <a:rPr lang="en-US" altLang="zh-CN"/>
              <a:t>Y </a:t>
            </a:r>
            <a:r>
              <a:rPr lang="zh-CN" altLang="en-US"/>
              <a:t>，计算</a:t>
            </a:r>
            <a:r>
              <a:rPr lang="en-US" altLang="zh-CN"/>
              <a:t>X Y </a:t>
            </a:r>
            <a:r>
              <a:rPr lang="zh-CN" altLang="en-US"/>
              <a:t>的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463" y="2924944"/>
            <a:ext cx="6311900" cy="2933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04627F4-B58C-FD48-881E-BFE3F844EDC2}"/>
                  </a:ext>
                </a:extLst>
              </p14:cNvPr>
              <p14:cNvContentPartPr/>
              <p14:nvPr/>
            </p14:nvContentPartPr>
            <p14:xfrm>
              <a:off x="2967120" y="1532880"/>
              <a:ext cx="6648840" cy="4300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04627F4-B58C-FD48-881E-BFE3F844ED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7760" y="1523520"/>
                <a:ext cx="6667560" cy="431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781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分治算法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先将大整数进行分解</a:t>
            </a:r>
            <a:endParaRPr lang="en-US" altLang="zh-CN" dirty="0"/>
          </a:p>
          <a:p>
            <a:r>
              <a:rPr lang="zh-CN" altLang="en-US" dirty="0"/>
              <a:t>然后再求分解式的乘积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21D067A-2FDA-4048-A827-C6FE66535E16}"/>
                  </a:ext>
                </a:extLst>
              </p14:cNvPr>
              <p14:cNvContentPartPr/>
              <p14:nvPr/>
            </p14:nvContentPartPr>
            <p14:xfrm>
              <a:off x="4480920" y="1986120"/>
              <a:ext cx="6944040" cy="2948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21D067A-2FDA-4048-A827-C6FE66535E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1560" y="1976760"/>
                <a:ext cx="6962760" cy="296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92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大整数分解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112" y="2914650"/>
            <a:ext cx="2768600" cy="1028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62" y="4592761"/>
            <a:ext cx="3263900" cy="990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0254B95-4BAB-7A4E-A9D4-299B9FFD304F}"/>
                  </a:ext>
                </a:extLst>
              </p14:cNvPr>
              <p14:cNvContentPartPr/>
              <p14:nvPr/>
            </p14:nvContentPartPr>
            <p14:xfrm>
              <a:off x="4810680" y="2043720"/>
              <a:ext cx="3894120" cy="3541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254B95-4BAB-7A4E-A9D4-299B9FFD30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1320" y="2034360"/>
                <a:ext cx="3912840" cy="356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99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求分解式后的乘积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13" y="2132856"/>
            <a:ext cx="6375400" cy="1066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1245C40-5F9F-5D44-9FC9-E8661909A3E3}"/>
                  </a:ext>
                </a:extLst>
              </p14:cNvPr>
              <p14:cNvContentPartPr/>
              <p14:nvPr/>
            </p14:nvContentPartPr>
            <p14:xfrm>
              <a:off x="1836720" y="1712880"/>
              <a:ext cx="9647280" cy="3985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1245C40-5F9F-5D44-9FC9-E8661909A3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7360" y="1703520"/>
                <a:ext cx="9666000" cy="400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675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问题描述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股票买卖</a:t>
            </a:r>
          </a:p>
          <a:p>
            <a:pPr lvl="1"/>
            <a:r>
              <a:rPr lang="zh-CN" altLang="en-US"/>
              <a:t>给定一组股票价格序列</a:t>
            </a:r>
          </a:p>
          <a:p>
            <a:pPr lvl="1"/>
            <a:r>
              <a:rPr lang="zh-CN" altLang="en-US"/>
              <a:t>求出能获得最佳收益的买进、卖出点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1712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求分解式后的乘积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3645594"/>
            <a:ext cx="9144000" cy="2599184"/>
          </a:xfrm>
        </p:spPr>
        <p:txBody>
          <a:bodyPr/>
          <a:lstStyle/>
          <a:p>
            <a:r>
              <a:rPr lang="zh-CN" altLang="en-US"/>
              <a:t>但问题求解效率并未提高，因每一个字问题的规模依然为</a:t>
            </a:r>
            <a:r>
              <a:rPr lang="en-US" altLang="zh-CN"/>
              <a:t> n/2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13" y="2132856"/>
            <a:ext cx="6375400" cy="106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164" y="4411786"/>
            <a:ext cx="47752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1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Karatsuba</a:t>
            </a:r>
            <a:r>
              <a:rPr lang="zh-CN" altLang="en-US" dirty="0"/>
              <a:t>算法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716" y="1905000"/>
            <a:ext cx="2933700" cy="412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4E5AF3-89F9-2643-90AF-8F64CD35C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932" y="2060848"/>
            <a:ext cx="6375400" cy="1066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EAB45F6-73D0-F04C-AE6E-DB1A10256FE4}"/>
                  </a:ext>
                </a:extLst>
              </p14:cNvPr>
              <p14:cNvContentPartPr/>
              <p14:nvPr/>
            </p14:nvContentPartPr>
            <p14:xfrm>
              <a:off x="1727280" y="2582280"/>
              <a:ext cx="6262200" cy="3715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EAB45F6-73D0-F04C-AE6E-DB1A10256F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7920" y="2572920"/>
                <a:ext cx="6280920" cy="37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432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Karatsuba</a:t>
            </a:r>
            <a:r>
              <a:rPr lang="zh-CN" altLang="en-US"/>
              <a:t>算法时间复杂度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减小子问题规模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362" y="3016250"/>
            <a:ext cx="6388100" cy="825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0DA3223-6305-544B-BA34-03D11AB7FB9B}"/>
                  </a:ext>
                </a:extLst>
              </p14:cNvPr>
              <p14:cNvContentPartPr/>
              <p14:nvPr/>
            </p14:nvContentPartPr>
            <p14:xfrm>
              <a:off x="3307320" y="1637280"/>
              <a:ext cx="8197920" cy="4469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0DA3223-6305-544B-BA34-03D11AB7FB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7960" y="1627920"/>
                <a:ext cx="8216640" cy="448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139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大矩阵</a:t>
            </a:r>
            <a:r>
              <a:rPr lang="zh-CN" altLang="en-US"/>
              <a:t>乘法（可选）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 分治算法</a:t>
            </a:r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258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黑板 16 x 9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29465_TF02804846_TF02804846" id="{118C6178-8627-4F1A-8ADE-4D23F9B5C89B}" vid="{47D4BC64-CC5E-41E6-96A6-68E3DA472C92}"/>
    </a:ext>
  </a:extLst>
</a:theme>
</file>

<file path=ppt/theme/theme2.xml><?xml version="1.0" encoding="utf-8"?>
<a:theme xmlns:a="http://schemas.openxmlformats.org/drawingml/2006/main" name="办公室主题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tf02804846</Template>
  <TotalTime>1723</TotalTime>
  <Words>2492</Words>
  <Application>Microsoft Macintosh PowerPoint</Application>
  <PresentationFormat>Custom</PresentationFormat>
  <Paragraphs>247</Paragraphs>
  <Slides>93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8" baseType="lpstr">
      <vt:lpstr>Microsoft YaHei UI</vt:lpstr>
      <vt:lpstr>Arial</vt:lpstr>
      <vt:lpstr>Consolas</vt:lpstr>
      <vt:lpstr>Corbel</vt:lpstr>
      <vt:lpstr>黑板 16 x 9</vt:lpstr>
      <vt:lpstr>算法设计与分析Python</vt:lpstr>
      <vt:lpstr>引言</vt:lpstr>
      <vt:lpstr>算法范式</vt:lpstr>
      <vt:lpstr>算法范式</vt:lpstr>
      <vt:lpstr>算法范式</vt:lpstr>
      <vt:lpstr>股票买卖</vt:lpstr>
      <vt:lpstr>分治算法解决问题的步骤</vt:lpstr>
      <vt:lpstr>合并排序</vt:lpstr>
      <vt:lpstr>问题描述</vt:lpstr>
      <vt:lpstr>问题描述</vt:lpstr>
      <vt:lpstr>算法1</vt:lpstr>
      <vt:lpstr>算法1</vt:lpstr>
      <vt:lpstr>算法1</vt:lpstr>
      <vt:lpstr>算法1</vt:lpstr>
      <vt:lpstr>课堂习题</vt:lpstr>
      <vt:lpstr>课堂习题</vt:lpstr>
      <vt:lpstr>算法2</vt:lpstr>
      <vt:lpstr>算法2</vt:lpstr>
      <vt:lpstr>算法实现</vt:lpstr>
      <vt:lpstr>算法实现</vt:lpstr>
      <vt:lpstr>算法3</vt:lpstr>
      <vt:lpstr>算法3</vt:lpstr>
      <vt:lpstr>算法3</vt:lpstr>
      <vt:lpstr>算法3</vt:lpstr>
      <vt:lpstr>解可能存在跨界的情况</vt:lpstr>
      <vt:lpstr>如何求解跨界情况下的解</vt:lpstr>
      <vt:lpstr>PowerPoint Presentation</vt:lpstr>
      <vt:lpstr>如何求解跨界情况下的解</vt:lpstr>
      <vt:lpstr>分治算法实现</vt:lpstr>
      <vt:lpstr>时间复杂度</vt:lpstr>
      <vt:lpstr>线性时间的算法</vt:lpstr>
      <vt:lpstr>线性时间的算法</vt:lpstr>
      <vt:lpstr>PowerPoint Presentation</vt:lpstr>
      <vt:lpstr>计算逆序对数</vt:lpstr>
      <vt:lpstr>问题描述</vt:lpstr>
      <vt:lpstr>课堂练习</vt:lpstr>
      <vt:lpstr>课堂练习</vt:lpstr>
      <vt:lpstr>算法1</vt:lpstr>
      <vt:lpstr>算法实现</vt:lpstr>
      <vt:lpstr>算法实现</vt:lpstr>
      <vt:lpstr>分治算法求解</vt:lpstr>
      <vt:lpstr>分治算法求解</vt:lpstr>
      <vt:lpstr>分治算法求解</vt:lpstr>
      <vt:lpstr>分治算法求解</vt:lpstr>
      <vt:lpstr>算法实现</vt:lpstr>
      <vt:lpstr>跨界情况下的解</vt:lpstr>
      <vt:lpstr>改进跨界计算效率</vt:lpstr>
      <vt:lpstr>改进跨界计算效率</vt:lpstr>
      <vt:lpstr>但是…</vt:lpstr>
      <vt:lpstr>PowerPoint Presentation</vt:lpstr>
      <vt:lpstr>合并计数算法实现</vt:lpstr>
      <vt:lpstr>算法复杂度</vt:lpstr>
      <vt:lpstr>空间最小距离点对</vt:lpstr>
      <vt:lpstr>问题描述</vt:lpstr>
      <vt:lpstr>算法1</vt:lpstr>
      <vt:lpstr>算法1实现</vt:lpstr>
      <vt:lpstr>课堂思考题</vt:lpstr>
      <vt:lpstr>课堂思考题</vt:lpstr>
      <vt:lpstr>分治算法求解</vt:lpstr>
      <vt:lpstr>限定跨界区域大小</vt:lpstr>
      <vt:lpstr>缩小搜索范围</vt:lpstr>
      <vt:lpstr>PowerPoint Presentation</vt:lpstr>
      <vt:lpstr>PowerPoint Presentation</vt:lpstr>
      <vt:lpstr>PowerPoint Presentation</vt:lpstr>
      <vt:lpstr>PowerPoint Presentation</vt:lpstr>
      <vt:lpstr>算法时间复杂度</vt:lpstr>
      <vt:lpstr>第k小的数</vt:lpstr>
      <vt:lpstr>问题描述</vt:lpstr>
      <vt:lpstr>算法1</vt:lpstr>
      <vt:lpstr>算法2</vt:lpstr>
      <vt:lpstr>分治算法</vt:lpstr>
      <vt:lpstr>PowerPoint Presentation</vt:lpstr>
      <vt:lpstr>算法关键</vt:lpstr>
      <vt:lpstr>算法关键</vt:lpstr>
      <vt:lpstr>如何选择好的支点数</vt:lpstr>
      <vt:lpstr>如何选择好的支点数</vt:lpstr>
      <vt:lpstr>如何选择好的支点数</vt:lpstr>
      <vt:lpstr>PowerPoint Presentation</vt:lpstr>
      <vt:lpstr>PowerPoint Presentation</vt:lpstr>
      <vt:lpstr>PowerPoint Presentation</vt:lpstr>
      <vt:lpstr>算法复杂度</vt:lpstr>
      <vt:lpstr>算法复杂度分析</vt:lpstr>
      <vt:lpstr>第五步时间的原因</vt:lpstr>
      <vt:lpstr>PowerPoint Presentation</vt:lpstr>
      <vt:lpstr>大整数乘法</vt:lpstr>
      <vt:lpstr>问题描述</vt:lpstr>
      <vt:lpstr>分治算法</vt:lpstr>
      <vt:lpstr>大整数分解</vt:lpstr>
      <vt:lpstr>求分解式后的乘积</vt:lpstr>
      <vt:lpstr>求分解式后的乘积</vt:lpstr>
      <vt:lpstr> Karatsuba算法</vt:lpstr>
      <vt:lpstr> Karatsuba算法时间复杂度</vt:lpstr>
      <vt:lpstr>大矩阵乘法（可选）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标题布局</dc:title>
  <dc:creator>Cheng Zhenbo</dc:creator>
  <cp:lastModifiedBy>czb@zjut.edu.cn</cp:lastModifiedBy>
  <cp:revision>362</cp:revision>
  <dcterms:created xsi:type="dcterms:W3CDTF">2018-02-14T04:48:25Z</dcterms:created>
  <dcterms:modified xsi:type="dcterms:W3CDTF">2020-06-16T13:44:42Z</dcterms:modified>
</cp:coreProperties>
</file>